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notesSlides/notesSlide10.xml" ContentType="application/vnd.openxmlformats-officedocument.presentationml.notesSlide+xml"/>
  <Override PartName="/ppt/tags/tag35.xml" ContentType="application/vnd.openxmlformats-officedocument.presentationml.tags+xml"/>
  <Override PartName="/ppt/notesSlides/notesSlide11.xml" ContentType="application/vnd.openxmlformats-officedocument.presentationml.notesSlide+xml"/>
  <Override PartName="/ppt/tags/tag36.xml" ContentType="application/vnd.openxmlformats-officedocument.presentationml.tags+xml"/>
  <Override PartName="/ppt/notesSlides/notesSlide12.xml" ContentType="application/vnd.openxmlformats-officedocument.presentationml.notesSlide+xml"/>
  <Override PartName="/ppt/tags/tag37.xml" ContentType="application/vnd.openxmlformats-officedocument.presentationml.tags+xml"/>
  <Override PartName="/ppt/notesSlides/notesSlide1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4.xml" ContentType="application/vnd.openxmlformats-officedocument.presentationml.notesSlide+xml"/>
  <Override PartName="/ppt/tags/tag55.xml" ContentType="application/vnd.openxmlformats-officedocument.presentationml.tags+xml"/>
  <Override PartName="/ppt/notesSlides/notesSlide15.xml" ContentType="application/vnd.openxmlformats-officedocument.presentationml.notesSlide+xml"/>
  <Override PartName="/ppt/tags/tag56.xml" ContentType="application/vnd.openxmlformats-officedocument.presentationml.tags+xml"/>
  <Override PartName="/ppt/notesSlides/notesSlide16.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17.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8.xml" ContentType="application/vnd.openxmlformats-officedocument.presentationml.notesSlide+xml"/>
  <Override PartName="/ppt/tags/tag64.xml" ContentType="application/vnd.openxmlformats-officedocument.presentationml.tags+xml"/>
  <Override PartName="/ppt/notesSlides/notesSlide19.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heme/themeOverride2.xml" ContentType="application/vnd.openxmlformats-officedocument.themeOverride+xml"/>
  <Override PartName="/ppt/tags/tag8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69" r:id="rId3"/>
    <p:sldMasterId id="2147483681" r:id="rId4"/>
  </p:sldMasterIdLst>
  <p:notesMasterIdLst>
    <p:notesMasterId r:id="rId97"/>
  </p:notesMasterIdLst>
  <p:sldIdLst>
    <p:sldId id="256" r:id="rId5"/>
    <p:sldId id="482" r:id="rId6"/>
    <p:sldId id="425" r:id="rId7"/>
    <p:sldId id="424" r:id="rId8"/>
    <p:sldId id="353" r:id="rId9"/>
    <p:sldId id="298" r:id="rId10"/>
    <p:sldId id="479" r:id="rId11"/>
    <p:sldId id="485" r:id="rId12"/>
    <p:sldId id="581" r:id="rId13"/>
    <p:sldId id="496" r:id="rId14"/>
    <p:sldId id="459" r:id="rId15"/>
    <p:sldId id="515" r:id="rId16"/>
    <p:sldId id="461" r:id="rId17"/>
    <p:sldId id="463" r:id="rId18"/>
    <p:sldId id="516" r:id="rId19"/>
    <p:sldId id="466" r:id="rId20"/>
    <p:sldId id="467" r:id="rId21"/>
    <p:sldId id="468" r:id="rId22"/>
    <p:sldId id="469" r:id="rId23"/>
    <p:sldId id="470" r:id="rId24"/>
    <p:sldId id="669" r:id="rId25"/>
    <p:sldId id="508" r:id="rId26"/>
    <p:sldId id="509" r:id="rId27"/>
    <p:sldId id="510" r:id="rId28"/>
    <p:sldId id="511" r:id="rId29"/>
    <p:sldId id="504" r:id="rId30"/>
    <p:sldId id="505" r:id="rId31"/>
    <p:sldId id="506" r:id="rId32"/>
    <p:sldId id="507" r:id="rId33"/>
    <p:sldId id="668" r:id="rId34"/>
    <p:sldId id="497" r:id="rId35"/>
    <p:sldId id="659" r:id="rId36"/>
    <p:sldId id="648" r:id="rId37"/>
    <p:sldId id="645" r:id="rId38"/>
    <p:sldId id="649" r:id="rId39"/>
    <p:sldId id="651" r:id="rId40"/>
    <p:sldId id="650" r:id="rId41"/>
    <p:sldId id="652" r:id="rId42"/>
    <p:sldId id="653" r:id="rId43"/>
    <p:sldId id="654" r:id="rId44"/>
    <p:sldId id="655" r:id="rId45"/>
    <p:sldId id="660" r:id="rId46"/>
    <p:sldId id="661" r:id="rId47"/>
    <p:sldId id="533" r:id="rId48"/>
    <p:sldId id="498" r:id="rId49"/>
    <p:sldId id="662" r:id="rId50"/>
    <p:sldId id="517" r:id="rId51"/>
    <p:sldId id="670" r:id="rId52"/>
    <p:sldId id="503" r:id="rId53"/>
    <p:sldId id="571" r:id="rId54"/>
    <p:sldId id="575" r:id="rId55"/>
    <p:sldId id="576" r:id="rId56"/>
    <p:sldId id="577" r:id="rId57"/>
    <p:sldId id="574" r:id="rId58"/>
    <p:sldId id="572" r:id="rId59"/>
    <p:sldId id="573" r:id="rId60"/>
    <p:sldId id="578" r:id="rId61"/>
    <p:sldId id="579" r:id="rId62"/>
    <p:sldId id="529" r:id="rId63"/>
    <p:sldId id="530" r:id="rId64"/>
    <p:sldId id="528" r:id="rId65"/>
    <p:sldId id="493" r:id="rId66"/>
    <p:sldId id="532" r:id="rId67"/>
    <p:sldId id="483" r:id="rId68"/>
    <p:sldId id="663" r:id="rId69"/>
    <p:sldId id="664" r:id="rId70"/>
    <p:sldId id="534" r:id="rId71"/>
    <p:sldId id="537" r:id="rId72"/>
    <p:sldId id="543" r:id="rId73"/>
    <p:sldId id="544" r:id="rId74"/>
    <p:sldId id="539" r:id="rId75"/>
    <p:sldId id="548" r:id="rId76"/>
    <p:sldId id="551" r:id="rId77"/>
    <p:sldId id="552" r:id="rId78"/>
    <p:sldId id="553" r:id="rId79"/>
    <p:sldId id="554" r:id="rId80"/>
    <p:sldId id="555" r:id="rId81"/>
    <p:sldId id="556" r:id="rId82"/>
    <p:sldId id="557" r:id="rId83"/>
    <p:sldId id="547" r:id="rId84"/>
    <p:sldId id="542" r:id="rId85"/>
    <p:sldId id="545" r:id="rId86"/>
    <p:sldId id="546" r:id="rId87"/>
    <p:sldId id="540" r:id="rId88"/>
    <p:sldId id="541" r:id="rId89"/>
    <p:sldId id="559" r:id="rId90"/>
    <p:sldId id="665" r:id="rId91"/>
    <p:sldId id="666" r:id="rId92"/>
    <p:sldId id="513" r:id="rId93"/>
    <p:sldId id="667" r:id="rId94"/>
    <p:sldId id="514" r:id="rId95"/>
    <p:sldId id="260" r:id="rId96"/>
  </p:sldIdLst>
  <p:sldSz cx="12192000" cy="6858000"/>
  <p:notesSz cx="6858000" cy="9144000"/>
  <p:custDataLst>
    <p:tags r:id="rId9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12F"/>
    <a:srgbClr val="F1F1F1"/>
    <a:srgbClr val="EA401D"/>
    <a:srgbClr val="D93414"/>
    <a:srgbClr val="EDCFCF"/>
    <a:srgbClr val="D21E1F"/>
    <a:srgbClr val="E1B7B8"/>
    <a:srgbClr val="FFBBBD"/>
    <a:srgbClr val="88070B"/>
    <a:srgbClr val="EEA7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7ADFBE-9613-4838-919F-34F47BB33E05}" v="25" dt="2022-04-15T06:07:28.4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66" autoAdjust="0"/>
  </p:normalViewPr>
  <p:slideViewPr>
    <p:cSldViewPr snapToGrid="0">
      <p:cViewPr varScale="1">
        <p:scale>
          <a:sx n="66" d="100"/>
          <a:sy n="66" d="100"/>
        </p:scale>
        <p:origin x="668" y="5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 Id="rId104"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tags" Target="tags/tag1.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 Pei (LNG-BEI)" userId="d8af863d-b638-49d2-900c-6af98007afcb" providerId="ADAL" clId="{0D7ADFBE-9613-4838-919F-34F47BB33E05}"/>
    <pc:docChg chg="undo redo custSel addSld delSld modSld addMainMaster delMainMaster">
      <pc:chgData name="Ji, Pei (LNG-BEI)" userId="d8af863d-b638-49d2-900c-6af98007afcb" providerId="ADAL" clId="{0D7ADFBE-9613-4838-919F-34F47BB33E05}" dt="2022-04-15T06:08:38.209" v="392" actId="20577"/>
      <pc:docMkLst>
        <pc:docMk/>
      </pc:docMkLst>
      <pc:sldChg chg="delSp mod">
        <pc:chgData name="Ji, Pei (LNG-BEI)" userId="d8af863d-b638-49d2-900c-6af98007afcb" providerId="ADAL" clId="{0D7ADFBE-9613-4838-919F-34F47BB33E05}" dt="2022-04-15T05:42:47.652" v="80" actId="478"/>
        <pc:sldMkLst>
          <pc:docMk/>
          <pc:sldMk cId="1574247890" sldId="256"/>
        </pc:sldMkLst>
        <pc:grpChg chg="del">
          <ac:chgData name="Ji, Pei (LNG-BEI)" userId="d8af863d-b638-49d2-900c-6af98007afcb" providerId="ADAL" clId="{0D7ADFBE-9613-4838-919F-34F47BB33E05}" dt="2022-04-15T05:42:47.652" v="80" actId="478"/>
          <ac:grpSpMkLst>
            <pc:docMk/>
            <pc:sldMk cId="1574247890" sldId="256"/>
            <ac:grpSpMk id="13" creationId="{B42CB3B4-938C-4928-B0BF-FE08FA06FAE3}"/>
          </ac:grpSpMkLst>
        </pc:grpChg>
      </pc:sldChg>
      <pc:sldChg chg="add del">
        <pc:chgData name="Ji, Pei (LNG-BEI)" userId="d8af863d-b638-49d2-900c-6af98007afcb" providerId="ADAL" clId="{0D7ADFBE-9613-4838-919F-34F47BB33E05}" dt="2022-04-15T06:07:28.408" v="389"/>
        <pc:sldMkLst>
          <pc:docMk/>
          <pc:sldMk cId="377932614" sldId="260"/>
        </pc:sldMkLst>
      </pc:sldChg>
      <pc:sldChg chg="del">
        <pc:chgData name="Ji, Pei (LNG-BEI)" userId="d8af863d-b638-49d2-900c-6af98007afcb" providerId="ADAL" clId="{0D7ADFBE-9613-4838-919F-34F47BB33E05}" dt="2022-04-15T05:45:18.855" v="87" actId="47"/>
        <pc:sldMkLst>
          <pc:docMk/>
          <pc:sldMk cId="3269409396" sldId="261"/>
        </pc:sldMkLst>
      </pc:sldChg>
      <pc:sldChg chg="del">
        <pc:chgData name="Ji, Pei (LNG-BEI)" userId="d8af863d-b638-49d2-900c-6af98007afcb" providerId="ADAL" clId="{0D7ADFBE-9613-4838-919F-34F47BB33E05}" dt="2022-04-15T05:58:33.637" v="258" actId="47"/>
        <pc:sldMkLst>
          <pc:docMk/>
          <pc:sldMk cId="62504278" sldId="309"/>
        </pc:sldMkLst>
      </pc:sldChg>
      <pc:sldChg chg="del">
        <pc:chgData name="Ji, Pei (LNG-BEI)" userId="d8af863d-b638-49d2-900c-6af98007afcb" providerId="ADAL" clId="{0D7ADFBE-9613-4838-919F-34F47BB33E05}" dt="2022-04-15T05:58:29.860" v="256" actId="47"/>
        <pc:sldMkLst>
          <pc:docMk/>
          <pc:sldMk cId="2986328256" sldId="310"/>
        </pc:sldMkLst>
      </pc:sldChg>
      <pc:sldChg chg="del">
        <pc:chgData name="Ji, Pei (LNG-BEI)" userId="d8af863d-b638-49d2-900c-6af98007afcb" providerId="ADAL" clId="{0D7ADFBE-9613-4838-919F-34F47BB33E05}" dt="2022-04-15T05:58:27.318" v="255" actId="47"/>
        <pc:sldMkLst>
          <pc:docMk/>
          <pc:sldMk cId="656115962" sldId="311"/>
        </pc:sldMkLst>
      </pc:sldChg>
      <pc:sldChg chg="del">
        <pc:chgData name="Ji, Pei (LNG-BEI)" userId="d8af863d-b638-49d2-900c-6af98007afcb" providerId="ADAL" clId="{0D7ADFBE-9613-4838-919F-34F47BB33E05}" dt="2022-04-15T05:58:13.239" v="251" actId="47"/>
        <pc:sldMkLst>
          <pc:docMk/>
          <pc:sldMk cId="591134618" sldId="312"/>
        </pc:sldMkLst>
      </pc:sldChg>
      <pc:sldChg chg="del">
        <pc:chgData name="Ji, Pei (LNG-BEI)" userId="d8af863d-b638-49d2-900c-6af98007afcb" providerId="ADAL" clId="{0D7ADFBE-9613-4838-919F-34F47BB33E05}" dt="2022-04-15T05:58:18.748" v="254" actId="47"/>
        <pc:sldMkLst>
          <pc:docMk/>
          <pc:sldMk cId="571278792" sldId="313"/>
        </pc:sldMkLst>
      </pc:sldChg>
      <pc:sldChg chg="del">
        <pc:chgData name="Ji, Pei (LNG-BEI)" userId="d8af863d-b638-49d2-900c-6af98007afcb" providerId="ADAL" clId="{0D7ADFBE-9613-4838-919F-34F47BB33E05}" dt="2022-04-15T05:58:04" v="247" actId="47"/>
        <pc:sldMkLst>
          <pc:docMk/>
          <pc:sldMk cId="744345353" sldId="314"/>
        </pc:sldMkLst>
      </pc:sldChg>
      <pc:sldChg chg="del">
        <pc:chgData name="Ji, Pei (LNG-BEI)" userId="d8af863d-b638-49d2-900c-6af98007afcb" providerId="ADAL" clId="{0D7ADFBE-9613-4838-919F-34F47BB33E05}" dt="2022-04-15T05:58:03.162" v="246" actId="47"/>
        <pc:sldMkLst>
          <pc:docMk/>
          <pc:sldMk cId="1172397047" sldId="318"/>
        </pc:sldMkLst>
      </pc:sldChg>
      <pc:sldChg chg="del">
        <pc:chgData name="Ji, Pei (LNG-BEI)" userId="d8af863d-b638-49d2-900c-6af98007afcb" providerId="ADAL" clId="{0D7ADFBE-9613-4838-919F-34F47BB33E05}" dt="2022-04-15T05:58:02.012" v="245" actId="47"/>
        <pc:sldMkLst>
          <pc:docMk/>
          <pc:sldMk cId="2417410003" sldId="319"/>
        </pc:sldMkLst>
      </pc:sldChg>
      <pc:sldChg chg="add del">
        <pc:chgData name="Ji, Pei (LNG-BEI)" userId="d8af863d-b638-49d2-900c-6af98007afcb" providerId="ADAL" clId="{0D7ADFBE-9613-4838-919F-34F47BB33E05}" dt="2022-04-15T05:45:20.043" v="88" actId="47"/>
        <pc:sldMkLst>
          <pc:docMk/>
          <pc:sldMk cId="3989941844" sldId="373"/>
        </pc:sldMkLst>
      </pc:sldChg>
      <pc:sldChg chg="modSp mod">
        <pc:chgData name="Ji, Pei (LNG-BEI)" userId="d8af863d-b638-49d2-900c-6af98007afcb" providerId="ADAL" clId="{0D7ADFBE-9613-4838-919F-34F47BB33E05}" dt="2022-04-15T05:48:39.985" v="106" actId="1076"/>
        <pc:sldMkLst>
          <pc:docMk/>
          <pc:sldMk cId="1828697791" sldId="425"/>
        </pc:sldMkLst>
        <pc:spChg chg="mod">
          <ac:chgData name="Ji, Pei (LNG-BEI)" userId="d8af863d-b638-49d2-900c-6af98007afcb" providerId="ADAL" clId="{0D7ADFBE-9613-4838-919F-34F47BB33E05}" dt="2022-04-15T05:48:39.985" v="106" actId="1076"/>
          <ac:spMkLst>
            <pc:docMk/>
            <pc:sldMk cId="1828697791" sldId="425"/>
            <ac:spMk id="2" creationId="{87F0F76D-C325-482A-AB61-23FD9AE71A5B}"/>
          </ac:spMkLst>
        </pc:spChg>
      </pc:sldChg>
      <pc:sldChg chg="modSp add mod">
        <pc:chgData name="Ji, Pei (LNG-BEI)" userId="d8af863d-b638-49d2-900c-6af98007afcb" providerId="ADAL" clId="{0D7ADFBE-9613-4838-919F-34F47BB33E05}" dt="2022-04-15T05:52:08.952" v="168" actId="20577"/>
        <pc:sldMkLst>
          <pc:docMk/>
          <pc:sldMk cId="2403307257" sldId="459"/>
        </pc:sldMkLst>
        <pc:spChg chg="mod">
          <ac:chgData name="Ji, Pei (LNG-BEI)" userId="d8af863d-b638-49d2-900c-6af98007afcb" providerId="ADAL" clId="{0D7ADFBE-9613-4838-919F-34F47BB33E05}" dt="2022-04-15T05:52:08.952" v="168" actId="20577"/>
          <ac:spMkLst>
            <pc:docMk/>
            <pc:sldMk cId="2403307257" sldId="459"/>
            <ac:spMk id="8" creationId="{00000000-0000-0000-0000-000000000000}"/>
          </ac:spMkLst>
        </pc:spChg>
      </pc:sldChg>
      <pc:sldChg chg="modSp add mod">
        <pc:chgData name="Ji, Pei (LNG-BEI)" userId="d8af863d-b638-49d2-900c-6af98007afcb" providerId="ADAL" clId="{0D7ADFBE-9613-4838-919F-34F47BB33E05}" dt="2022-04-15T05:52:22.005" v="174" actId="20577"/>
        <pc:sldMkLst>
          <pc:docMk/>
          <pc:sldMk cId="2911608064" sldId="461"/>
        </pc:sldMkLst>
        <pc:spChg chg="mod">
          <ac:chgData name="Ji, Pei (LNG-BEI)" userId="d8af863d-b638-49d2-900c-6af98007afcb" providerId="ADAL" clId="{0D7ADFBE-9613-4838-919F-34F47BB33E05}" dt="2022-04-15T05:52:22.005" v="174" actId="20577"/>
          <ac:spMkLst>
            <pc:docMk/>
            <pc:sldMk cId="2911608064" sldId="461"/>
            <ac:spMk id="10" creationId="{00000000-0000-0000-0000-000000000000}"/>
          </ac:spMkLst>
        </pc:spChg>
      </pc:sldChg>
      <pc:sldChg chg="modSp add mod">
        <pc:chgData name="Ji, Pei (LNG-BEI)" userId="d8af863d-b638-49d2-900c-6af98007afcb" providerId="ADAL" clId="{0D7ADFBE-9613-4838-919F-34F47BB33E05}" dt="2022-04-15T05:52:27.155" v="176" actId="20577"/>
        <pc:sldMkLst>
          <pc:docMk/>
          <pc:sldMk cId="1038894562" sldId="463"/>
        </pc:sldMkLst>
        <pc:spChg chg="mod">
          <ac:chgData name="Ji, Pei (LNG-BEI)" userId="d8af863d-b638-49d2-900c-6af98007afcb" providerId="ADAL" clId="{0D7ADFBE-9613-4838-919F-34F47BB33E05}" dt="2022-04-15T05:52:27.155" v="176" actId="20577"/>
          <ac:spMkLst>
            <pc:docMk/>
            <pc:sldMk cId="1038894562" sldId="463"/>
            <ac:spMk id="10" creationId="{00000000-0000-0000-0000-000000000000}"/>
          </ac:spMkLst>
        </pc:spChg>
      </pc:sldChg>
      <pc:sldChg chg="modSp add mod">
        <pc:chgData name="Ji, Pei (LNG-BEI)" userId="d8af863d-b638-49d2-900c-6af98007afcb" providerId="ADAL" clId="{0D7ADFBE-9613-4838-919F-34F47BB33E05}" dt="2022-04-15T05:52:38.385" v="182" actId="20577"/>
        <pc:sldMkLst>
          <pc:docMk/>
          <pc:sldMk cId="2191871324" sldId="466"/>
        </pc:sldMkLst>
        <pc:spChg chg="mod">
          <ac:chgData name="Ji, Pei (LNG-BEI)" userId="d8af863d-b638-49d2-900c-6af98007afcb" providerId="ADAL" clId="{0D7ADFBE-9613-4838-919F-34F47BB33E05}" dt="2022-04-15T05:52:38.385" v="182" actId="20577"/>
          <ac:spMkLst>
            <pc:docMk/>
            <pc:sldMk cId="2191871324" sldId="466"/>
            <ac:spMk id="10" creationId="{00000000-0000-0000-0000-000000000000}"/>
          </ac:spMkLst>
        </pc:spChg>
      </pc:sldChg>
      <pc:sldChg chg="modSp add mod">
        <pc:chgData name="Ji, Pei (LNG-BEI)" userId="d8af863d-b638-49d2-900c-6af98007afcb" providerId="ADAL" clId="{0D7ADFBE-9613-4838-919F-34F47BB33E05}" dt="2022-04-15T05:52:50.105" v="186" actId="20577"/>
        <pc:sldMkLst>
          <pc:docMk/>
          <pc:sldMk cId="4105407168" sldId="467"/>
        </pc:sldMkLst>
        <pc:spChg chg="mod">
          <ac:chgData name="Ji, Pei (LNG-BEI)" userId="d8af863d-b638-49d2-900c-6af98007afcb" providerId="ADAL" clId="{0D7ADFBE-9613-4838-919F-34F47BB33E05}" dt="2022-04-15T05:52:50.105" v="186" actId="20577"/>
          <ac:spMkLst>
            <pc:docMk/>
            <pc:sldMk cId="4105407168" sldId="467"/>
            <ac:spMk id="11" creationId="{00000000-0000-0000-0000-000000000000}"/>
          </ac:spMkLst>
        </pc:spChg>
      </pc:sldChg>
      <pc:sldChg chg="modSp add mod">
        <pc:chgData name="Ji, Pei (LNG-BEI)" userId="d8af863d-b638-49d2-900c-6af98007afcb" providerId="ADAL" clId="{0D7ADFBE-9613-4838-919F-34F47BB33E05}" dt="2022-04-15T05:52:53.559" v="188" actId="20577"/>
        <pc:sldMkLst>
          <pc:docMk/>
          <pc:sldMk cId="1393353242" sldId="468"/>
        </pc:sldMkLst>
        <pc:spChg chg="mod">
          <ac:chgData name="Ji, Pei (LNG-BEI)" userId="d8af863d-b638-49d2-900c-6af98007afcb" providerId="ADAL" clId="{0D7ADFBE-9613-4838-919F-34F47BB33E05}" dt="2022-04-15T05:52:53.559" v="188" actId="20577"/>
          <ac:spMkLst>
            <pc:docMk/>
            <pc:sldMk cId="1393353242" sldId="468"/>
            <ac:spMk id="13" creationId="{00000000-0000-0000-0000-000000000000}"/>
          </ac:spMkLst>
        </pc:spChg>
      </pc:sldChg>
      <pc:sldChg chg="modSp add mod">
        <pc:chgData name="Ji, Pei (LNG-BEI)" userId="d8af863d-b638-49d2-900c-6af98007afcb" providerId="ADAL" clId="{0D7ADFBE-9613-4838-919F-34F47BB33E05}" dt="2022-04-15T05:52:57.345" v="190" actId="20577"/>
        <pc:sldMkLst>
          <pc:docMk/>
          <pc:sldMk cId="2034496156" sldId="469"/>
        </pc:sldMkLst>
        <pc:spChg chg="mod">
          <ac:chgData name="Ji, Pei (LNG-BEI)" userId="d8af863d-b638-49d2-900c-6af98007afcb" providerId="ADAL" clId="{0D7ADFBE-9613-4838-919F-34F47BB33E05}" dt="2022-04-15T05:52:57.345" v="190" actId="20577"/>
          <ac:spMkLst>
            <pc:docMk/>
            <pc:sldMk cId="2034496156" sldId="469"/>
            <ac:spMk id="11" creationId="{00000000-0000-0000-0000-000000000000}"/>
          </ac:spMkLst>
        </pc:spChg>
      </pc:sldChg>
      <pc:sldChg chg="modSp add mod">
        <pc:chgData name="Ji, Pei (LNG-BEI)" userId="d8af863d-b638-49d2-900c-6af98007afcb" providerId="ADAL" clId="{0D7ADFBE-9613-4838-919F-34F47BB33E05}" dt="2022-04-15T05:53:01.523" v="192" actId="20577"/>
        <pc:sldMkLst>
          <pc:docMk/>
          <pc:sldMk cId="3826140815" sldId="470"/>
        </pc:sldMkLst>
        <pc:spChg chg="mod">
          <ac:chgData name="Ji, Pei (LNG-BEI)" userId="d8af863d-b638-49d2-900c-6af98007afcb" providerId="ADAL" clId="{0D7ADFBE-9613-4838-919F-34F47BB33E05}" dt="2022-04-15T05:53:01.523" v="192" actId="20577"/>
          <ac:spMkLst>
            <pc:docMk/>
            <pc:sldMk cId="3826140815" sldId="470"/>
            <ac:spMk id="13" creationId="{00000000-0000-0000-0000-000000000000}"/>
          </ac:spMkLst>
        </pc:spChg>
      </pc:sldChg>
      <pc:sldChg chg="addSp modSp mod">
        <pc:chgData name="Ji, Pei (LNG-BEI)" userId="d8af863d-b638-49d2-900c-6af98007afcb" providerId="ADAL" clId="{0D7ADFBE-9613-4838-919F-34F47BB33E05}" dt="2022-04-15T05:46:04.164" v="95"/>
        <pc:sldMkLst>
          <pc:docMk/>
          <pc:sldMk cId="1720900107" sldId="482"/>
        </pc:sldMkLst>
        <pc:spChg chg="mod">
          <ac:chgData name="Ji, Pei (LNG-BEI)" userId="d8af863d-b638-49d2-900c-6af98007afcb" providerId="ADAL" clId="{0D7ADFBE-9613-4838-919F-34F47BB33E05}" dt="2022-04-15T05:36:32.104" v="6" actId="1076"/>
          <ac:spMkLst>
            <pc:docMk/>
            <pc:sldMk cId="1720900107" sldId="482"/>
            <ac:spMk id="6" creationId="{80CA986B-9757-4894-A2E5-3BF7538B7471}"/>
          </ac:spMkLst>
        </pc:spChg>
        <pc:spChg chg="mod">
          <ac:chgData name="Ji, Pei (LNG-BEI)" userId="d8af863d-b638-49d2-900c-6af98007afcb" providerId="ADAL" clId="{0D7ADFBE-9613-4838-919F-34F47BB33E05}" dt="2022-04-15T05:41:20.895" v="71" actId="1076"/>
          <ac:spMkLst>
            <pc:docMk/>
            <pc:sldMk cId="1720900107" sldId="482"/>
            <ac:spMk id="14" creationId="{D89EBB3C-62EF-43A9-B5DC-3D1B9BE424F2}"/>
          </ac:spMkLst>
        </pc:spChg>
        <pc:spChg chg="mod">
          <ac:chgData name="Ji, Pei (LNG-BEI)" userId="d8af863d-b638-49d2-900c-6af98007afcb" providerId="ADAL" clId="{0D7ADFBE-9613-4838-919F-34F47BB33E05}" dt="2022-04-15T05:41:10.730" v="70" actId="1076"/>
          <ac:spMkLst>
            <pc:docMk/>
            <pc:sldMk cId="1720900107" sldId="482"/>
            <ac:spMk id="16" creationId="{A1C41CEC-24D3-447F-9F73-ACFCBE3A2F39}"/>
          </ac:spMkLst>
        </pc:spChg>
        <pc:spChg chg="mod">
          <ac:chgData name="Ji, Pei (LNG-BEI)" userId="d8af863d-b638-49d2-900c-6af98007afcb" providerId="ADAL" clId="{0D7ADFBE-9613-4838-919F-34F47BB33E05}" dt="2022-04-15T05:46:04.164" v="95"/>
          <ac:spMkLst>
            <pc:docMk/>
            <pc:sldMk cId="1720900107" sldId="482"/>
            <ac:spMk id="17" creationId="{3FA74DD5-BE29-4E95-8EF8-9DF4DA931A01}"/>
          </ac:spMkLst>
        </pc:spChg>
        <pc:spChg chg="mod">
          <ac:chgData name="Ji, Pei (LNG-BEI)" userId="d8af863d-b638-49d2-900c-6af98007afcb" providerId="ADAL" clId="{0D7ADFBE-9613-4838-919F-34F47BB33E05}" dt="2022-04-15T05:40:56.592" v="68" actId="1076"/>
          <ac:spMkLst>
            <pc:docMk/>
            <pc:sldMk cId="1720900107" sldId="482"/>
            <ac:spMk id="19" creationId="{97C89B43-CE75-4405-943A-E4E482023B23}"/>
          </ac:spMkLst>
        </pc:spChg>
        <pc:spChg chg="mod">
          <ac:chgData name="Ji, Pei (LNG-BEI)" userId="d8af863d-b638-49d2-900c-6af98007afcb" providerId="ADAL" clId="{0D7ADFBE-9613-4838-919F-34F47BB33E05}" dt="2022-04-15T05:45:03.090" v="86" actId="1076"/>
          <ac:spMkLst>
            <pc:docMk/>
            <pc:sldMk cId="1720900107" sldId="482"/>
            <ac:spMk id="20" creationId="{B9641EDF-99E6-4322-B7B7-EC1379EC24DB}"/>
          </ac:spMkLst>
        </pc:spChg>
        <pc:spChg chg="mod">
          <ac:chgData name="Ji, Pei (LNG-BEI)" userId="d8af863d-b638-49d2-900c-6af98007afcb" providerId="ADAL" clId="{0D7ADFBE-9613-4838-919F-34F47BB33E05}" dt="2022-04-15T05:44:46.331" v="82" actId="1076"/>
          <ac:spMkLst>
            <pc:docMk/>
            <pc:sldMk cId="1720900107" sldId="482"/>
            <ac:spMk id="21" creationId="{0AD0CDF4-0D25-4550-9D67-A35DB0A3DDEC}"/>
          </ac:spMkLst>
        </pc:spChg>
        <pc:spChg chg="mod">
          <ac:chgData name="Ji, Pei (LNG-BEI)" userId="d8af863d-b638-49d2-900c-6af98007afcb" providerId="ADAL" clId="{0D7ADFBE-9613-4838-919F-34F47BB33E05}" dt="2022-04-15T05:40:53.349" v="67" actId="1076"/>
          <ac:spMkLst>
            <pc:docMk/>
            <pc:sldMk cId="1720900107" sldId="482"/>
            <ac:spMk id="22" creationId="{59912CC0-19AC-40BB-A84C-E43AF9DB6DA3}"/>
          </ac:spMkLst>
        </pc:spChg>
        <pc:spChg chg="mod">
          <ac:chgData name="Ji, Pei (LNG-BEI)" userId="d8af863d-b638-49d2-900c-6af98007afcb" providerId="ADAL" clId="{0D7ADFBE-9613-4838-919F-34F47BB33E05}" dt="2022-04-15T05:44:59.169" v="85" actId="1076"/>
          <ac:spMkLst>
            <pc:docMk/>
            <pc:sldMk cId="1720900107" sldId="482"/>
            <ac:spMk id="25" creationId="{C05540EC-FCD1-4AC8-962E-1E4AC3765D24}"/>
          </ac:spMkLst>
        </pc:spChg>
        <pc:spChg chg="add mod">
          <ac:chgData name="Ji, Pei (LNG-BEI)" userId="d8af863d-b638-49d2-900c-6af98007afcb" providerId="ADAL" clId="{0D7ADFBE-9613-4838-919F-34F47BB33E05}" dt="2022-04-15T05:44:50.908" v="83" actId="1076"/>
          <ac:spMkLst>
            <pc:docMk/>
            <pc:sldMk cId="1720900107" sldId="482"/>
            <ac:spMk id="26" creationId="{165F4360-DA25-4464-BBBF-57D71030D63F}"/>
          </ac:spMkLst>
        </pc:spChg>
        <pc:spChg chg="add mod">
          <ac:chgData name="Ji, Pei (LNG-BEI)" userId="d8af863d-b638-49d2-900c-6af98007afcb" providerId="ADAL" clId="{0D7ADFBE-9613-4838-919F-34F47BB33E05}" dt="2022-04-15T05:44:55.462" v="84" actId="1076"/>
          <ac:spMkLst>
            <pc:docMk/>
            <pc:sldMk cId="1720900107" sldId="482"/>
            <ac:spMk id="27" creationId="{B91074D7-7B79-4985-954C-140C1CBE8FE5}"/>
          </ac:spMkLst>
        </pc:spChg>
      </pc:sldChg>
      <pc:sldChg chg="modSp add mod">
        <pc:chgData name="Ji, Pei (LNG-BEI)" userId="d8af863d-b638-49d2-900c-6af98007afcb" providerId="ADAL" clId="{0D7ADFBE-9613-4838-919F-34F47BB33E05}" dt="2022-04-15T06:02:06.520" v="332" actId="20577"/>
        <pc:sldMkLst>
          <pc:docMk/>
          <pc:sldMk cId="3439465958" sldId="483"/>
        </pc:sldMkLst>
        <pc:spChg chg="mod">
          <ac:chgData name="Ji, Pei (LNG-BEI)" userId="d8af863d-b638-49d2-900c-6af98007afcb" providerId="ADAL" clId="{0D7ADFBE-9613-4838-919F-34F47BB33E05}" dt="2022-04-15T06:02:06.520" v="332" actId="20577"/>
          <ac:spMkLst>
            <pc:docMk/>
            <pc:sldMk cId="3439465958" sldId="483"/>
            <ac:spMk id="8" creationId="{00000000-0000-0000-0000-000000000000}"/>
          </ac:spMkLst>
        </pc:spChg>
      </pc:sldChg>
      <pc:sldChg chg="del">
        <pc:chgData name="Ji, Pei (LNG-BEI)" userId="d8af863d-b638-49d2-900c-6af98007afcb" providerId="ADAL" clId="{0D7ADFBE-9613-4838-919F-34F47BB33E05}" dt="2022-04-15T05:58:05.718" v="249" actId="47"/>
        <pc:sldMkLst>
          <pc:docMk/>
          <pc:sldMk cId="2233927523" sldId="484"/>
        </pc:sldMkLst>
      </pc:sldChg>
      <pc:sldChg chg="modSp mod">
        <pc:chgData name="Ji, Pei (LNG-BEI)" userId="d8af863d-b638-49d2-900c-6af98007afcb" providerId="ADAL" clId="{0D7ADFBE-9613-4838-919F-34F47BB33E05}" dt="2022-04-15T05:46:54.456" v="104" actId="1076"/>
        <pc:sldMkLst>
          <pc:docMk/>
          <pc:sldMk cId="2663946075" sldId="485"/>
        </pc:sldMkLst>
        <pc:spChg chg="mod">
          <ac:chgData name="Ji, Pei (LNG-BEI)" userId="d8af863d-b638-49d2-900c-6af98007afcb" providerId="ADAL" clId="{0D7ADFBE-9613-4838-919F-34F47BB33E05}" dt="2022-04-15T05:46:54.456" v="104" actId="1076"/>
          <ac:spMkLst>
            <pc:docMk/>
            <pc:sldMk cId="2663946075" sldId="485"/>
            <ac:spMk id="2" creationId="{87F0F76D-C325-482A-AB61-23FD9AE71A5B}"/>
          </ac:spMkLst>
        </pc:spChg>
      </pc:sldChg>
      <pc:sldChg chg="del">
        <pc:chgData name="Ji, Pei (LNG-BEI)" userId="d8af863d-b638-49d2-900c-6af98007afcb" providerId="ADAL" clId="{0D7ADFBE-9613-4838-919F-34F47BB33E05}" dt="2022-04-15T05:58:04.779" v="248" actId="47"/>
        <pc:sldMkLst>
          <pc:docMk/>
          <pc:sldMk cId="738317428" sldId="486"/>
        </pc:sldMkLst>
      </pc:sldChg>
      <pc:sldChg chg="del">
        <pc:chgData name="Ji, Pei (LNG-BEI)" userId="d8af863d-b638-49d2-900c-6af98007afcb" providerId="ADAL" clId="{0D7ADFBE-9613-4838-919F-34F47BB33E05}" dt="2022-04-15T05:58:00.910" v="244" actId="47"/>
        <pc:sldMkLst>
          <pc:docMk/>
          <pc:sldMk cId="1889044115" sldId="487"/>
        </pc:sldMkLst>
      </pc:sldChg>
      <pc:sldChg chg="del">
        <pc:chgData name="Ji, Pei (LNG-BEI)" userId="d8af863d-b638-49d2-900c-6af98007afcb" providerId="ADAL" clId="{0D7ADFBE-9613-4838-919F-34F47BB33E05}" dt="2022-04-15T05:58:31.317" v="257" actId="47"/>
        <pc:sldMkLst>
          <pc:docMk/>
          <pc:sldMk cId="249775156" sldId="488"/>
        </pc:sldMkLst>
      </pc:sldChg>
      <pc:sldChg chg="del">
        <pc:chgData name="Ji, Pei (LNG-BEI)" userId="d8af863d-b638-49d2-900c-6af98007afcb" providerId="ADAL" clId="{0D7ADFBE-9613-4838-919F-34F47BB33E05}" dt="2022-04-15T05:58:45.089" v="259" actId="47"/>
        <pc:sldMkLst>
          <pc:docMk/>
          <pc:sldMk cId="1827199948" sldId="489"/>
        </pc:sldMkLst>
      </pc:sldChg>
      <pc:sldChg chg="del">
        <pc:chgData name="Ji, Pei (LNG-BEI)" userId="d8af863d-b638-49d2-900c-6af98007afcb" providerId="ADAL" clId="{0D7ADFBE-9613-4838-919F-34F47BB33E05}" dt="2022-04-15T05:58:16.258" v="252" actId="47"/>
        <pc:sldMkLst>
          <pc:docMk/>
          <pc:sldMk cId="4070947522" sldId="490"/>
        </pc:sldMkLst>
      </pc:sldChg>
      <pc:sldChg chg="del">
        <pc:chgData name="Ji, Pei (LNG-BEI)" userId="d8af863d-b638-49d2-900c-6af98007afcb" providerId="ADAL" clId="{0D7ADFBE-9613-4838-919F-34F47BB33E05}" dt="2022-04-15T05:58:17.477" v="253" actId="47"/>
        <pc:sldMkLst>
          <pc:docMk/>
          <pc:sldMk cId="2167084905" sldId="491"/>
        </pc:sldMkLst>
      </pc:sldChg>
      <pc:sldChg chg="modSp add mod">
        <pc:chgData name="Ji, Pei (LNG-BEI)" userId="d8af863d-b638-49d2-900c-6af98007afcb" providerId="ADAL" clId="{0D7ADFBE-9613-4838-919F-34F47BB33E05}" dt="2022-04-15T06:01:58.424" v="328" actId="20577"/>
        <pc:sldMkLst>
          <pc:docMk/>
          <pc:sldMk cId="3395251266" sldId="493"/>
        </pc:sldMkLst>
        <pc:spChg chg="mod">
          <ac:chgData name="Ji, Pei (LNG-BEI)" userId="d8af863d-b638-49d2-900c-6af98007afcb" providerId="ADAL" clId="{0D7ADFBE-9613-4838-919F-34F47BB33E05}" dt="2022-04-15T06:01:58.424" v="328" actId="20577"/>
          <ac:spMkLst>
            <pc:docMk/>
            <pc:sldMk cId="3395251266" sldId="493"/>
            <ac:spMk id="13" creationId="{00000000-0000-0000-0000-000000000000}"/>
          </ac:spMkLst>
        </pc:spChg>
      </pc:sldChg>
      <pc:sldChg chg="modSp add mod">
        <pc:chgData name="Ji, Pei (LNG-BEI)" userId="d8af863d-b638-49d2-900c-6af98007afcb" providerId="ADAL" clId="{0D7ADFBE-9613-4838-919F-34F47BB33E05}" dt="2022-04-15T05:52:02.295" v="165" actId="20577"/>
        <pc:sldMkLst>
          <pc:docMk/>
          <pc:sldMk cId="684862878" sldId="496"/>
        </pc:sldMkLst>
        <pc:spChg chg="mod">
          <ac:chgData name="Ji, Pei (LNG-BEI)" userId="d8af863d-b638-49d2-900c-6af98007afcb" providerId="ADAL" clId="{0D7ADFBE-9613-4838-919F-34F47BB33E05}" dt="2022-04-15T05:52:02.295" v="165" actId="20577"/>
          <ac:spMkLst>
            <pc:docMk/>
            <pc:sldMk cId="684862878" sldId="496"/>
            <ac:spMk id="8" creationId="{00000000-0000-0000-0000-000000000000}"/>
          </ac:spMkLst>
        </pc:spChg>
      </pc:sldChg>
      <pc:sldChg chg="modSp add mod">
        <pc:chgData name="Ji, Pei (LNG-BEI)" userId="d8af863d-b638-49d2-900c-6af98007afcb" providerId="ADAL" clId="{0D7ADFBE-9613-4838-919F-34F47BB33E05}" dt="2022-04-15T05:54:34.170" v="224" actId="20577"/>
        <pc:sldMkLst>
          <pc:docMk/>
          <pc:sldMk cId="2205726006" sldId="497"/>
        </pc:sldMkLst>
        <pc:spChg chg="mod">
          <ac:chgData name="Ji, Pei (LNG-BEI)" userId="d8af863d-b638-49d2-900c-6af98007afcb" providerId="ADAL" clId="{0D7ADFBE-9613-4838-919F-34F47BB33E05}" dt="2022-04-15T05:54:34.170" v="224" actId="20577"/>
          <ac:spMkLst>
            <pc:docMk/>
            <pc:sldMk cId="2205726006" sldId="497"/>
            <ac:spMk id="8" creationId="{00000000-0000-0000-0000-000000000000}"/>
          </ac:spMkLst>
        </pc:spChg>
      </pc:sldChg>
      <pc:sldChg chg="modSp add mod">
        <pc:chgData name="Ji, Pei (LNG-BEI)" userId="d8af863d-b638-49d2-900c-6af98007afcb" providerId="ADAL" clId="{0D7ADFBE-9613-4838-919F-34F47BB33E05}" dt="2022-04-15T05:55:01.131" v="234" actId="20577"/>
        <pc:sldMkLst>
          <pc:docMk/>
          <pc:sldMk cId="1648524309" sldId="498"/>
        </pc:sldMkLst>
        <pc:spChg chg="mod">
          <ac:chgData name="Ji, Pei (LNG-BEI)" userId="d8af863d-b638-49d2-900c-6af98007afcb" providerId="ADAL" clId="{0D7ADFBE-9613-4838-919F-34F47BB33E05}" dt="2022-04-15T05:55:01.131" v="234" actId="20577"/>
          <ac:spMkLst>
            <pc:docMk/>
            <pc:sldMk cId="1648524309" sldId="498"/>
            <ac:spMk id="8" creationId="{00000000-0000-0000-0000-000000000000}"/>
          </ac:spMkLst>
        </pc:spChg>
      </pc:sldChg>
      <pc:sldChg chg="modSp add mod">
        <pc:chgData name="Ji, Pei (LNG-BEI)" userId="d8af863d-b638-49d2-900c-6af98007afcb" providerId="ADAL" clId="{0D7ADFBE-9613-4838-919F-34F47BB33E05}" dt="2022-04-15T06:00:51.361" v="300" actId="20577"/>
        <pc:sldMkLst>
          <pc:docMk/>
          <pc:sldMk cId="3450139239" sldId="503"/>
        </pc:sldMkLst>
        <pc:spChg chg="mod">
          <ac:chgData name="Ji, Pei (LNG-BEI)" userId="d8af863d-b638-49d2-900c-6af98007afcb" providerId="ADAL" clId="{0D7ADFBE-9613-4838-919F-34F47BB33E05}" dt="2022-04-15T06:00:51.361" v="300" actId="20577"/>
          <ac:spMkLst>
            <pc:docMk/>
            <pc:sldMk cId="3450139239" sldId="503"/>
            <ac:spMk id="8" creationId="{00000000-0000-0000-0000-000000000000}"/>
          </ac:spMkLst>
        </pc:spChg>
      </pc:sldChg>
      <pc:sldChg chg="modSp add mod">
        <pc:chgData name="Ji, Pei (LNG-BEI)" userId="d8af863d-b638-49d2-900c-6af98007afcb" providerId="ADAL" clId="{0D7ADFBE-9613-4838-919F-34F47BB33E05}" dt="2022-04-15T05:53:45.814" v="204" actId="20577"/>
        <pc:sldMkLst>
          <pc:docMk/>
          <pc:sldMk cId="398410633" sldId="504"/>
        </pc:sldMkLst>
        <pc:spChg chg="mod">
          <ac:chgData name="Ji, Pei (LNG-BEI)" userId="d8af863d-b638-49d2-900c-6af98007afcb" providerId="ADAL" clId="{0D7ADFBE-9613-4838-919F-34F47BB33E05}" dt="2022-04-15T05:53:45.814" v="204" actId="20577"/>
          <ac:spMkLst>
            <pc:docMk/>
            <pc:sldMk cId="398410633" sldId="504"/>
            <ac:spMk id="9" creationId="{00000000-0000-0000-0000-000000000000}"/>
          </ac:spMkLst>
        </pc:spChg>
      </pc:sldChg>
      <pc:sldChg chg="modSp add mod">
        <pc:chgData name="Ji, Pei (LNG-BEI)" userId="d8af863d-b638-49d2-900c-6af98007afcb" providerId="ADAL" clId="{0D7ADFBE-9613-4838-919F-34F47BB33E05}" dt="2022-04-15T05:53:49.423" v="206" actId="20577"/>
        <pc:sldMkLst>
          <pc:docMk/>
          <pc:sldMk cId="2710227760" sldId="505"/>
        </pc:sldMkLst>
        <pc:spChg chg="mod">
          <ac:chgData name="Ji, Pei (LNG-BEI)" userId="d8af863d-b638-49d2-900c-6af98007afcb" providerId="ADAL" clId="{0D7ADFBE-9613-4838-919F-34F47BB33E05}" dt="2022-04-15T05:53:49.423" v="206" actId="20577"/>
          <ac:spMkLst>
            <pc:docMk/>
            <pc:sldMk cId="2710227760" sldId="505"/>
            <ac:spMk id="98" creationId="{00000000-0000-0000-0000-000000000000}"/>
          </ac:spMkLst>
        </pc:spChg>
      </pc:sldChg>
      <pc:sldChg chg="modSp add mod">
        <pc:chgData name="Ji, Pei (LNG-BEI)" userId="d8af863d-b638-49d2-900c-6af98007afcb" providerId="ADAL" clId="{0D7ADFBE-9613-4838-919F-34F47BB33E05}" dt="2022-04-15T05:53:52.598" v="208" actId="20577"/>
        <pc:sldMkLst>
          <pc:docMk/>
          <pc:sldMk cId="227971325" sldId="506"/>
        </pc:sldMkLst>
        <pc:spChg chg="mod">
          <ac:chgData name="Ji, Pei (LNG-BEI)" userId="d8af863d-b638-49d2-900c-6af98007afcb" providerId="ADAL" clId="{0D7ADFBE-9613-4838-919F-34F47BB33E05}" dt="2022-04-15T05:53:52.598" v="208" actId="20577"/>
          <ac:spMkLst>
            <pc:docMk/>
            <pc:sldMk cId="227971325" sldId="506"/>
            <ac:spMk id="95" creationId="{00000000-0000-0000-0000-000000000000}"/>
          </ac:spMkLst>
        </pc:spChg>
      </pc:sldChg>
      <pc:sldChg chg="modSp add mod">
        <pc:chgData name="Ji, Pei (LNG-BEI)" userId="d8af863d-b638-49d2-900c-6af98007afcb" providerId="ADAL" clId="{0D7ADFBE-9613-4838-919F-34F47BB33E05}" dt="2022-04-15T05:53:56.058" v="210" actId="20577"/>
        <pc:sldMkLst>
          <pc:docMk/>
          <pc:sldMk cId="2411477764" sldId="507"/>
        </pc:sldMkLst>
        <pc:spChg chg="mod">
          <ac:chgData name="Ji, Pei (LNG-BEI)" userId="d8af863d-b638-49d2-900c-6af98007afcb" providerId="ADAL" clId="{0D7ADFBE-9613-4838-919F-34F47BB33E05}" dt="2022-04-15T05:53:56.058" v="210" actId="20577"/>
          <ac:spMkLst>
            <pc:docMk/>
            <pc:sldMk cId="2411477764" sldId="507"/>
            <ac:spMk id="60" creationId="{00000000-0000-0000-0000-000000000000}"/>
          </ac:spMkLst>
        </pc:spChg>
      </pc:sldChg>
      <pc:sldChg chg="modSp add mod">
        <pc:chgData name="Ji, Pei (LNG-BEI)" userId="d8af863d-b638-49d2-900c-6af98007afcb" providerId="ADAL" clId="{0D7ADFBE-9613-4838-919F-34F47BB33E05}" dt="2022-04-15T05:53:20.625" v="196" actId="20577"/>
        <pc:sldMkLst>
          <pc:docMk/>
          <pc:sldMk cId="1604213398" sldId="508"/>
        </pc:sldMkLst>
        <pc:spChg chg="mod">
          <ac:chgData name="Ji, Pei (LNG-BEI)" userId="d8af863d-b638-49d2-900c-6af98007afcb" providerId="ADAL" clId="{0D7ADFBE-9613-4838-919F-34F47BB33E05}" dt="2022-04-15T05:53:20.625" v="196" actId="20577"/>
          <ac:spMkLst>
            <pc:docMk/>
            <pc:sldMk cId="1604213398" sldId="508"/>
            <ac:spMk id="13" creationId="{00000000-0000-0000-0000-000000000000}"/>
          </ac:spMkLst>
        </pc:spChg>
      </pc:sldChg>
      <pc:sldChg chg="modSp add mod">
        <pc:chgData name="Ji, Pei (LNG-BEI)" userId="d8af863d-b638-49d2-900c-6af98007afcb" providerId="ADAL" clId="{0D7ADFBE-9613-4838-919F-34F47BB33E05}" dt="2022-04-15T05:53:25.017" v="198" actId="20577"/>
        <pc:sldMkLst>
          <pc:docMk/>
          <pc:sldMk cId="4177669833" sldId="509"/>
        </pc:sldMkLst>
        <pc:spChg chg="mod">
          <ac:chgData name="Ji, Pei (LNG-BEI)" userId="d8af863d-b638-49d2-900c-6af98007afcb" providerId="ADAL" clId="{0D7ADFBE-9613-4838-919F-34F47BB33E05}" dt="2022-04-15T05:53:25.017" v="198" actId="20577"/>
          <ac:spMkLst>
            <pc:docMk/>
            <pc:sldMk cId="4177669833" sldId="509"/>
            <ac:spMk id="9" creationId="{00000000-0000-0000-0000-000000000000}"/>
          </ac:spMkLst>
        </pc:spChg>
      </pc:sldChg>
      <pc:sldChg chg="modSp add mod">
        <pc:chgData name="Ji, Pei (LNG-BEI)" userId="d8af863d-b638-49d2-900c-6af98007afcb" providerId="ADAL" clId="{0D7ADFBE-9613-4838-919F-34F47BB33E05}" dt="2022-04-15T05:53:37.975" v="200" actId="20577"/>
        <pc:sldMkLst>
          <pc:docMk/>
          <pc:sldMk cId="1318017336" sldId="510"/>
        </pc:sldMkLst>
        <pc:spChg chg="mod">
          <ac:chgData name="Ji, Pei (LNG-BEI)" userId="d8af863d-b638-49d2-900c-6af98007afcb" providerId="ADAL" clId="{0D7ADFBE-9613-4838-919F-34F47BB33E05}" dt="2022-04-15T05:53:37.975" v="200" actId="20577"/>
          <ac:spMkLst>
            <pc:docMk/>
            <pc:sldMk cId="1318017336" sldId="510"/>
            <ac:spMk id="7" creationId="{00000000-0000-0000-0000-000000000000}"/>
          </ac:spMkLst>
        </pc:spChg>
      </pc:sldChg>
      <pc:sldChg chg="modSp add mod">
        <pc:chgData name="Ji, Pei (LNG-BEI)" userId="d8af863d-b638-49d2-900c-6af98007afcb" providerId="ADAL" clId="{0D7ADFBE-9613-4838-919F-34F47BB33E05}" dt="2022-04-15T05:53:41.846" v="202" actId="20577"/>
        <pc:sldMkLst>
          <pc:docMk/>
          <pc:sldMk cId="853448134" sldId="511"/>
        </pc:sldMkLst>
        <pc:spChg chg="mod">
          <ac:chgData name="Ji, Pei (LNG-BEI)" userId="d8af863d-b638-49d2-900c-6af98007afcb" providerId="ADAL" clId="{0D7ADFBE-9613-4838-919F-34F47BB33E05}" dt="2022-04-15T05:53:41.846" v="202" actId="20577"/>
          <ac:spMkLst>
            <pc:docMk/>
            <pc:sldMk cId="853448134" sldId="511"/>
            <ac:spMk id="8" creationId="{00000000-0000-0000-0000-000000000000}"/>
          </ac:spMkLst>
        </pc:spChg>
      </pc:sldChg>
      <pc:sldChg chg="modSp add mod">
        <pc:chgData name="Ji, Pei (LNG-BEI)" userId="d8af863d-b638-49d2-900c-6af98007afcb" providerId="ADAL" clId="{0D7ADFBE-9613-4838-919F-34F47BB33E05}" dt="2022-04-15T06:05:55.745" v="382" actId="20577"/>
        <pc:sldMkLst>
          <pc:docMk/>
          <pc:sldMk cId="3060924940" sldId="513"/>
        </pc:sldMkLst>
        <pc:spChg chg="mod">
          <ac:chgData name="Ji, Pei (LNG-BEI)" userId="d8af863d-b638-49d2-900c-6af98007afcb" providerId="ADAL" clId="{0D7ADFBE-9613-4838-919F-34F47BB33E05}" dt="2022-04-15T06:05:55.745" v="382" actId="20577"/>
          <ac:spMkLst>
            <pc:docMk/>
            <pc:sldMk cId="3060924940" sldId="513"/>
            <ac:spMk id="7" creationId="{00000000-0000-0000-0000-000000000000}"/>
          </ac:spMkLst>
        </pc:spChg>
      </pc:sldChg>
      <pc:sldChg chg="modSp add mod">
        <pc:chgData name="Ji, Pei (LNG-BEI)" userId="d8af863d-b638-49d2-900c-6af98007afcb" providerId="ADAL" clId="{0D7ADFBE-9613-4838-919F-34F47BB33E05}" dt="2022-04-15T06:06:09.348" v="386" actId="20577"/>
        <pc:sldMkLst>
          <pc:docMk/>
          <pc:sldMk cId="2311010523" sldId="514"/>
        </pc:sldMkLst>
        <pc:spChg chg="mod">
          <ac:chgData name="Ji, Pei (LNG-BEI)" userId="d8af863d-b638-49d2-900c-6af98007afcb" providerId="ADAL" clId="{0D7ADFBE-9613-4838-919F-34F47BB33E05}" dt="2022-04-15T06:06:09.348" v="386" actId="20577"/>
          <ac:spMkLst>
            <pc:docMk/>
            <pc:sldMk cId="2311010523" sldId="514"/>
            <ac:spMk id="7" creationId="{00000000-0000-0000-0000-000000000000}"/>
          </ac:spMkLst>
        </pc:spChg>
      </pc:sldChg>
      <pc:sldChg chg="modSp add mod">
        <pc:chgData name="Ji, Pei (LNG-BEI)" userId="d8af863d-b638-49d2-900c-6af98007afcb" providerId="ADAL" clId="{0D7ADFBE-9613-4838-919F-34F47BB33E05}" dt="2022-04-15T05:52:15.847" v="172" actId="1076"/>
        <pc:sldMkLst>
          <pc:docMk/>
          <pc:sldMk cId="2335607523" sldId="515"/>
        </pc:sldMkLst>
        <pc:spChg chg="mod">
          <ac:chgData name="Ji, Pei (LNG-BEI)" userId="d8af863d-b638-49d2-900c-6af98007afcb" providerId="ADAL" clId="{0D7ADFBE-9613-4838-919F-34F47BB33E05}" dt="2022-04-15T05:52:14.392" v="171" actId="20577"/>
          <ac:spMkLst>
            <pc:docMk/>
            <pc:sldMk cId="2335607523" sldId="515"/>
            <ac:spMk id="8" creationId="{00000000-0000-0000-0000-000000000000}"/>
          </ac:spMkLst>
        </pc:spChg>
        <pc:picChg chg="mod">
          <ac:chgData name="Ji, Pei (LNG-BEI)" userId="d8af863d-b638-49d2-900c-6af98007afcb" providerId="ADAL" clId="{0D7ADFBE-9613-4838-919F-34F47BB33E05}" dt="2022-04-15T05:52:15.847" v="172" actId="1076"/>
          <ac:picMkLst>
            <pc:docMk/>
            <pc:sldMk cId="2335607523" sldId="515"/>
            <ac:picMk id="7" creationId="{00000000-0000-0000-0000-000000000000}"/>
          </ac:picMkLst>
        </pc:picChg>
      </pc:sldChg>
      <pc:sldChg chg="modSp add mod">
        <pc:chgData name="Ji, Pei (LNG-BEI)" userId="d8af863d-b638-49d2-900c-6af98007afcb" providerId="ADAL" clId="{0D7ADFBE-9613-4838-919F-34F47BB33E05}" dt="2022-04-15T05:52:30.361" v="178" actId="20577"/>
        <pc:sldMkLst>
          <pc:docMk/>
          <pc:sldMk cId="366778548" sldId="516"/>
        </pc:sldMkLst>
        <pc:spChg chg="mod">
          <ac:chgData name="Ji, Pei (LNG-BEI)" userId="d8af863d-b638-49d2-900c-6af98007afcb" providerId="ADAL" clId="{0D7ADFBE-9613-4838-919F-34F47BB33E05}" dt="2022-04-15T05:52:30.361" v="178" actId="20577"/>
          <ac:spMkLst>
            <pc:docMk/>
            <pc:sldMk cId="366778548" sldId="516"/>
            <ac:spMk id="10" creationId="{00000000-0000-0000-0000-000000000000}"/>
          </ac:spMkLst>
        </pc:spChg>
      </pc:sldChg>
      <pc:sldChg chg="modSp add mod">
        <pc:chgData name="Ji, Pei (LNG-BEI)" userId="d8af863d-b638-49d2-900c-6af98007afcb" providerId="ADAL" clId="{0D7ADFBE-9613-4838-919F-34F47BB33E05}" dt="2022-04-15T06:08:38.209" v="392" actId="20577"/>
        <pc:sldMkLst>
          <pc:docMk/>
          <pc:sldMk cId="3213939141" sldId="517"/>
        </pc:sldMkLst>
        <pc:spChg chg="mod">
          <ac:chgData name="Ji, Pei (LNG-BEI)" userId="d8af863d-b638-49d2-900c-6af98007afcb" providerId="ADAL" clId="{0D7ADFBE-9613-4838-919F-34F47BB33E05}" dt="2022-04-15T06:08:38.209" v="392" actId="20577"/>
          <ac:spMkLst>
            <pc:docMk/>
            <pc:sldMk cId="3213939141" sldId="517"/>
            <ac:spMk id="8" creationId="{00000000-0000-0000-0000-000000000000}"/>
          </ac:spMkLst>
        </pc:spChg>
      </pc:sldChg>
      <pc:sldChg chg="modSp add mod">
        <pc:chgData name="Ji, Pei (LNG-BEI)" userId="d8af863d-b638-49d2-900c-6af98007afcb" providerId="ADAL" clId="{0D7ADFBE-9613-4838-919F-34F47BB33E05}" dt="2022-04-15T06:01:54.500" v="326" actId="20577"/>
        <pc:sldMkLst>
          <pc:docMk/>
          <pc:sldMk cId="2674608219" sldId="528"/>
        </pc:sldMkLst>
        <pc:spChg chg="mod">
          <ac:chgData name="Ji, Pei (LNG-BEI)" userId="d8af863d-b638-49d2-900c-6af98007afcb" providerId="ADAL" clId="{0D7ADFBE-9613-4838-919F-34F47BB33E05}" dt="2022-04-15T06:01:54.500" v="326" actId="20577"/>
          <ac:spMkLst>
            <pc:docMk/>
            <pc:sldMk cId="2674608219" sldId="528"/>
            <ac:spMk id="13" creationId="{00000000-0000-0000-0000-000000000000}"/>
          </ac:spMkLst>
        </pc:spChg>
      </pc:sldChg>
      <pc:sldChg chg="modSp add mod">
        <pc:chgData name="Ji, Pei (LNG-BEI)" userId="d8af863d-b638-49d2-900c-6af98007afcb" providerId="ADAL" clId="{0D7ADFBE-9613-4838-919F-34F47BB33E05}" dt="2022-04-15T06:01:45.715" v="322" actId="20577"/>
        <pc:sldMkLst>
          <pc:docMk/>
          <pc:sldMk cId="2239910820" sldId="529"/>
        </pc:sldMkLst>
        <pc:spChg chg="mod">
          <ac:chgData name="Ji, Pei (LNG-BEI)" userId="d8af863d-b638-49d2-900c-6af98007afcb" providerId="ADAL" clId="{0D7ADFBE-9613-4838-919F-34F47BB33E05}" dt="2022-04-15T06:01:45.715" v="322" actId="20577"/>
          <ac:spMkLst>
            <pc:docMk/>
            <pc:sldMk cId="2239910820" sldId="529"/>
            <ac:spMk id="8" creationId="{00000000-0000-0000-0000-000000000000}"/>
          </ac:spMkLst>
        </pc:spChg>
      </pc:sldChg>
      <pc:sldChg chg="modSp add mod">
        <pc:chgData name="Ji, Pei (LNG-BEI)" userId="d8af863d-b638-49d2-900c-6af98007afcb" providerId="ADAL" clId="{0D7ADFBE-9613-4838-919F-34F47BB33E05}" dt="2022-04-15T06:01:50.677" v="324" actId="20577"/>
        <pc:sldMkLst>
          <pc:docMk/>
          <pc:sldMk cId="410601136" sldId="530"/>
        </pc:sldMkLst>
        <pc:spChg chg="mod">
          <ac:chgData name="Ji, Pei (LNG-BEI)" userId="d8af863d-b638-49d2-900c-6af98007afcb" providerId="ADAL" clId="{0D7ADFBE-9613-4838-919F-34F47BB33E05}" dt="2022-04-15T06:01:50.677" v="324" actId="20577"/>
          <ac:spMkLst>
            <pc:docMk/>
            <pc:sldMk cId="410601136" sldId="530"/>
            <ac:spMk id="8" creationId="{00000000-0000-0000-0000-000000000000}"/>
          </ac:spMkLst>
        </pc:spChg>
      </pc:sldChg>
      <pc:sldChg chg="modSp add mod">
        <pc:chgData name="Ji, Pei (LNG-BEI)" userId="d8af863d-b638-49d2-900c-6af98007afcb" providerId="ADAL" clId="{0D7ADFBE-9613-4838-919F-34F47BB33E05}" dt="2022-04-15T06:02:02.431" v="330" actId="20577"/>
        <pc:sldMkLst>
          <pc:docMk/>
          <pc:sldMk cId="4124460023" sldId="532"/>
        </pc:sldMkLst>
        <pc:spChg chg="mod">
          <ac:chgData name="Ji, Pei (LNG-BEI)" userId="d8af863d-b638-49d2-900c-6af98007afcb" providerId="ADAL" clId="{0D7ADFBE-9613-4838-919F-34F47BB33E05}" dt="2022-04-15T06:02:02.431" v="330" actId="20577"/>
          <ac:spMkLst>
            <pc:docMk/>
            <pc:sldMk cId="4124460023" sldId="532"/>
            <ac:spMk id="8" creationId="{00000000-0000-0000-0000-000000000000}"/>
          </ac:spMkLst>
        </pc:spChg>
      </pc:sldChg>
      <pc:sldChg chg="modSp add mod">
        <pc:chgData name="Ji, Pei (LNG-BEI)" userId="d8af863d-b638-49d2-900c-6af98007afcb" providerId="ADAL" clId="{0D7ADFBE-9613-4838-919F-34F47BB33E05}" dt="2022-04-15T05:54:58.075" v="232" actId="20577"/>
        <pc:sldMkLst>
          <pc:docMk/>
          <pc:sldMk cId="4030012274" sldId="533"/>
        </pc:sldMkLst>
        <pc:spChg chg="mod">
          <ac:chgData name="Ji, Pei (LNG-BEI)" userId="d8af863d-b638-49d2-900c-6af98007afcb" providerId="ADAL" clId="{0D7ADFBE-9613-4838-919F-34F47BB33E05}" dt="2022-04-15T05:54:58.075" v="232" actId="20577"/>
          <ac:spMkLst>
            <pc:docMk/>
            <pc:sldMk cId="4030012274" sldId="533"/>
            <ac:spMk id="8" creationId="{00000000-0000-0000-0000-000000000000}"/>
          </ac:spMkLst>
        </pc:spChg>
      </pc:sldChg>
      <pc:sldChg chg="modSp add mod">
        <pc:chgData name="Ji, Pei (LNG-BEI)" userId="d8af863d-b638-49d2-900c-6af98007afcb" providerId="ADAL" clId="{0D7ADFBE-9613-4838-919F-34F47BB33E05}" dt="2022-04-15T06:02:18.576" v="338" actId="20577"/>
        <pc:sldMkLst>
          <pc:docMk/>
          <pc:sldMk cId="53582261" sldId="534"/>
        </pc:sldMkLst>
        <pc:spChg chg="mod">
          <ac:chgData name="Ji, Pei (LNG-BEI)" userId="d8af863d-b638-49d2-900c-6af98007afcb" providerId="ADAL" clId="{0D7ADFBE-9613-4838-919F-34F47BB33E05}" dt="2022-04-15T06:02:18.576" v="338" actId="20577"/>
          <ac:spMkLst>
            <pc:docMk/>
            <pc:sldMk cId="53582261" sldId="534"/>
            <ac:spMk id="7" creationId="{00000000-0000-0000-0000-000000000000}"/>
          </ac:spMkLst>
        </pc:spChg>
      </pc:sldChg>
      <pc:sldChg chg="modSp add mod">
        <pc:chgData name="Ji, Pei (LNG-BEI)" userId="d8af863d-b638-49d2-900c-6af98007afcb" providerId="ADAL" clId="{0D7ADFBE-9613-4838-919F-34F47BB33E05}" dt="2022-04-15T06:02:24.067" v="340" actId="20577"/>
        <pc:sldMkLst>
          <pc:docMk/>
          <pc:sldMk cId="3311145260" sldId="537"/>
        </pc:sldMkLst>
        <pc:spChg chg="mod">
          <ac:chgData name="Ji, Pei (LNG-BEI)" userId="d8af863d-b638-49d2-900c-6af98007afcb" providerId="ADAL" clId="{0D7ADFBE-9613-4838-919F-34F47BB33E05}" dt="2022-04-15T06:02:24.067" v="340" actId="20577"/>
          <ac:spMkLst>
            <pc:docMk/>
            <pc:sldMk cId="3311145260" sldId="537"/>
            <ac:spMk id="7" creationId="{00000000-0000-0000-0000-000000000000}"/>
          </ac:spMkLst>
        </pc:spChg>
      </pc:sldChg>
      <pc:sldChg chg="modSp add mod">
        <pc:chgData name="Ji, Pei (LNG-BEI)" userId="d8af863d-b638-49d2-900c-6af98007afcb" providerId="ADAL" clId="{0D7ADFBE-9613-4838-919F-34F47BB33E05}" dt="2022-04-15T06:02:35.517" v="346" actId="20577"/>
        <pc:sldMkLst>
          <pc:docMk/>
          <pc:sldMk cId="1940302994" sldId="539"/>
        </pc:sldMkLst>
        <pc:spChg chg="mod">
          <ac:chgData name="Ji, Pei (LNG-BEI)" userId="d8af863d-b638-49d2-900c-6af98007afcb" providerId="ADAL" clId="{0D7ADFBE-9613-4838-919F-34F47BB33E05}" dt="2022-04-15T06:02:35.517" v="346" actId="20577"/>
          <ac:spMkLst>
            <pc:docMk/>
            <pc:sldMk cId="1940302994" sldId="539"/>
            <ac:spMk id="7" creationId="{00000000-0000-0000-0000-000000000000}"/>
          </ac:spMkLst>
        </pc:spChg>
      </pc:sldChg>
      <pc:sldChg chg="modSp add mod">
        <pc:chgData name="Ji, Pei (LNG-BEI)" userId="d8af863d-b638-49d2-900c-6af98007afcb" providerId="ADAL" clId="{0D7ADFBE-9613-4838-919F-34F47BB33E05}" dt="2022-04-15T06:03:29.831" v="372" actId="20577"/>
        <pc:sldMkLst>
          <pc:docMk/>
          <pc:sldMk cId="968816995" sldId="540"/>
        </pc:sldMkLst>
        <pc:spChg chg="mod">
          <ac:chgData name="Ji, Pei (LNG-BEI)" userId="d8af863d-b638-49d2-900c-6af98007afcb" providerId="ADAL" clId="{0D7ADFBE-9613-4838-919F-34F47BB33E05}" dt="2022-04-15T06:03:29.831" v="372" actId="20577"/>
          <ac:spMkLst>
            <pc:docMk/>
            <pc:sldMk cId="968816995" sldId="540"/>
            <ac:spMk id="7" creationId="{00000000-0000-0000-0000-000000000000}"/>
          </ac:spMkLst>
        </pc:spChg>
      </pc:sldChg>
      <pc:sldChg chg="modSp add mod">
        <pc:chgData name="Ji, Pei (LNG-BEI)" userId="d8af863d-b638-49d2-900c-6af98007afcb" providerId="ADAL" clId="{0D7ADFBE-9613-4838-919F-34F47BB33E05}" dt="2022-04-15T06:03:34.657" v="374" actId="20577"/>
        <pc:sldMkLst>
          <pc:docMk/>
          <pc:sldMk cId="3431742962" sldId="541"/>
        </pc:sldMkLst>
        <pc:spChg chg="mod">
          <ac:chgData name="Ji, Pei (LNG-BEI)" userId="d8af863d-b638-49d2-900c-6af98007afcb" providerId="ADAL" clId="{0D7ADFBE-9613-4838-919F-34F47BB33E05}" dt="2022-04-15T06:03:34.657" v="374" actId="20577"/>
          <ac:spMkLst>
            <pc:docMk/>
            <pc:sldMk cId="3431742962" sldId="541"/>
            <ac:spMk id="7" creationId="{00000000-0000-0000-0000-000000000000}"/>
          </ac:spMkLst>
        </pc:spChg>
      </pc:sldChg>
      <pc:sldChg chg="modSp add mod">
        <pc:chgData name="Ji, Pei (LNG-BEI)" userId="d8af863d-b638-49d2-900c-6af98007afcb" providerId="ADAL" clId="{0D7ADFBE-9613-4838-919F-34F47BB33E05}" dt="2022-04-15T06:03:16.805" v="366" actId="20577"/>
        <pc:sldMkLst>
          <pc:docMk/>
          <pc:sldMk cId="346310114" sldId="542"/>
        </pc:sldMkLst>
        <pc:spChg chg="mod">
          <ac:chgData name="Ji, Pei (LNG-BEI)" userId="d8af863d-b638-49d2-900c-6af98007afcb" providerId="ADAL" clId="{0D7ADFBE-9613-4838-919F-34F47BB33E05}" dt="2022-04-15T06:03:16.805" v="366" actId="20577"/>
          <ac:spMkLst>
            <pc:docMk/>
            <pc:sldMk cId="346310114" sldId="542"/>
            <ac:spMk id="7" creationId="{00000000-0000-0000-0000-000000000000}"/>
          </ac:spMkLst>
        </pc:spChg>
      </pc:sldChg>
      <pc:sldChg chg="modSp add mod">
        <pc:chgData name="Ji, Pei (LNG-BEI)" userId="d8af863d-b638-49d2-900c-6af98007afcb" providerId="ADAL" clId="{0D7ADFBE-9613-4838-919F-34F47BB33E05}" dt="2022-04-15T06:02:27.856" v="342" actId="20577"/>
        <pc:sldMkLst>
          <pc:docMk/>
          <pc:sldMk cId="1640599383" sldId="543"/>
        </pc:sldMkLst>
        <pc:spChg chg="mod">
          <ac:chgData name="Ji, Pei (LNG-BEI)" userId="d8af863d-b638-49d2-900c-6af98007afcb" providerId="ADAL" clId="{0D7ADFBE-9613-4838-919F-34F47BB33E05}" dt="2022-04-15T06:02:27.856" v="342" actId="20577"/>
          <ac:spMkLst>
            <pc:docMk/>
            <pc:sldMk cId="1640599383" sldId="543"/>
            <ac:spMk id="7" creationId="{00000000-0000-0000-0000-000000000000}"/>
          </ac:spMkLst>
        </pc:spChg>
      </pc:sldChg>
      <pc:sldChg chg="modSp add mod">
        <pc:chgData name="Ji, Pei (LNG-BEI)" userId="d8af863d-b638-49d2-900c-6af98007afcb" providerId="ADAL" clId="{0D7ADFBE-9613-4838-919F-34F47BB33E05}" dt="2022-04-15T06:02:31.524" v="344" actId="20577"/>
        <pc:sldMkLst>
          <pc:docMk/>
          <pc:sldMk cId="4205873563" sldId="544"/>
        </pc:sldMkLst>
        <pc:spChg chg="mod">
          <ac:chgData name="Ji, Pei (LNG-BEI)" userId="d8af863d-b638-49d2-900c-6af98007afcb" providerId="ADAL" clId="{0D7ADFBE-9613-4838-919F-34F47BB33E05}" dt="2022-04-15T06:02:31.524" v="344" actId="20577"/>
          <ac:spMkLst>
            <pc:docMk/>
            <pc:sldMk cId="4205873563" sldId="544"/>
            <ac:spMk id="7" creationId="{00000000-0000-0000-0000-000000000000}"/>
          </ac:spMkLst>
        </pc:spChg>
      </pc:sldChg>
      <pc:sldChg chg="modSp add mod">
        <pc:chgData name="Ji, Pei (LNG-BEI)" userId="d8af863d-b638-49d2-900c-6af98007afcb" providerId="ADAL" clId="{0D7ADFBE-9613-4838-919F-34F47BB33E05}" dt="2022-04-15T06:03:21.964" v="368" actId="20577"/>
        <pc:sldMkLst>
          <pc:docMk/>
          <pc:sldMk cId="1685147390" sldId="545"/>
        </pc:sldMkLst>
        <pc:spChg chg="mod">
          <ac:chgData name="Ji, Pei (LNG-BEI)" userId="d8af863d-b638-49d2-900c-6af98007afcb" providerId="ADAL" clId="{0D7ADFBE-9613-4838-919F-34F47BB33E05}" dt="2022-04-15T06:03:21.964" v="368" actId="20577"/>
          <ac:spMkLst>
            <pc:docMk/>
            <pc:sldMk cId="1685147390" sldId="545"/>
            <ac:spMk id="7" creationId="{00000000-0000-0000-0000-000000000000}"/>
          </ac:spMkLst>
        </pc:spChg>
      </pc:sldChg>
      <pc:sldChg chg="modSp add mod">
        <pc:chgData name="Ji, Pei (LNG-BEI)" userId="d8af863d-b638-49d2-900c-6af98007afcb" providerId="ADAL" clId="{0D7ADFBE-9613-4838-919F-34F47BB33E05}" dt="2022-04-15T06:03:25.971" v="370" actId="20577"/>
        <pc:sldMkLst>
          <pc:docMk/>
          <pc:sldMk cId="3610324588" sldId="546"/>
        </pc:sldMkLst>
        <pc:spChg chg="mod">
          <ac:chgData name="Ji, Pei (LNG-BEI)" userId="d8af863d-b638-49d2-900c-6af98007afcb" providerId="ADAL" clId="{0D7ADFBE-9613-4838-919F-34F47BB33E05}" dt="2022-04-15T06:03:25.971" v="370" actId="20577"/>
          <ac:spMkLst>
            <pc:docMk/>
            <pc:sldMk cId="3610324588" sldId="546"/>
            <ac:spMk id="7" creationId="{00000000-0000-0000-0000-000000000000}"/>
          </ac:spMkLst>
        </pc:spChg>
      </pc:sldChg>
      <pc:sldChg chg="modSp add mod">
        <pc:chgData name="Ji, Pei (LNG-BEI)" userId="d8af863d-b638-49d2-900c-6af98007afcb" providerId="ADAL" clId="{0D7ADFBE-9613-4838-919F-34F47BB33E05}" dt="2022-04-15T06:03:12.730" v="364" actId="20577"/>
        <pc:sldMkLst>
          <pc:docMk/>
          <pc:sldMk cId="1295164630" sldId="547"/>
        </pc:sldMkLst>
        <pc:spChg chg="mod">
          <ac:chgData name="Ji, Pei (LNG-BEI)" userId="d8af863d-b638-49d2-900c-6af98007afcb" providerId="ADAL" clId="{0D7ADFBE-9613-4838-919F-34F47BB33E05}" dt="2022-04-15T06:03:12.730" v="364" actId="20577"/>
          <ac:spMkLst>
            <pc:docMk/>
            <pc:sldMk cId="1295164630" sldId="547"/>
            <ac:spMk id="7" creationId="{00000000-0000-0000-0000-000000000000}"/>
          </ac:spMkLst>
        </pc:spChg>
      </pc:sldChg>
      <pc:sldChg chg="modSp add mod">
        <pc:chgData name="Ji, Pei (LNG-BEI)" userId="d8af863d-b638-49d2-900c-6af98007afcb" providerId="ADAL" clId="{0D7ADFBE-9613-4838-919F-34F47BB33E05}" dt="2022-04-15T06:02:39.338" v="348" actId="20577"/>
        <pc:sldMkLst>
          <pc:docMk/>
          <pc:sldMk cId="1778617723" sldId="548"/>
        </pc:sldMkLst>
        <pc:spChg chg="mod">
          <ac:chgData name="Ji, Pei (LNG-BEI)" userId="d8af863d-b638-49d2-900c-6af98007afcb" providerId="ADAL" clId="{0D7ADFBE-9613-4838-919F-34F47BB33E05}" dt="2022-04-15T06:02:39.338" v="348" actId="20577"/>
          <ac:spMkLst>
            <pc:docMk/>
            <pc:sldMk cId="1778617723" sldId="548"/>
            <ac:spMk id="7" creationId="{00000000-0000-0000-0000-000000000000}"/>
          </ac:spMkLst>
        </pc:spChg>
      </pc:sldChg>
      <pc:sldChg chg="modSp add mod">
        <pc:chgData name="Ji, Pei (LNG-BEI)" userId="d8af863d-b638-49d2-900c-6af98007afcb" providerId="ADAL" clId="{0D7ADFBE-9613-4838-919F-34F47BB33E05}" dt="2022-04-15T06:02:43.384" v="350" actId="20577"/>
        <pc:sldMkLst>
          <pc:docMk/>
          <pc:sldMk cId="3903250395" sldId="551"/>
        </pc:sldMkLst>
        <pc:spChg chg="mod">
          <ac:chgData name="Ji, Pei (LNG-BEI)" userId="d8af863d-b638-49d2-900c-6af98007afcb" providerId="ADAL" clId="{0D7ADFBE-9613-4838-919F-34F47BB33E05}" dt="2022-04-15T06:02:43.384" v="350" actId="20577"/>
          <ac:spMkLst>
            <pc:docMk/>
            <pc:sldMk cId="3903250395" sldId="551"/>
            <ac:spMk id="7" creationId="{00000000-0000-0000-0000-000000000000}"/>
          </ac:spMkLst>
        </pc:spChg>
      </pc:sldChg>
      <pc:sldChg chg="modSp add mod">
        <pc:chgData name="Ji, Pei (LNG-BEI)" userId="d8af863d-b638-49d2-900c-6af98007afcb" providerId="ADAL" clId="{0D7ADFBE-9613-4838-919F-34F47BB33E05}" dt="2022-04-15T06:02:47.513" v="352" actId="20577"/>
        <pc:sldMkLst>
          <pc:docMk/>
          <pc:sldMk cId="3207087135" sldId="552"/>
        </pc:sldMkLst>
        <pc:spChg chg="mod">
          <ac:chgData name="Ji, Pei (LNG-BEI)" userId="d8af863d-b638-49d2-900c-6af98007afcb" providerId="ADAL" clId="{0D7ADFBE-9613-4838-919F-34F47BB33E05}" dt="2022-04-15T06:02:47.513" v="352" actId="20577"/>
          <ac:spMkLst>
            <pc:docMk/>
            <pc:sldMk cId="3207087135" sldId="552"/>
            <ac:spMk id="7" creationId="{00000000-0000-0000-0000-000000000000}"/>
          </ac:spMkLst>
        </pc:spChg>
      </pc:sldChg>
      <pc:sldChg chg="modSp add mod">
        <pc:chgData name="Ji, Pei (LNG-BEI)" userId="d8af863d-b638-49d2-900c-6af98007afcb" providerId="ADAL" clId="{0D7ADFBE-9613-4838-919F-34F47BB33E05}" dt="2022-04-15T06:02:51.391" v="354" actId="20577"/>
        <pc:sldMkLst>
          <pc:docMk/>
          <pc:sldMk cId="1156157741" sldId="553"/>
        </pc:sldMkLst>
        <pc:spChg chg="mod">
          <ac:chgData name="Ji, Pei (LNG-BEI)" userId="d8af863d-b638-49d2-900c-6af98007afcb" providerId="ADAL" clId="{0D7ADFBE-9613-4838-919F-34F47BB33E05}" dt="2022-04-15T06:02:51.391" v="354" actId="20577"/>
          <ac:spMkLst>
            <pc:docMk/>
            <pc:sldMk cId="1156157741" sldId="553"/>
            <ac:spMk id="7" creationId="{00000000-0000-0000-0000-000000000000}"/>
          </ac:spMkLst>
        </pc:spChg>
      </pc:sldChg>
      <pc:sldChg chg="modSp add mod">
        <pc:chgData name="Ji, Pei (LNG-BEI)" userId="d8af863d-b638-49d2-900c-6af98007afcb" providerId="ADAL" clId="{0D7ADFBE-9613-4838-919F-34F47BB33E05}" dt="2022-04-15T06:02:55.145" v="356" actId="20577"/>
        <pc:sldMkLst>
          <pc:docMk/>
          <pc:sldMk cId="4169648301" sldId="554"/>
        </pc:sldMkLst>
        <pc:spChg chg="mod">
          <ac:chgData name="Ji, Pei (LNG-BEI)" userId="d8af863d-b638-49d2-900c-6af98007afcb" providerId="ADAL" clId="{0D7ADFBE-9613-4838-919F-34F47BB33E05}" dt="2022-04-15T06:02:55.145" v="356" actId="20577"/>
          <ac:spMkLst>
            <pc:docMk/>
            <pc:sldMk cId="4169648301" sldId="554"/>
            <ac:spMk id="7" creationId="{00000000-0000-0000-0000-000000000000}"/>
          </ac:spMkLst>
        </pc:spChg>
      </pc:sldChg>
      <pc:sldChg chg="modSp add mod">
        <pc:chgData name="Ji, Pei (LNG-BEI)" userId="d8af863d-b638-49d2-900c-6af98007afcb" providerId="ADAL" clId="{0D7ADFBE-9613-4838-919F-34F47BB33E05}" dt="2022-04-15T06:02:58.621" v="358" actId="20577"/>
        <pc:sldMkLst>
          <pc:docMk/>
          <pc:sldMk cId="135429239" sldId="555"/>
        </pc:sldMkLst>
        <pc:spChg chg="mod">
          <ac:chgData name="Ji, Pei (LNG-BEI)" userId="d8af863d-b638-49d2-900c-6af98007afcb" providerId="ADAL" clId="{0D7ADFBE-9613-4838-919F-34F47BB33E05}" dt="2022-04-15T06:02:58.621" v="358" actId="20577"/>
          <ac:spMkLst>
            <pc:docMk/>
            <pc:sldMk cId="135429239" sldId="555"/>
            <ac:spMk id="7" creationId="{00000000-0000-0000-0000-000000000000}"/>
          </ac:spMkLst>
        </pc:spChg>
      </pc:sldChg>
      <pc:sldChg chg="modSp add mod">
        <pc:chgData name="Ji, Pei (LNG-BEI)" userId="d8af863d-b638-49d2-900c-6af98007afcb" providerId="ADAL" clId="{0D7ADFBE-9613-4838-919F-34F47BB33E05}" dt="2022-04-15T06:03:03.561" v="360" actId="20577"/>
        <pc:sldMkLst>
          <pc:docMk/>
          <pc:sldMk cId="3549104527" sldId="556"/>
        </pc:sldMkLst>
        <pc:spChg chg="mod">
          <ac:chgData name="Ji, Pei (LNG-BEI)" userId="d8af863d-b638-49d2-900c-6af98007afcb" providerId="ADAL" clId="{0D7ADFBE-9613-4838-919F-34F47BB33E05}" dt="2022-04-15T06:03:03.561" v="360" actId="20577"/>
          <ac:spMkLst>
            <pc:docMk/>
            <pc:sldMk cId="3549104527" sldId="556"/>
            <ac:spMk id="7" creationId="{00000000-0000-0000-0000-000000000000}"/>
          </ac:spMkLst>
        </pc:spChg>
      </pc:sldChg>
      <pc:sldChg chg="modSp add mod">
        <pc:chgData name="Ji, Pei (LNG-BEI)" userId="d8af863d-b638-49d2-900c-6af98007afcb" providerId="ADAL" clId="{0D7ADFBE-9613-4838-919F-34F47BB33E05}" dt="2022-04-15T06:03:08.220" v="362" actId="20577"/>
        <pc:sldMkLst>
          <pc:docMk/>
          <pc:sldMk cId="429853858" sldId="557"/>
        </pc:sldMkLst>
        <pc:spChg chg="mod">
          <ac:chgData name="Ji, Pei (LNG-BEI)" userId="d8af863d-b638-49d2-900c-6af98007afcb" providerId="ADAL" clId="{0D7ADFBE-9613-4838-919F-34F47BB33E05}" dt="2022-04-15T06:03:08.220" v="362" actId="20577"/>
          <ac:spMkLst>
            <pc:docMk/>
            <pc:sldMk cId="429853858" sldId="557"/>
            <ac:spMk id="7" creationId="{00000000-0000-0000-0000-000000000000}"/>
          </ac:spMkLst>
        </pc:spChg>
      </pc:sldChg>
      <pc:sldChg chg="modSp add mod">
        <pc:chgData name="Ji, Pei (LNG-BEI)" userId="d8af863d-b638-49d2-900c-6af98007afcb" providerId="ADAL" clId="{0D7ADFBE-9613-4838-919F-34F47BB33E05}" dt="2022-04-15T06:03:39.698" v="376" actId="20577"/>
        <pc:sldMkLst>
          <pc:docMk/>
          <pc:sldMk cId="742696643" sldId="559"/>
        </pc:sldMkLst>
        <pc:spChg chg="mod">
          <ac:chgData name="Ji, Pei (LNG-BEI)" userId="d8af863d-b638-49d2-900c-6af98007afcb" providerId="ADAL" clId="{0D7ADFBE-9613-4838-919F-34F47BB33E05}" dt="2022-04-15T06:03:39.698" v="376" actId="20577"/>
          <ac:spMkLst>
            <pc:docMk/>
            <pc:sldMk cId="742696643" sldId="559"/>
            <ac:spMk id="7" creationId="{00000000-0000-0000-0000-000000000000}"/>
          </ac:spMkLst>
        </pc:spChg>
      </pc:sldChg>
      <pc:sldChg chg="add del">
        <pc:chgData name="Ji, Pei (LNG-BEI)" userId="d8af863d-b638-49d2-900c-6af98007afcb" providerId="ADAL" clId="{0D7ADFBE-9613-4838-919F-34F47BB33E05}" dt="2022-04-15T06:06:35.083" v="387" actId="47"/>
        <pc:sldMkLst>
          <pc:docMk/>
          <pc:sldMk cId="2781251213" sldId="562"/>
        </pc:sldMkLst>
      </pc:sldChg>
      <pc:sldChg chg="add del">
        <pc:chgData name="Ji, Pei (LNG-BEI)" userId="d8af863d-b638-49d2-900c-6af98007afcb" providerId="ADAL" clId="{0D7ADFBE-9613-4838-919F-34F47BB33E05}" dt="2022-04-15T06:06:38.520" v="388" actId="47"/>
        <pc:sldMkLst>
          <pc:docMk/>
          <pc:sldMk cId="687285074" sldId="563"/>
        </pc:sldMkLst>
      </pc:sldChg>
      <pc:sldChg chg="modSp add mod">
        <pc:chgData name="Ji, Pei (LNG-BEI)" userId="d8af863d-b638-49d2-900c-6af98007afcb" providerId="ADAL" clId="{0D7ADFBE-9613-4838-919F-34F47BB33E05}" dt="2022-04-15T06:00:57.818" v="302" actId="20577"/>
        <pc:sldMkLst>
          <pc:docMk/>
          <pc:sldMk cId="2407620238" sldId="571"/>
        </pc:sldMkLst>
        <pc:spChg chg="mod">
          <ac:chgData name="Ji, Pei (LNG-BEI)" userId="d8af863d-b638-49d2-900c-6af98007afcb" providerId="ADAL" clId="{0D7ADFBE-9613-4838-919F-34F47BB33E05}" dt="2022-04-15T06:00:57.818" v="302" actId="20577"/>
          <ac:spMkLst>
            <pc:docMk/>
            <pc:sldMk cId="2407620238" sldId="571"/>
            <ac:spMk id="8" creationId="{00000000-0000-0000-0000-000000000000}"/>
          </ac:spMkLst>
        </pc:spChg>
      </pc:sldChg>
      <pc:sldChg chg="modSp add mod">
        <pc:chgData name="Ji, Pei (LNG-BEI)" userId="d8af863d-b638-49d2-900c-6af98007afcb" providerId="ADAL" clId="{0D7ADFBE-9613-4838-919F-34F47BB33E05}" dt="2022-04-15T06:01:26.277" v="314" actId="20577"/>
        <pc:sldMkLst>
          <pc:docMk/>
          <pc:sldMk cId="3359298075" sldId="572"/>
        </pc:sldMkLst>
        <pc:spChg chg="mod">
          <ac:chgData name="Ji, Pei (LNG-BEI)" userId="d8af863d-b638-49d2-900c-6af98007afcb" providerId="ADAL" clId="{0D7ADFBE-9613-4838-919F-34F47BB33E05}" dt="2022-04-15T06:01:26.277" v="314" actId="20577"/>
          <ac:spMkLst>
            <pc:docMk/>
            <pc:sldMk cId="3359298075" sldId="572"/>
            <ac:spMk id="8" creationId="{00000000-0000-0000-0000-000000000000}"/>
          </ac:spMkLst>
        </pc:spChg>
      </pc:sldChg>
      <pc:sldChg chg="modSp add mod">
        <pc:chgData name="Ji, Pei (LNG-BEI)" userId="d8af863d-b638-49d2-900c-6af98007afcb" providerId="ADAL" clId="{0D7ADFBE-9613-4838-919F-34F47BB33E05}" dt="2022-04-15T06:01:31.642" v="316" actId="20577"/>
        <pc:sldMkLst>
          <pc:docMk/>
          <pc:sldMk cId="3704609286" sldId="573"/>
        </pc:sldMkLst>
        <pc:spChg chg="mod">
          <ac:chgData name="Ji, Pei (LNG-BEI)" userId="d8af863d-b638-49d2-900c-6af98007afcb" providerId="ADAL" clId="{0D7ADFBE-9613-4838-919F-34F47BB33E05}" dt="2022-04-15T06:01:31.642" v="316" actId="20577"/>
          <ac:spMkLst>
            <pc:docMk/>
            <pc:sldMk cId="3704609286" sldId="573"/>
            <ac:spMk id="8" creationId="{00000000-0000-0000-0000-000000000000}"/>
          </ac:spMkLst>
        </pc:spChg>
      </pc:sldChg>
      <pc:sldChg chg="modSp add mod">
        <pc:chgData name="Ji, Pei (LNG-BEI)" userId="d8af863d-b638-49d2-900c-6af98007afcb" providerId="ADAL" clId="{0D7ADFBE-9613-4838-919F-34F47BB33E05}" dt="2022-04-15T06:01:22.053" v="312" actId="20577"/>
        <pc:sldMkLst>
          <pc:docMk/>
          <pc:sldMk cId="3103434536" sldId="574"/>
        </pc:sldMkLst>
        <pc:spChg chg="mod">
          <ac:chgData name="Ji, Pei (LNG-BEI)" userId="d8af863d-b638-49d2-900c-6af98007afcb" providerId="ADAL" clId="{0D7ADFBE-9613-4838-919F-34F47BB33E05}" dt="2022-04-15T06:01:22.053" v="312" actId="20577"/>
          <ac:spMkLst>
            <pc:docMk/>
            <pc:sldMk cId="3103434536" sldId="574"/>
            <ac:spMk id="8" creationId="{00000000-0000-0000-0000-000000000000}"/>
          </ac:spMkLst>
        </pc:spChg>
      </pc:sldChg>
      <pc:sldChg chg="modSp add mod">
        <pc:chgData name="Ji, Pei (LNG-BEI)" userId="d8af863d-b638-49d2-900c-6af98007afcb" providerId="ADAL" clId="{0D7ADFBE-9613-4838-919F-34F47BB33E05}" dt="2022-04-15T06:01:01.995" v="304" actId="20577"/>
        <pc:sldMkLst>
          <pc:docMk/>
          <pc:sldMk cId="1958383322" sldId="575"/>
        </pc:sldMkLst>
        <pc:spChg chg="mod">
          <ac:chgData name="Ji, Pei (LNG-BEI)" userId="d8af863d-b638-49d2-900c-6af98007afcb" providerId="ADAL" clId="{0D7ADFBE-9613-4838-919F-34F47BB33E05}" dt="2022-04-15T06:01:01.995" v="304" actId="20577"/>
          <ac:spMkLst>
            <pc:docMk/>
            <pc:sldMk cId="1958383322" sldId="575"/>
            <ac:spMk id="8" creationId="{00000000-0000-0000-0000-000000000000}"/>
          </ac:spMkLst>
        </pc:spChg>
      </pc:sldChg>
      <pc:sldChg chg="modSp add mod">
        <pc:chgData name="Ji, Pei (LNG-BEI)" userId="d8af863d-b638-49d2-900c-6af98007afcb" providerId="ADAL" clId="{0D7ADFBE-9613-4838-919F-34F47BB33E05}" dt="2022-04-15T06:01:06.071" v="306" actId="20577"/>
        <pc:sldMkLst>
          <pc:docMk/>
          <pc:sldMk cId="1193600855" sldId="576"/>
        </pc:sldMkLst>
        <pc:spChg chg="mod">
          <ac:chgData name="Ji, Pei (LNG-BEI)" userId="d8af863d-b638-49d2-900c-6af98007afcb" providerId="ADAL" clId="{0D7ADFBE-9613-4838-919F-34F47BB33E05}" dt="2022-04-15T06:01:06.071" v="306" actId="20577"/>
          <ac:spMkLst>
            <pc:docMk/>
            <pc:sldMk cId="1193600855" sldId="576"/>
            <ac:spMk id="8" creationId="{00000000-0000-0000-0000-000000000000}"/>
          </ac:spMkLst>
        </pc:spChg>
      </pc:sldChg>
      <pc:sldChg chg="modSp add mod">
        <pc:chgData name="Ji, Pei (LNG-BEI)" userId="d8af863d-b638-49d2-900c-6af98007afcb" providerId="ADAL" clId="{0D7ADFBE-9613-4838-919F-34F47BB33E05}" dt="2022-04-15T06:01:09.942" v="308" actId="20577"/>
        <pc:sldMkLst>
          <pc:docMk/>
          <pc:sldMk cId="2830545653" sldId="577"/>
        </pc:sldMkLst>
        <pc:spChg chg="mod">
          <ac:chgData name="Ji, Pei (LNG-BEI)" userId="d8af863d-b638-49d2-900c-6af98007afcb" providerId="ADAL" clId="{0D7ADFBE-9613-4838-919F-34F47BB33E05}" dt="2022-04-15T06:01:09.942" v="308" actId="20577"/>
          <ac:spMkLst>
            <pc:docMk/>
            <pc:sldMk cId="2830545653" sldId="577"/>
            <ac:spMk id="8" creationId="{00000000-0000-0000-0000-000000000000}"/>
          </ac:spMkLst>
        </pc:spChg>
      </pc:sldChg>
      <pc:sldChg chg="modSp add mod">
        <pc:chgData name="Ji, Pei (LNG-BEI)" userId="d8af863d-b638-49d2-900c-6af98007afcb" providerId="ADAL" clId="{0D7ADFBE-9613-4838-919F-34F47BB33E05}" dt="2022-04-15T06:01:36.479" v="318" actId="20577"/>
        <pc:sldMkLst>
          <pc:docMk/>
          <pc:sldMk cId="3815637736" sldId="578"/>
        </pc:sldMkLst>
        <pc:spChg chg="mod">
          <ac:chgData name="Ji, Pei (LNG-BEI)" userId="d8af863d-b638-49d2-900c-6af98007afcb" providerId="ADAL" clId="{0D7ADFBE-9613-4838-919F-34F47BB33E05}" dt="2022-04-15T06:01:36.479" v="318" actId="20577"/>
          <ac:spMkLst>
            <pc:docMk/>
            <pc:sldMk cId="3815637736" sldId="578"/>
            <ac:spMk id="8" creationId="{00000000-0000-0000-0000-000000000000}"/>
          </ac:spMkLst>
        </pc:spChg>
      </pc:sldChg>
      <pc:sldChg chg="modSp add mod">
        <pc:chgData name="Ji, Pei (LNG-BEI)" userId="d8af863d-b638-49d2-900c-6af98007afcb" providerId="ADAL" clId="{0D7ADFBE-9613-4838-919F-34F47BB33E05}" dt="2022-04-15T06:01:40.622" v="320" actId="20577"/>
        <pc:sldMkLst>
          <pc:docMk/>
          <pc:sldMk cId="4050681807" sldId="579"/>
        </pc:sldMkLst>
        <pc:spChg chg="mod">
          <ac:chgData name="Ji, Pei (LNG-BEI)" userId="d8af863d-b638-49d2-900c-6af98007afcb" providerId="ADAL" clId="{0D7ADFBE-9613-4838-919F-34F47BB33E05}" dt="2022-04-15T06:01:40.622" v="320" actId="20577"/>
          <ac:spMkLst>
            <pc:docMk/>
            <pc:sldMk cId="4050681807" sldId="579"/>
            <ac:spMk id="8" creationId="{00000000-0000-0000-0000-000000000000}"/>
          </ac:spMkLst>
        </pc:spChg>
      </pc:sldChg>
      <pc:sldChg chg="add del">
        <pc:chgData name="Ji, Pei (LNG-BEI)" userId="d8af863d-b638-49d2-900c-6af98007afcb" providerId="ADAL" clId="{0D7ADFBE-9613-4838-919F-34F47BB33E05}" dt="2022-04-15T05:45:21.848" v="90" actId="47"/>
        <pc:sldMkLst>
          <pc:docMk/>
          <pc:sldMk cId="3166434019" sldId="580"/>
        </pc:sldMkLst>
      </pc:sldChg>
      <pc:sldChg chg="modSp add del mod">
        <pc:chgData name="Ji, Pei (LNG-BEI)" userId="d8af863d-b638-49d2-900c-6af98007afcb" providerId="ADAL" clId="{0D7ADFBE-9613-4838-919F-34F47BB33E05}" dt="2022-04-15T05:47:20.297" v="105"/>
        <pc:sldMkLst>
          <pc:docMk/>
          <pc:sldMk cId="1773463712" sldId="581"/>
        </pc:sldMkLst>
        <pc:spChg chg="mod">
          <ac:chgData name="Ji, Pei (LNG-BEI)" userId="d8af863d-b638-49d2-900c-6af98007afcb" providerId="ADAL" clId="{0D7ADFBE-9613-4838-919F-34F47BB33E05}" dt="2022-04-15T05:47:20.297" v="105"/>
          <ac:spMkLst>
            <pc:docMk/>
            <pc:sldMk cId="1773463712" sldId="581"/>
            <ac:spMk id="2" creationId="{00000000-0000-0000-0000-000000000000}"/>
          </ac:spMkLst>
        </pc:spChg>
      </pc:sldChg>
      <pc:sldChg chg="add">
        <pc:chgData name="Ji, Pei (LNG-BEI)" userId="d8af863d-b638-49d2-900c-6af98007afcb" providerId="ADAL" clId="{0D7ADFBE-9613-4838-919F-34F47BB33E05}" dt="2022-04-15T05:44:18.354" v="81"/>
        <pc:sldMkLst>
          <pc:docMk/>
          <pc:sldMk cId="3046780197" sldId="645"/>
        </pc:sldMkLst>
      </pc:sldChg>
      <pc:sldChg chg="add">
        <pc:chgData name="Ji, Pei (LNG-BEI)" userId="d8af863d-b638-49d2-900c-6af98007afcb" providerId="ADAL" clId="{0D7ADFBE-9613-4838-919F-34F47BB33E05}" dt="2022-04-15T05:44:18.354" v="81"/>
        <pc:sldMkLst>
          <pc:docMk/>
          <pc:sldMk cId="3412300742" sldId="648"/>
        </pc:sldMkLst>
      </pc:sldChg>
      <pc:sldChg chg="add">
        <pc:chgData name="Ji, Pei (LNG-BEI)" userId="d8af863d-b638-49d2-900c-6af98007afcb" providerId="ADAL" clId="{0D7ADFBE-9613-4838-919F-34F47BB33E05}" dt="2022-04-15T05:44:18.354" v="81"/>
        <pc:sldMkLst>
          <pc:docMk/>
          <pc:sldMk cId="3972765981" sldId="649"/>
        </pc:sldMkLst>
      </pc:sldChg>
      <pc:sldChg chg="add">
        <pc:chgData name="Ji, Pei (LNG-BEI)" userId="d8af863d-b638-49d2-900c-6af98007afcb" providerId="ADAL" clId="{0D7ADFBE-9613-4838-919F-34F47BB33E05}" dt="2022-04-15T05:44:18.354" v="81"/>
        <pc:sldMkLst>
          <pc:docMk/>
          <pc:sldMk cId="2053234580" sldId="650"/>
        </pc:sldMkLst>
      </pc:sldChg>
      <pc:sldChg chg="add">
        <pc:chgData name="Ji, Pei (LNG-BEI)" userId="d8af863d-b638-49d2-900c-6af98007afcb" providerId="ADAL" clId="{0D7ADFBE-9613-4838-919F-34F47BB33E05}" dt="2022-04-15T05:44:18.354" v="81"/>
        <pc:sldMkLst>
          <pc:docMk/>
          <pc:sldMk cId="3879984959" sldId="651"/>
        </pc:sldMkLst>
      </pc:sldChg>
      <pc:sldChg chg="add">
        <pc:chgData name="Ji, Pei (LNG-BEI)" userId="d8af863d-b638-49d2-900c-6af98007afcb" providerId="ADAL" clId="{0D7ADFBE-9613-4838-919F-34F47BB33E05}" dt="2022-04-15T05:44:18.354" v="81"/>
        <pc:sldMkLst>
          <pc:docMk/>
          <pc:sldMk cId="1913337003" sldId="652"/>
        </pc:sldMkLst>
      </pc:sldChg>
      <pc:sldChg chg="add">
        <pc:chgData name="Ji, Pei (LNG-BEI)" userId="d8af863d-b638-49d2-900c-6af98007afcb" providerId="ADAL" clId="{0D7ADFBE-9613-4838-919F-34F47BB33E05}" dt="2022-04-15T05:44:18.354" v="81"/>
        <pc:sldMkLst>
          <pc:docMk/>
          <pc:sldMk cId="1016740286" sldId="653"/>
        </pc:sldMkLst>
      </pc:sldChg>
      <pc:sldChg chg="add">
        <pc:chgData name="Ji, Pei (LNG-BEI)" userId="d8af863d-b638-49d2-900c-6af98007afcb" providerId="ADAL" clId="{0D7ADFBE-9613-4838-919F-34F47BB33E05}" dt="2022-04-15T05:44:18.354" v="81"/>
        <pc:sldMkLst>
          <pc:docMk/>
          <pc:sldMk cId="2864356030" sldId="654"/>
        </pc:sldMkLst>
      </pc:sldChg>
      <pc:sldChg chg="add">
        <pc:chgData name="Ji, Pei (LNG-BEI)" userId="d8af863d-b638-49d2-900c-6af98007afcb" providerId="ADAL" clId="{0D7ADFBE-9613-4838-919F-34F47BB33E05}" dt="2022-04-15T05:44:18.354" v="81"/>
        <pc:sldMkLst>
          <pc:docMk/>
          <pc:sldMk cId="62851965" sldId="655"/>
        </pc:sldMkLst>
      </pc:sldChg>
      <pc:sldChg chg="add del">
        <pc:chgData name="Ji, Pei (LNG-BEI)" userId="d8af863d-b638-49d2-900c-6af98007afcb" providerId="ADAL" clId="{0D7ADFBE-9613-4838-919F-34F47BB33E05}" dt="2022-04-15T05:45:20.829" v="89" actId="47"/>
        <pc:sldMkLst>
          <pc:docMk/>
          <pc:sldMk cId="1316130944" sldId="658"/>
        </pc:sldMkLst>
      </pc:sldChg>
      <pc:sldChg chg="modSp add mod">
        <pc:chgData name="Ji, Pei (LNG-BEI)" userId="d8af863d-b638-49d2-900c-6af98007afcb" providerId="ADAL" clId="{0D7ADFBE-9613-4838-919F-34F47BB33E05}" dt="2022-04-15T05:54:38.823" v="226" actId="20577"/>
        <pc:sldMkLst>
          <pc:docMk/>
          <pc:sldMk cId="2025254179" sldId="659"/>
        </pc:sldMkLst>
        <pc:spChg chg="mod">
          <ac:chgData name="Ji, Pei (LNG-BEI)" userId="d8af863d-b638-49d2-900c-6af98007afcb" providerId="ADAL" clId="{0D7ADFBE-9613-4838-919F-34F47BB33E05}" dt="2022-04-15T05:54:38.823" v="226" actId="20577"/>
          <ac:spMkLst>
            <pc:docMk/>
            <pc:sldMk cId="2025254179" sldId="659"/>
            <ac:spMk id="8" creationId="{00000000-0000-0000-0000-000000000000}"/>
          </ac:spMkLst>
        </pc:spChg>
      </pc:sldChg>
      <pc:sldChg chg="modSp add mod">
        <pc:chgData name="Ji, Pei (LNG-BEI)" userId="d8af863d-b638-49d2-900c-6af98007afcb" providerId="ADAL" clId="{0D7ADFBE-9613-4838-919F-34F47BB33E05}" dt="2022-04-15T05:54:51.217" v="228" actId="20577"/>
        <pc:sldMkLst>
          <pc:docMk/>
          <pc:sldMk cId="3991887358" sldId="660"/>
        </pc:sldMkLst>
        <pc:spChg chg="mod">
          <ac:chgData name="Ji, Pei (LNG-BEI)" userId="d8af863d-b638-49d2-900c-6af98007afcb" providerId="ADAL" clId="{0D7ADFBE-9613-4838-919F-34F47BB33E05}" dt="2022-04-15T05:54:51.217" v="228" actId="20577"/>
          <ac:spMkLst>
            <pc:docMk/>
            <pc:sldMk cId="3991887358" sldId="660"/>
            <ac:spMk id="8" creationId="{00000000-0000-0000-0000-000000000000}"/>
          </ac:spMkLst>
        </pc:spChg>
      </pc:sldChg>
      <pc:sldChg chg="modSp add mod">
        <pc:chgData name="Ji, Pei (LNG-BEI)" userId="d8af863d-b638-49d2-900c-6af98007afcb" providerId="ADAL" clId="{0D7ADFBE-9613-4838-919F-34F47BB33E05}" dt="2022-04-15T05:54:54.617" v="230" actId="20577"/>
        <pc:sldMkLst>
          <pc:docMk/>
          <pc:sldMk cId="3102129994" sldId="661"/>
        </pc:sldMkLst>
        <pc:spChg chg="mod">
          <ac:chgData name="Ji, Pei (LNG-BEI)" userId="d8af863d-b638-49d2-900c-6af98007afcb" providerId="ADAL" clId="{0D7ADFBE-9613-4838-919F-34F47BB33E05}" dt="2022-04-15T05:54:54.617" v="230" actId="20577"/>
          <ac:spMkLst>
            <pc:docMk/>
            <pc:sldMk cId="3102129994" sldId="661"/>
            <ac:spMk id="8" creationId="{00000000-0000-0000-0000-000000000000}"/>
          </ac:spMkLst>
        </pc:spChg>
      </pc:sldChg>
      <pc:sldChg chg="modSp add mod">
        <pc:chgData name="Ji, Pei (LNG-BEI)" userId="d8af863d-b638-49d2-900c-6af98007afcb" providerId="ADAL" clId="{0D7ADFBE-9613-4838-919F-34F47BB33E05}" dt="2022-04-15T06:08:29.795" v="390" actId="20577"/>
        <pc:sldMkLst>
          <pc:docMk/>
          <pc:sldMk cId="382132184" sldId="662"/>
        </pc:sldMkLst>
        <pc:spChg chg="mod">
          <ac:chgData name="Ji, Pei (LNG-BEI)" userId="d8af863d-b638-49d2-900c-6af98007afcb" providerId="ADAL" clId="{0D7ADFBE-9613-4838-919F-34F47BB33E05}" dt="2022-04-15T06:08:29.795" v="390" actId="20577"/>
          <ac:spMkLst>
            <pc:docMk/>
            <pc:sldMk cId="382132184" sldId="662"/>
            <ac:spMk id="8" creationId="{00000000-0000-0000-0000-000000000000}"/>
          </ac:spMkLst>
        </pc:spChg>
      </pc:sldChg>
      <pc:sldChg chg="modSp add mod">
        <pc:chgData name="Ji, Pei (LNG-BEI)" userId="d8af863d-b638-49d2-900c-6af98007afcb" providerId="ADAL" clId="{0D7ADFBE-9613-4838-919F-34F47BB33E05}" dt="2022-04-15T06:02:10.559" v="334" actId="20577"/>
        <pc:sldMkLst>
          <pc:docMk/>
          <pc:sldMk cId="4014522606" sldId="663"/>
        </pc:sldMkLst>
        <pc:spChg chg="mod">
          <ac:chgData name="Ji, Pei (LNG-BEI)" userId="d8af863d-b638-49d2-900c-6af98007afcb" providerId="ADAL" clId="{0D7ADFBE-9613-4838-919F-34F47BB33E05}" dt="2022-04-15T06:02:10.559" v="334" actId="20577"/>
          <ac:spMkLst>
            <pc:docMk/>
            <pc:sldMk cId="4014522606" sldId="663"/>
            <ac:spMk id="9" creationId="{00000000-0000-0000-0000-000000000000}"/>
          </ac:spMkLst>
        </pc:spChg>
      </pc:sldChg>
      <pc:sldChg chg="modSp add mod">
        <pc:chgData name="Ji, Pei (LNG-BEI)" userId="d8af863d-b638-49d2-900c-6af98007afcb" providerId="ADAL" clId="{0D7ADFBE-9613-4838-919F-34F47BB33E05}" dt="2022-04-15T06:02:14.630" v="336" actId="20577"/>
        <pc:sldMkLst>
          <pc:docMk/>
          <pc:sldMk cId="826208368" sldId="664"/>
        </pc:sldMkLst>
        <pc:spChg chg="mod">
          <ac:chgData name="Ji, Pei (LNG-BEI)" userId="d8af863d-b638-49d2-900c-6af98007afcb" providerId="ADAL" clId="{0D7ADFBE-9613-4838-919F-34F47BB33E05}" dt="2022-04-15T06:02:14.630" v="336" actId="20577"/>
          <ac:spMkLst>
            <pc:docMk/>
            <pc:sldMk cId="826208368" sldId="664"/>
            <ac:spMk id="7" creationId="{00000000-0000-0000-0000-000000000000}"/>
          </ac:spMkLst>
        </pc:spChg>
      </pc:sldChg>
      <pc:sldChg chg="modSp add mod">
        <pc:chgData name="Ji, Pei (LNG-BEI)" userId="d8af863d-b638-49d2-900c-6af98007afcb" providerId="ADAL" clId="{0D7ADFBE-9613-4838-919F-34F47BB33E05}" dt="2022-04-15T06:03:44.232" v="378" actId="20577"/>
        <pc:sldMkLst>
          <pc:docMk/>
          <pc:sldMk cId="2268811620" sldId="665"/>
        </pc:sldMkLst>
        <pc:spChg chg="mod">
          <ac:chgData name="Ji, Pei (LNG-BEI)" userId="d8af863d-b638-49d2-900c-6af98007afcb" providerId="ADAL" clId="{0D7ADFBE-9613-4838-919F-34F47BB33E05}" dt="2022-04-15T06:03:44.232" v="378" actId="20577"/>
          <ac:spMkLst>
            <pc:docMk/>
            <pc:sldMk cId="2268811620" sldId="665"/>
            <ac:spMk id="7" creationId="{00000000-0000-0000-0000-000000000000}"/>
          </ac:spMkLst>
        </pc:spChg>
      </pc:sldChg>
      <pc:sldChg chg="modSp add mod">
        <pc:chgData name="Ji, Pei (LNG-BEI)" userId="d8af863d-b638-49d2-900c-6af98007afcb" providerId="ADAL" clId="{0D7ADFBE-9613-4838-919F-34F47BB33E05}" dt="2022-04-15T06:05:36.868" v="380" actId="20577"/>
        <pc:sldMkLst>
          <pc:docMk/>
          <pc:sldMk cId="3250018724" sldId="666"/>
        </pc:sldMkLst>
        <pc:spChg chg="mod">
          <ac:chgData name="Ji, Pei (LNG-BEI)" userId="d8af863d-b638-49d2-900c-6af98007afcb" providerId="ADAL" clId="{0D7ADFBE-9613-4838-919F-34F47BB33E05}" dt="2022-04-15T06:05:36.868" v="380" actId="20577"/>
          <ac:spMkLst>
            <pc:docMk/>
            <pc:sldMk cId="3250018724" sldId="666"/>
            <ac:spMk id="7" creationId="{00000000-0000-0000-0000-000000000000}"/>
          </ac:spMkLst>
        </pc:spChg>
      </pc:sldChg>
      <pc:sldChg chg="modSp add mod">
        <pc:chgData name="Ji, Pei (LNG-BEI)" userId="d8af863d-b638-49d2-900c-6af98007afcb" providerId="ADAL" clId="{0D7ADFBE-9613-4838-919F-34F47BB33E05}" dt="2022-04-15T06:06:05.709" v="384" actId="20577"/>
        <pc:sldMkLst>
          <pc:docMk/>
          <pc:sldMk cId="1089571289" sldId="667"/>
        </pc:sldMkLst>
        <pc:spChg chg="mod">
          <ac:chgData name="Ji, Pei (LNG-BEI)" userId="d8af863d-b638-49d2-900c-6af98007afcb" providerId="ADAL" clId="{0D7ADFBE-9613-4838-919F-34F47BB33E05}" dt="2022-04-15T06:06:05.709" v="384" actId="20577"/>
          <ac:spMkLst>
            <pc:docMk/>
            <pc:sldMk cId="1089571289" sldId="667"/>
            <ac:spMk id="7" creationId="{00000000-0000-0000-0000-000000000000}"/>
          </ac:spMkLst>
        </pc:spChg>
      </pc:sldChg>
      <pc:sldChg chg="modSp add mod">
        <pc:chgData name="Ji, Pei (LNG-BEI)" userId="d8af863d-b638-49d2-900c-6af98007afcb" providerId="ADAL" clId="{0D7ADFBE-9613-4838-919F-34F47BB33E05}" dt="2022-04-15T05:54:25.132" v="222"/>
        <pc:sldMkLst>
          <pc:docMk/>
          <pc:sldMk cId="2118441620" sldId="668"/>
        </pc:sldMkLst>
        <pc:spChg chg="mod">
          <ac:chgData name="Ji, Pei (LNG-BEI)" userId="d8af863d-b638-49d2-900c-6af98007afcb" providerId="ADAL" clId="{0D7ADFBE-9613-4838-919F-34F47BB33E05}" dt="2022-04-15T05:54:25.132" v="222"/>
          <ac:spMkLst>
            <pc:docMk/>
            <pc:sldMk cId="2118441620" sldId="668"/>
            <ac:spMk id="2" creationId="{87F0F76D-C325-482A-AB61-23FD9AE71A5B}"/>
          </ac:spMkLst>
        </pc:spChg>
        <pc:spChg chg="mod">
          <ac:chgData name="Ji, Pei (LNG-BEI)" userId="d8af863d-b638-49d2-900c-6af98007afcb" providerId="ADAL" clId="{0D7ADFBE-9613-4838-919F-34F47BB33E05}" dt="2022-04-15T05:53:59.470" v="212" actId="20577"/>
          <ac:spMkLst>
            <pc:docMk/>
            <pc:sldMk cId="2118441620" sldId="668"/>
            <ac:spMk id="4" creationId="{5C40DB68-64F9-4E5C-A920-76D0300F41F5}"/>
          </ac:spMkLst>
        </pc:spChg>
      </pc:sldChg>
      <pc:sldChg chg="modSp add mod">
        <pc:chgData name="Ji, Pei (LNG-BEI)" userId="d8af863d-b638-49d2-900c-6af98007afcb" providerId="ADAL" clId="{0D7ADFBE-9613-4838-919F-34F47BB33E05}" dt="2022-04-15T05:53:16.820" v="194" actId="20577"/>
        <pc:sldMkLst>
          <pc:docMk/>
          <pc:sldMk cId="3651740072" sldId="669"/>
        </pc:sldMkLst>
        <pc:spChg chg="mod">
          <ac:chgData name="Ji, Pei (LNG-BEI)" userId="d8af863d-b638-49d2-900c-6af98007afcb" providerId="ADAL" clId="{0D7ADFBE-9613-4838-919F-34F47BB33E05}" dt="2022-04-15T05:51:50.958" v="162" actId="20577"/>
          <ac:spMkLst>
            <pc:docMk/>
            <pc:sldMk cId="3651740072" sldId="669"/>
            <ac:spMk id="2" creationId="{87F0F76D-C325-482A-AB61-23FD9AE71A5B}"/>
          </ac:spMkLst>
        </pc:spChg>
        <pc:spChg chg="mod">
          <ac:chgData name="Ji, Pei (LNG-BEI)" userId="d8af863d-b638-49d2-900c-6af98007afcb" providerId="ADAL" clId="{0D7ADFBE-9613-4838-919F-34F47BB33E05}" dt="2022-04-15T05:53:16.820" v="194" actId="20577"/>
          <ac:spMkLst>
            <pc:docMk/>
            <pc:sldMk cId="3651740072" sldId="669"/>
            <ac:spMk id="4" creationId="{5C40DB68-64F9-4E5C-A920-76D0300F41F5}"/>
          </ac:spMkLst>
        </pc:spChg>
      </pc:sldChg>
      <pc:sldChg chg="add del">
        <pc:chgData name="Ji, Pei (LNG-BEI)" userId="d8af863d-b638-49d2-900c-6af98007afcb" providerId="ADAL" clId="{0D7ADFBE-9613-4838-919F-34F47BB33E05}" dt="2022-04-15T05:49:53.371" v="126"/>
        <pc:sldMkLst>
          <pc:docMk/>
          <pc:sldMk cId="3898630777" sldId="669"/>
        </pc:sldMkLst>
      </pc:sldChg>
      <pc:sldChg chg="modSp add mod">
        <pc:chgData name="Ji, Pei (LNG-BEI)" userId="d8af863d-b638-49d2-900c-6af98007afcb" providerId="ADAL" clId="{0D7ADFBE-9613-4838-919F-34F47BB33E05}" dt="2022-04-15T06:00:41.263" v="296"/>
        <pc:sldMkLst>
          <pc:docMk/>
          <pc:sldMk cId="2894872757" sldId="670"/>
        </pc:sldMkLst>
        <pc:spChg chg="mod">
          <ac:chgData name="Ji, Pei (LNG-BEI)" userId="d8af863d-b638-49d2-900c-6af98007afcb" providerId="ADAL" clId="{0D7ADFBE-9613-4838-919F-34F47BB33E05}" dt="2022-04-15T06:00:41.263" v="296"/>
          <ac:spMkLst>
            <pc:docMk/>
            <pc:sldMk cId="2894872757" sldId="670"/>
            <ac:spMk id="2" creationId="{87F0F76D-C325-482A-AB61-23FD9AE71A5B}"/>
          </ac:spMkLst>
        </pc:spChg>
        <pc:spChg chg="mod">
          <ac:chgData name="Ji, Pei (LNG-BEI)" userId="d8af863d-b638-49d2-900c-6af98007afcb" providerId="ADAL" clId="{0D7ADFBE-9613-4838-919F-34F47BB33E05}" dt="2022-04-15T06:00:10.261" v="262" actId="20577"/>
          <ac:spMkLst>
            <pc:docMk/>
            <pc:sldMk cId="2894872757" sldId="670"/>
            <ac:spMk id="4" creationId="{5C40DB68-64F9-4E5C-A920-76D0300F41F5}"/>
          </ac:spMkLst>
        </pc:spChg>
      </pc:sldChg>
      <pc:sldMasterChg chg="delSldLayout">
        <pc:chgData name="Ji, Pei (LNG-BEI)" userId="d8af863d-b638-49d2-900c-6af98007afcb" providerId="ADAL" clId="{0D7ADFBE-9613-4838-919F-34F47BB33E05}" dt="2022-04-15T05:58:06.939" v="250" actId="47"/>
        <pc:sldMasterMkLst>
          <pc:docMk/>
          <pc:sldMasterMk cId="3340059264" sldId="2147483648"/>
        </pc:sldMasterMkLst>
        <pc:sldLayoutChg chg="del">
          <pc:chgData name="Ji, Pei (LNG-BEI)" userId="d8af863d-b638-49d2-900c-6af98007afcb" providerId="ADAL" clId="{0D7ADFBE-9613-4838-919F-34F47BB33E05}" dt="2022-04-15T05:58:06.939" v="250" actId="47"/>
          <pc:sldLayoutMkLst>
            <pc:docMk/>
            <pc:sldMasterMk cId="3340059264" sldId="2147483648"/>
            <pc:sldLayoutMk cId="2169472007" sldId="2147483660"/>
          </pc:sldLayoutMkLst>
        </pc:sldLayoutChg>
      </pc:sldMasterChg>
      <pc:sldMasterChg chg="add del addSldLayout delSldLayout">
        <pc:chgData name="Ji, Pei (LNG-BEI)" userId="d8af863d-b638-49d2-900c-6af98007afcb" providerId="ADAL" clId="{0D7ADFBE-9613-4838-919F-34F47BB33E05}" dt="2022-04-15T05:45:25.594" v="92" actId="47"/>
        <pc:sldMasterMkLst>
          <pc:docMk/>
          <pc:sldMasterMk cId="2147625731" sldId="2147483661"/>
        </pc:sldMasterMkLst>
        <pc:sldLayoutChg chg="add del">
          <pc:chgData name="Ji, Pei (LNG-BEI)" userId="d8af863d-b638-49d2-900c-6af98007afcb" providerId="ADAL" clId="{0D7ADFBE-9613-4838-919F-34F47BB33E05}" dt="2022-04-15T05:45:25.594" v="92" actId="47"/>
          <pc:sldLayoutMkLst>
            <pc:docMk/>
            <pc:sldMasterMk cId="2147625731" sldId="2147483661"/>
            <pc:sldLayoutMk cId="2223374719" sldId="2147483662"/>
          </pc:sldLayoutMkLst>
        </pc:sldLayoutChg>
        <pc:sldLayoutChg chg="add del">
          <pc:chgData name="Ji, Pei (LNG-BEI)" userId="d8af863d-b638-49d2-900c-6af98007afcb" providerId="ADAL" clId="{0D7ADFBE-9613-4838-919F-34F47BB33E05}" dt="2022-04-15T05:45:25.594" v="92" actId="47"/>
          <pc:sldLayoutMkLst>
            <pc:docMk/>
            <pc:sldMasterMk cId="2147625731" sldId="2147483661"/>
            <pc:sldLayoutMk cId="3522416628" sldId="2147483663"/>
          </pc:sldLayoutMkLst>
        </pc:sldLayoutChg>
        <pc:sldLayoutChg chg="add del">
          <pc:chgData name="Ji, Pei (LNG-BEI)" userId="d8af863d-b638-49d2-900c-6af98007afcb" providerId="ADAL" clId="{0D7ADFBE-9613-4838-919F-34F47BB33E05}" dt="2022-04-15T05:45:25.594" v="92" actId="47"/>
          <pc:sldLayoutMkLst>
            <pc:docMk/>
            <pc:sldMasterMk cId="2147625731" sldId="2147483661"/>
            <pc:sldLayoutMk cId="937556132" sldId="2147483664"/>
          </pc:sldLayoutMkLst>
        </pc:sldLayoutChg>
        <pc:sldLayoutChg chg="add del">
          <pc:chgData name="Ji, Pei (LNG-BEI)" userId="d8af863d-b638-49d2-900c-6af98007afcb" providerId="ADAL" clId="{0D7ADFBE-9613-4838-919F-34F47BB33E05}" dt="2022-04-15T05:45:25.594" v="92" actId="47"/>
          <pc:sldLayoutMkLst>
            <pc:docMk/>
            <pc:sldMasterMk cId="2147625731" sldId="2147483661"/>
            <pc:sldLayoutMk cId="1645514287" sldId="2147483665"/>
          </pc:sldLayoutMkLst>
        </pc:sldLayoutChg>
        <pc:sldLayoutChg chg="add del">
          <pc:chgData name="Ji, Pei (LNG-BEI)" userId="d8af863d-b638-49d2-900c-6af98007afcb" providerId="ADAL" clId="{0D7ADFBE-9613-4838-919F-34F47BB33E05}" dt="2022-04-15T05:45:25.594" v="92" actId="47"/>
          <pc:sldLayoutMkLst>
            <pc:docMk/>
            <pc:sldMasterMk cId="2147625731" sldId="2147483661"/>
            <pc:sldLayoutMk cId="4177490810" sldId="2147483666"/>
          </pc:sldLayoutMkLst>
        </pc:sldLayoutChg>
        <pc:sldLayoutChg chg="add del">
          <pc:chgData name="Ji, Pei (LNG-BEI)" userId="d8af863d-b638-49d2-900c-6af98007afcb" providerId="ADAL" clId="{0D7ADFBE-9613-4838-919F-34F47BB33E05}" dt="2022-04-15T05:45:25.594" v="92" actId="47"/>
          <pc:sldLayoutMkLst>
            <pc:docMk/>
            <pc:sldMasterMk cId="2147625731" sldId="2147483661"/>
            <pc:sldLayoutMk cId="3578232158" sldId="2147483667"/>
          </pc:sldLayoutMkLst>
        </pc:sldLayoutChg>
        <pc:sldLayoutChg chg="add del">
          <pc:chgData name="Ji, Pei (LNG-BEI)" userId="d8af863d-b638-49d2-900c-6af98007afcb" providerId="ADAL" clId="{0D7ADFBE-9613-4838-919F-34F47BB33E05}" dt="2022-04-15T05:45:25.594" v="92" actId="47"/>
          <pc:sldLayoutMkLst>
            <pc:docMk/>
            <pc:sldMasterMk cId="2147625731" sldId="2147483661"/>
            <pc:sldLayoutMk cId="1614165237" sldId="2147483668"/>
          </pc:sldLayoutMkLst>
        </pc:sldLayoutChg>
      </pc:sldMasterChg>
    </pc:docChg>
  </pc:docChgLst>
  <pc:docChgLst>
    <pc:chgData name="Ji, Pei (LNG-BEI)" userId="d8af863d-b638-49d2-900c-6af98007afcb" providerId="ADAL" clId="{52CBB8E0-1576-41F9-9A1E-5128FC330113}"/>
    <pc:docChg chg="custSel modSld">
      <pc:chgData name="Ji, Pei (LNG-BEI)" userId="d8af863d-b638-49d2-900c-6af98007afcb" providerId="ADAL" clId="{52CBB8E0-1576-41F9-9A1E-5128FC330113}" dt="2022-03-16T03:03:21.435" v="1" actId="478"/>
      <pc:docMkLst>
        <pc:docMk/>
      </pc:docMkLst>
      <pc:sldChg chg="delSp mod">
        <pc:chgData name="Ji, Pei (LNG-BEI)" userId="d8af863d-b638-49d2-900c-6af98007afcb" providerId="ADAL" clId="{52CBB8E0-1576-41F9-9A1E-5128FC330113}" dt="2022-03-16T03:02:50.592" v="0" actId="478"/>
        <pc:sldMkLst>
          <pc:docMk/>
          <pc:sldMk cId="1574247890" sldId="256"/>
        </pc:sldMkLst>
        <pc:cxnChg chg="del">
          <ac:chgData name="Ji, Pei (LNG-BEI)" userId="d8af863d-b638-49d2-900c-6af98007afcb" providerId="ADAL" clId="{52CBB8E0-1576-41F9-9A1E-5128FC330113}" dt="2022-03-16T03:02:50.592" v="0" actId="478"/>
          <ac:cxnSpMkLst>
            <pc:docMk/>
            <pc:sldMk cId="1574247890" sldId="256"/>
            <ac:cxnSpMk id="8" creationId="{D9AA290D-6DA4-4C53-BE03-F3B700432B91}"/>
          </ac:cxnSpMkLst>
        </pc:cxnChg>
      </pc:sldChg>
      <pc:sldChg chg="delSp mod">
        <pc:chgData name="Ji, Pei (LNG-BEI)" userId="d8af863d-b638-49d2-900c-6af98007afcb" providerId="ADAL" clId="{52CBB8E0-1576-41F9-9A1E-5128FC330113}" dt="2022-03-16T03:03:21.435" v="1" actId="478"/>
        <pc:sldMkLst>
          <pc:docMk/>
          <pc:sldMk cId="377932614" sldId="260"/>
        </pc:sldMkLst>
        <pc:cxnChg chg="del">
          <ac:chgData name="Ji, Pei (LNG-BEI)" userId="d8af863d-b638-49d2-900c-6af98007afcb" providerId="ADAL" clId="{52CBB8E0-1576-41F9-9A1E-5128FC330113}" dt="2022-03-16T03:03:21.435" v="1" actId="478"/>
          <ac:cxnSpMkLst>
            <pc:docMk/>
            <pc:sldMk cId="377932614" sldId="260"/>
            <ac:cxnSpMk id="32" creationId="{867F4D8F-7D2B-49B8-8C84-39623CDAF2E9}"/>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BBE6FB-4983-42F5-B216-1A2ADEE7DF7A}" type="datetimeFigureOut">
              <a:rPr lang="zh-CN" altLang="en-US" smtClean="0"/>
              <a:t>2022/4/15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735503-9D21-443F-BC18-5459550EB72F}" type="slidenum">
              <a:rPr lang="zh-CN" altLang="en-US" smtClean="0"/>
              <a:t>‹#›</a:t>
            </a:fld>
            <a:endParaRPr lang="zh-CN" altLang="en-US"/>
          </a:p>
        </p:txBody>
      </p:sp>
    </p:spTree>
    <p:extLst>
      <p:ext uri="{BB962C8B-B14F-4D97-AF65-F5344CB8AC3E}">
        <p14:creationId xmlns:p14="http://schemas.microsoft.com/office/powerpoint/2010/main" val="385461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2B735503-9D21-443F-BC18-5459550EB72F}" type="slidenum">
              <a:rPr lang="zh-CN" altLang="en-US" smtClean="0"/>
              <a:t>1</a:t>
            </a:fld>
            <a:endParaRPr lang="zh-CN" altLang="en-US"/>
          </a:p>
        </p:txBody>
      </p:sp>
    </p:spTree>
    <p:extLst>
      <p:ext uri="{BB962C8B-B14F-4D97-AF65-F5344CB8AC3E}">
        <p14:creationId xmlns:p14="http://schemas.microsoft.com/office/powerpoint/2010/main" val="976509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E8086-5501-4AF9-B62F-E3CC9633F9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50058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E8086-5501-4AF9-B62F-E3CC9633F9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69621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E8086-5501-4AF9-B62F-E3CC9633F9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08730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E8086-5501-4AF9-B62F-E3CC9633F9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37697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E8086-5501-4AF9-B62F-E3CC9633F9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47744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E8086-5501-4AF9-B62F-E3CC9633F9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33436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E8086-5501-4AF9-B62F-E3CC9633F9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22835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E8086-5501-4AF9-B62F-E3CC9633F9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92177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E8086-5501-4AF9-B62F-E3CC9633F9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56413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E8086-5501-4AF9-B62F-E3CC9633F9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74857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E8086-5501-4AF9-B62F-E3CC9633F9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52016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E8086-5501-4AF9-B62F-E3CC9633F9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35366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E8086-5501-4AF9-B62F-E3CC9633F9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66050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E8086-5501-4AF9-B62F-E3CC9633F9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72736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E8086-5501-4AF9-B62F-E3CC9633F9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67359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E8086-5501-4AF9-B62F-E3CC9633F9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35809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E8086-5501-4AF9-B62F-E3CC9633F9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411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E8086-5501-4AF9-B62F-E3CC9633F9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588467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bg>
      <p:bgRef idx="1001">
        <a:schemeClr val="bg1"/>
      </p:bgRef>
    </p:bg>
    <p:spTree>
      <p:nvGrpSpPr>
        <p:cNvPr id="1" name=""/>
        <p:cNvGrpSpPr/>
        <p:nvPr/>
      </p:nvGrpSpPr>
      <p:grpSpPr>
        <a:xfrm>
          <a:off x="0" y="0"/>
          <a:ext cx="0" cy="0"/>
          <a:chOff x="0" y="0"/>
          <a:chExt cx="0" cy="0"/>
        </a:xfrm>
      </p:grpSpPr>
      <p:sp>
        <p:nvSpPr>
          <p:cNvPr id="10" name="îS1ïḋe">
            <a:extLst>
              <a:ext uri="{FF2B5EF4-FFF2-40B4-BE49-F238E27FC236}">
                <a16:creationId xmlns:a16="http://schemas.microsoft.com/office/drawing/2014/main" id="{9732380C-4DBF-4E47-9A87-D8A00AC67506}"/>
              </a:ext>
            </a:extLst>
          </p:cNvPr>
          <p:cNvSpPr/>
          <p:nvPr userDrawn="1"/>
        </p:nvSpPr>
        <p:spPr>
          <a:xfrm>
            <a:off x="0" y="0"/>
            <a:ext cx="12192000" cy="68580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1" name="îṩļíḍé">
            <a:extLst>
              <a:ext uri="{FF2B5EF4-FFF2-40B4-BE49-F238E27FC236}">
                <a16:creationId xmlns:a16="http://schemas.microsoft.com/office/drawing/2014/main" id="{9974D9EE-69B8-4B8C-AC7B-2DFCBA11592C}"/>
              </a:ext>
            </a:extLst>
          </p:cNvPr>
          <p:cNvSpPr>
            <a:spLocks noChangeAspect="1"/>
          </p:cNvSpPr>
          <p:nvPr userDrawn="1"/>
        </p:nvSpPr>
        <p:spPr>
          <a:xfrm>
            <a:off x="0" y="0"/>
            <a:ext cx="12192000" cy="6858000"/>
          </a:xfrm>
          <a:prstGeom prst="rect">
            <a:avLst/>
          </a:prstGeom>
          <a:blipFill dpi="0" rotWithShape="1">
            <a:blip r:embed="rId2">
              <a:grayscl/>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a:stretch>
              <a:fillRect t="-38889" b="-38889"/>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文本占位符 6">
            <a:extLst>
              <a:ext uri="{FF2B5EF4-FFF2-40B4-BE49-F238E27FC236}">
                <a16:creationId xmlns:a16="http://schemas.microsoft.com/office/drawing/2014/main" id="{8BAACAFB-E078-41E5-BE32-2CCD597E1D45}"/>
              </a:ext>
            </a:extLst>
          </p:cNvPr>
          <p:cNvSpPr>
            <a:spLocks noGrp="1"/>
          </p:cNvSpPr>
          <p:nvPr userDrawn="1">
            <p:ph type="body" sz="quarter" idx="10" hasCustomPrompt="1"/>
          </p:nvPr>
        </p:nvSpPr>
        <p:spPr>
          <a:xfrm>
            <a:off x="6876653" y="6109859"/>
            <a:ext cx="4642248" cy="180659"/>
          </a:xfrm>
        </p:spPr>
        <p:txBody>
          <a:bodyPr vert="horz" wrap="none" lIns="91440" tIns="45720" rIns="91440" bIns="45720" rtlCol="0" anchor="ctr">
            <a:noAutofit/>
          </a:bodyPr>
          <a:lstStyle>
            <a:lvl1pPr marL="0" indent="0" algn="r">
              <a:buNone/>
              <a:defRPr lang="en-US" altLang="zh-CN" sz="1000" b="0" dirty="0">
                <a:ln>
                  <a:noFill/>
                </a:ln>
                <a:solidFill>
                  <a:schemeClr val="tx1">
                    <a:alpha val="95000"/>
                  </a:schemeClr>
                </a:solidFill>
                <a:latin typeface="+mj-lt"/>
                <a:ea typeface="+mj-ea"/>
                <a:cs typeface="+mj-cs"/>
              </a:defRPr>
            </a:lvl1pPr>
          </a:lstStyle>
          <a:p>
            <a:pPr marL="0" lvl="0" indent="0">
              <a:buNone/>
            </a:pPr>
            <a:r>
              <a:rPr lang="en-US" altLang="zh-CN" dirty="0"/>
              <a:t>Speaker name and title</a:t>
            </a:r>
          </a:p>
        </p:txBody>
      </p:sp>
      <p:sp>
        <p:nvSpPr>
          <p:cNvPr id="8" name="文本占位符 7">
            <a:extLst>
              <a:ext uri="{FF2B5EF4-FFF2-40B4-BE49-F238E27FC236}">
                <a16:creationId xmlns:a16="http://schemas.microsoft.com/office/drawing/2014/main" id="{B593D43E-1697-4C76-BF37-C96E16B13488}"/>
              </a:ext>
            </a:extLst>
          </p:cNvPr>
          <p:cNvSpPr>
            <a:spLocks noGrp="1"/>
          </p:cNvSpPr>
          <p:nvPr userDrawn="1">
            <p:ph type="body" sz="quarter" idx="11" hasCustomPrompt="1"/>
          </p:nvPr>
        </p:nvSpPr>
        <p:spPr>
          <a:xfrm>
            <a:off x="660400" y="6109859"/>
            <a:ext cx="3651251" cy="180659"/>
          </a:xfrm>
        </p:spPr>
        <p:txBody>
          <a:bodyPr vert="horz" wrap="none" lIns="91440" tIns="45720" rIns="91440" bIns="45720" rtlCol="0" anchor="ctr">
            <a:noAutofit/>
          </a:bodyPr>
          <a:lstStyle>
            <a:lvl1pPr marL="0" indent="0" algn="l">
              <a:buNone/>
              <a:defRPr lang="zh-CN" altLang="en-US" sz="1000" b="0" dirty="0" smtClean="0">
                <a:ln>
                  <a:noFill/>
                </a:ln>
                <a:solidFill>
                  <a:schemeClr val="tx1">
                    <a:alpha val="95000"/>
                  </a:schemeClr>
                </a:solidFill>
                <a:latin typeface="+mj-lt"/>
                <a:ea typeface="+mj-ea"/>
                <a:cs typeface="+mj-cs"/>
              </a:defRPr>
            </a:lvl1pPr>
          </a:lstStyle>
          <a:p>
            <a:pPr marL="0" indent="0"/>
            <a:r>
              <a:rPr lang="en-US" altLang="zh-CN" dirty="0"/>
              <a:t>www.islide.cc</a:t>
            </a:r>
          </a:p>
        </p:txBody>
      </p:sp>
      <p:sp>
        <p:nvSpPr>
          <p:cNvPr id="2" name="标题 1">
            <a:extLst>
              <a:ext uri="{FF2B5EF4-FFF2-40B4-BE49-F238E27FC236}">
                <a16:creationId xmlns:a16="http://schemas.microsoft.com/office/drawing/2014/main" id="{53FD368F-863D-4527-8F6D-CEC87B7E23EE}"/>
              </a:ext>
            </a:extLst>
          </p:cNvPr>
          <p:cNvSpPr>
            <a:spLocks noGrp="1"/>
          </p:cNvSpPr>
          <p:nvPr userDrawn="1">
            <p:ph type="ctrTitle" hasCustomPrompt="1"/>
          </p:nvPr>
        </p:nvSpPr>
        <p:spPr>
          <a:xfrm>
            <a:off x="660399" y="1407456"/>
            <a:ext cx="10858501" cy="1107996"/>
          </a:xfrm>
        </p:spPr>
        <p:txBody>
          <a:bodyPr wrap="square" anchor="b">
            <a:spAutoFit/>
          </a:bodyPr>
          <a:lstStyle>
            <a:lvl1pPr algn="l">
              <a:lnSpc>
                <a:spcPct val="100000"/>
              </a:lnSpc>
              <a:defRPr sz="6600" b="1" spc="0">
                <a:solidFill>
                  <a:schemeClr val="tx1"/>
                </a:solidFill>
              </a:defRPr>
            </a:lvl1pPr>
          </a:lstStyle>
          <a:p>
            <a:r>
              <a:rPr lang="en-US" altLang="zh-CN" dirty="0"/>
              <a:t>iSlide PowerPoint</a:t>
            </a:r>
            <a:endParaRPr lang="zh-CN" altLang="en-US" dirty="0"/>
          </a:p>
        </p:txBody>
      </p:sp>
      <p:sp>
        <p:nvSpPr>
          <p:cNvPr id="3" name="副标题 2">
            <a:extLst>
              <a:ext uri="{FF2B5EF4-FFF2-40B4-BE49-F238E27FC236}">
                <a16:creationId xmlns:a16="http://schemas.microsoft.com/office/drawing/2014/main" id="{CA8FF249-69FA-478C-853F-D62CA2935D87}"/>
              </a:ext>
            </a:extLst>
          </p:cNvPr>
          <p:cNvSpPr>
            <a:spLocks noGrp="1"/>
          </p:cNvSpPr>
          <p:nvPr userDrawn="1">
            <p:ph type="subTitle" idx="1" hasCustomPrompt="1"/>
          </p:nvPr>
        </p:nvSpPr>
        <p:spPr>
          <a:xfrm>
            <a:off x="660399" y="5374799"/>
            <a:ext cx="10858501" cy="335156"/>
          </a:xfrm>
          <a:prstGeom prst="rect">
            <a:avLst/>
          </a:prstGeom>
          <a:noFill/>
        </p:spPr>
        <p:txBody>
          <a:bodyPr wrap="square" anchor="b">
            <a:spAutoFit/>
          </a:bodyPr>
          <a:lstStyle>
            <a:lvl1pPr marL="0" indent="0" algn="l">
              <a:lnSpc>
                <a:spcPct val="150000"/>
              </a:lnSpc>
              <a:spcBef>
                <a:spcPts val="0"/>
              </a:spcBef>
              <a:buNone/>
              <a:defRPr sz="1200" u="none">
                <a:solidFill>
                  <a:schemeClr val="tx1">
                    <a:alpha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ltLang="zh-CN" dirty="0"/>
              <a:t>Click to edit Master subtitle style</a:t>
            </a:r>
          </a:p>
        </p:txBody>
      </p:sp>
    </p:spTree>
    <p:extLst>
      <p:ext uri="{BB962C8B-B14F-4D97-AF65-F5344CB8AC3E}">
        <p14:creationId xmlns:p14="http://schemas.microsoft.com/office/powerpoint/2010/main" val="28430096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78873" y="367147"/>
            <a:ext cx="10972800" cy="406265"/>
          </a:xfrm>
          <a:noFill/>
        </p:spPr>
        <p:txBody>
          <a:bodyPr/>
          <a:lstStyle>
            <a:lvl1pPr algn="r" rtl="0" eaLnBrk="0" fontAlgn="base" hangingPunct="0">
              <a:lnSpc>
                <a:spcPct val="85000"/>
              </a:lnSpc>
              <a:spcBef>
                <a:spcPct val="0"/>
              </a:spcBef>
              <a:spcAft>
                <a:spcPct val="0"/>
              </a:spcAft>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a:t>Click to edit Master title style</a:t>
            </a:r>
            <a:endParaRPr lang="en-US" dirty="0"/>
          </a:p>
        </p:txBody>
      </p:sp>
      <p:sp>
        <p:nvSpPr>
          <p:cNvPr id="3" name="Chart Placeholder 2"/>
          <p:cNvSpPr>
            <a:spLocks noGrp="1"/>
          </p:cNvSpPr>
          <p:nvPr>
            <p:ph type="chart" idx="1"/>
          </p:nvPr>
        </p:nvSpPr>
        <p:spPr>
          <a:xfrm>
            <a:off x="609600" y="1371600"/>
            <a:ext cx="10972800" cy="4343400"/>
          </a:xfrm>
        </p:spPr>
        <p:txBody>
          <a:bodyPr/>
          <a:lstStyle/>
          <a:p>
            <a:pPr lvl="0"/>
            <a:r>
              <a:rPr lang="en-US" noProof="0" dirty="0"/>
              <a:t>Click icon to add chart</a:t>
            </a:r>
          </a:p>
        </p:txBody>
      </p:sp>
    </p:spTree>
    <p:extLst>
      <p:ext uri="{BB962C8B-B14F-4D97-AF65-F5344CB8AC3E}">
        <p14:creationId xmlns:p14="http://schemas.microsoft.com/office/powerpoint/2010/main" val="3578232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990600"/>
            <a:ext cx="109728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noChangeArrowheads="1"/>
          </p:cNvSpPr>
          <p:nvPr>
            <p:ph type="sldNum" sz="quarter" idx="10"/>
          </p:nvPr>
        </p:nvSpPr>
        <p:spPr>
          <a:xfrm>
            <a:off x="8898467" y="6584951"/>
            <a:ext cx="3149600" cy="2444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Arial" pitchFamily="34" charset="0"/>
              </a:defRPr>
            </a:lvl1pPr>
          </a:lstStyle>
          <a:p>
            <a:fld id="{02622EDF-1CAE-4CEC-AD0A-A2F08F3F88AF}" type="slidenum">
              <a:rPr lang="en-US" smtClean="0"/>
              <a:t>‹#›</a:t>
            </a:fld>
            <a:endParaRPr lang="en-US" dirty="0"/>
          </a:p>
        </p:txBody>
      </p:sp>
    </p:spTree>
    <p:extLst>
      <p:ext uri="{BB962C8B-B14F-4D97-AF65-F5344CB8AC3E}">
        <p14:creationId xmlns:p14="http://schemas.microsoft.com/office/powerpoint/2010/main" val="1614165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3470064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2061980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1503674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1109887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3227472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4065804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767142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3658939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5" name="ísḷiḓê">
            <a:extLst>
              <a:ext uri="{FF2B5EF4-FFF2-40B4-BE49-F238E27FC236}">
                <a16:creationId xmlns:a16="http://schemas.microsoft.com/office/drawing/2014/main" id="{F078BF5F-E3FB-48F0-8CAB-992FCE392DB2}"/>
              </a:ext>
            </a:extLst>
          </p:cNvPr>
          <p:cNvSpPr>
            <a:spLocks noChangeAspect="1"/>
          </p:cNvSpPr>
          <p:nvPr userDrawn="1"/>
        </p:nvSpPr>
        <p:spPr>
          <a:xfrm>
            <a:off x="0" y="0"/>
            <a:ext cx="12192000" cy="6858000"/>
          </a:xfrm>
          <a:prstGeom prst="rect">
            <a:avLst/>
          </a:prstGeom>
          <a:blipFill dpi="0" rotWithShape="1">
            <a:blip r:embed="rId2">
              <a:grayscl/>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a:stretch>
              <a:fillRect b="-77778"/>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标题 1">
            <a:extLst>
              <a:ext uri="{FF2B5EF4-FFF2-40B4-BE49-F238E27FC236}">
                <a16:creationId xmlns:a16="http://schemas.microsoft.com/office/drawing/2014/main" id="{B6B40EAC-1236-4C2C-A5B0-5B2D469D0AD7}"/>
              </a:ext>
            </a:extLst>
          </p:cNvPr>
          <p:cNvSpPr>
            <a:spLocks noGrp="1"/>
          </p:cNvSpPr>
          <p:nvPr>
            <p:ph type="title" hasCustomPrompt="1"/>
          </p:nvPr>
        </p:nvSpPr>
        <p:spPr>
          <a:xfrm>
            <a:off x="4967010" y="2368402"/>
            <a:ext cx="5759047" cy="1089529"/>
          </a:xfrm>
        </p:spPr>
        <p:txBody>
          <a:bodyPr wrap="square" anchor="b">
            <a:spAutoFit/>
          </a:bodyPr>
          <a:lstStyle>
            <a:lvl1pPr algn="l">
              <a:defRPr sz="3600">
                <a:solidFill>
                  <a:schemeClr val="tx1">
                    <a:lumMod val="85000"/>
                    <a:lumOff val="15000"/>
                  </a:schemeClr>
                </a:solidFill>
              </a:defRPr>
            </a:lvl1pPr>
          </a:lstStyle>
          <a:p>
            <a:r>
              <a:rPr lang="en-US" altLang="zh-CN" dirty="0"/>
              <a:t>Click to edit Master title style</a:t>
            </a:r>
            <a:endParaRPr lang="zh-CN" altLang="en-US" dirty="0"/>
          </a:p>
        </p:txBody>
      </p:sp>
      <p:sp>
        <p:nvSpPr>
          <p:cNvPr id="3" name="文本占位符 2">
            <a:extLst>
              <a:ext uri="{FF2B5EF4-FFF2-40B4-BE49-F238E27FC236}">
                <a16:creationId xmlns:a16="http://schemas.microsoft.com/office/drawing/2014/main" id="{54712325-CA12-44BF-8B8C-2D3C6232D8B6}"/>
              </a:ext>
            </a:extLst>
          </p:cNvPr>
          <p:cNvSpPr>
            <a:spLocks noGrp="1"/>
          </p:cNvSpPr>
          <p:nvPr>
            <p:ph type="body" idx="1" hasCustomPrompt="1"/>
          </p:nvPr>
        </p:nvSpPr>
        <p:spPr>
          <a:xfrm>
            <a:off x="4967010" y="3484916"/>
            <a:ext cx="5759047" cy="427746"/>
          </a:xfrm>
        </p:spPr>
        <p:txBody>
          <a:bodyPr wrap="square">
            <a:spAutoFit/>
          </a:bodyPr>
          <a:lstStyle>
            <a:lvl1pPr marL="0" indent="0" algn="l">
              <a:lnSpc>
                <a:spcPct val="120000"/>
              </a:lnSpc>
              <a:spcBef>
                <a:spcPts val="100"/>
              </a:spcBef>
              <a:buNone/>
              <a:defRPr sz="2000">
                <a:solidFill>
                  <a:schemeClr val="tx1">
                    <a:lumMod val="85000"/>
                    <a:lumOff val="1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ltLang="zh-CN" dirty="0"/>
              <a:t>Click to edit Master title style</a:t>
            </a:r>
          </a:p>
        </p:txBody>
      </p:sp>
      <p:sp>
        <p:nvSpPr>
          <p:cNvPr id="28" name="文本占位符 27">
            <a:extLst>
              <a:ext uri="{FF2B5EF4-FFF2-40B4-BE49-F238E27FC236}">
                <a16:creationId xmlns:a16="http://schemas.microsoft.com/office/drawing/2014/main" id="{A993F352-D76E-440A-B801-66BF6F3C2B98}"/>
              </a:ext>
            </a:extLst>
          </p:cNvPr>
          <p:cNvSpPr>
            <a:spLocks noGrp="1"/>
          </p:cNvSpPr>
          <p:nvPr>
            <p:ph type="body" sz="quarter" idx="10" hasCustomPrompt="1"/>
          </p:nvPr>
        </p:nvSpPr>
        <p:spPr>
          <a:xfrm>
            <a:off x="2020610" y="2644170"/>
            <a:ext cx="1963999" cy="1569660"/>
          </a:xfrm>
        </p:spPr>
        <p:txBody>
          <a:bodyPr wrap="none">
            <a:spAutoFit/>
          </a:bodyPr>
          <a:lstStyle>
            <a:lvl1pPr marL="0" indent="0" algn="l">
              <a:lnSpc>
                <a:spcPct val="100000"/>
              </a:lnSpc>
              <a:buNone/>
              <a:defRPr sz="9600" b="1">
                <a:solidFill>
                  <a:schemeClr val="accent1"/>
                </a:solidFill>
              </a:defRPr>
            </a:lvl1pPr>
            <a:lvl2pPr marL="457177" indent="0">
              <a:lnSpc>
                <a:spcPct val="100000"/>
              </a:lnSpc>
              <a:buNone/>
              <a:defRPr/>
            </a:lvl2pPr>
            <a:lvl3pPr marL="914353" indent="0">
              <a:lnSpc>
                <a:spcPct val="100000"/>
              </a:lnSpc>
              <a:buNone/>
              <a:defRPr/>
            </a:lvl3pPr>
            <a:lvl4pPr marL="1371531" indent="0">
              <a:lnSpc>
                <a:spcPct val="100000"/>
              </a:lnSpc>
              <a:buNone/>
              <a:defRPr/>
            </a:lvl4pPr>
            <a:lvl5pPr marL="1828709" indent="0">
              <a:lnSpc>
                <a:spcPct val="100000"/>
              </a:lnSpc>
              <a:buNone/>
              <a:defRPr/>
            </a:lvl5pPr>
          </a:lstStyle>
          <a:p>
            <a:pPr lvl="0"/>
            <a:r>
              <a:rPr lang="en-GB" altLang="zh-CN" dirty="0"/>
              <a:t>01-</a:t>
            </a:r>
            <a:endParaRPr lang="en-GB" dirty="0"/>
          </a:p>
        </p:txBody>
      </p:sp>
      <p:grpSp>
        <p:nvGrpSpPr>
          <p:cNvPr id="6" name="组合 5">
            <a:extLst>
              <a:ext uri="{FF2B5EF4-FFF2-40B4-BE49-F238E27FC236}">
                <a16:creationId xmlns:a16="http://schemas.microsoft.com/office/drawing/2014/main" id="{F1F54CC1-F4E6-4803-ADC8-EA5CACEB1EC9}"/>
              </a:ext>
            </a:extLst>
          </p:cNvPr>
          <p:cNvGrpSpPr/>
          <p:nvPr userDrawn="1"/>
        </p:nvGrpSpPr>
        <p:grpSpPr>
          <a:xfrm>
            <a:off x="4781209" y="1319439"/>
            <a:ext cx="459241" cy="0"/>
            <a:chOff x="-2757487" y="3336925"/>
            <a:chExt cx="459241" cy="0"/>
          </a:xfrm>
        </p:grpSpPr>
        <p:cxnSp>
          <p:nvCxnSpPr>
            <p:cNvPr id="7" name="直接箭头连接符 6">
              <a:extLst>
                <a:ext uri="{FF2B5EF4-FFF2-40B4-BE49-F238E27FC236}">
                  <a16:creationId xmlns:a16="http://schemas.microsoft.com/office/drawing/2014/main" id="{D70FD1E5-8E9E-4A7F-94E7-D2979C08027A}"/>
                </a:ext>
              </a:extLst>
            </p:cNvPr>
            <p:cNvCxnSpPr>
              <a:cxnSpLocks/>
            </p:cNvCxnSpPr>
            <p:nvPr/>
          </p:nvCxnSpPr>
          <p:spPr>
            <a:xfrm>
              <a:off x="-2459831" y="3336925"/>
              <a:ext cx="161585" cy="0"/>
            </a:xfrm>
            <a:prstGeom prst="straightConnector1">
              <a:avLst/>
            </a:prstGeom>
            <a:ln w="15875" cap="rnd">
              <a:solidFill>
                <a:schemeClr val="accent1"/>
              </a:solidFill>
              <a:round/>
              <a:tailEnd type="arrow" w="lg" len="sm"/>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31C733A9-776A-448B-BC81-47CFB33E5EFF}"/>
                </a:ext>
              </a:extLst>
            </p:cNvPr>
            <p:cNvCxnSpPr>
              <a:cxnSpLocks/>
            </p:cNvCxnSpPr>
            <p:nvPr/>
          </p:nvCxnSpPr>
          <p:spPr>
            <a:xfrm flipH="1">
              <a:off x="-2757487" y="3336925"/>
              <a:ext cx="161585" cy="0"/>
            </a:xfrm>
            <a:prstGeom prst="straightConnector1">
              <a:avLst/>
            </a:prstGeom>
            <a:ln w="15875" cap="rnd">
              <a:solidFill>
                <a:schemeClr val="tx1">
                  <a:lumMod val="50000"/>
                  <a:lumOff val="50000"/>
                  <a:alpha val="20000"/>
                </a:schemeClr>
              </a:solidFill>
              <a:round/>
              <a:tailEnd type="arrow" w="lg"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1867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2971830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2031726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805158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标题幻灯片">
    <p:bg>
      <p:bgRef idx="1001">
        <a:schemeClr val="bg1"/>
      </p:bgRef>
    </p:bg>
    <p:spTree>
      <p:nvGrpSpPr>
        <p:cNvPr id="1" name=""/>
        <p:cNvGrpSpPr/>
        <p:nvPr/>
      </p:nvGrpSpPr>
      <p:grpSpPr>
        <a:xfrm>
          <a:off x="0" y="0"/>
          <a:ext cx="0" cy="0"/>
          <a:chOff x="0" y="0"/>
          <a:chExt cx="0" cy="0"/>
        </a:xfrm>
      </p:grpSpPr>
      <p:sp>
        <p:nvSpPr>
          <p:cNvPr id="10" name="îS1ïḋe">
            <a:extLst>
              <a:ext uri="{FF2B5EF4-FFF2-40B4-BE49-F238E27FC236}">
                <a16:creationId xmlns:a16="http://schemas.microsoft.com/office/drawing/2014/main" id="{9732380C-4DBF-4E47-9A87-D8A00AC67506}"/>
              </a:ext>
            </a:extLst>
          </p:cNvPr>
          <p:cNvSpPr/>
          <p:nvPr userDrawn="1"/>
        </p:nvSpPr>
        <p:spPr>
          <a:xfrm>
            <a:off x="0" y="0"/>
            <a:ext cx="12192000" cy="68580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1" name="îṩļíḍé">
            <a:extLst>
              <a:ext uri="{FF2B5EF4-FFF2-40B4-BE49-F238E27FC236}">
                <a16:creationId xmlns:a16="http://schemas.microsoft.com/office/drawing/2014/main" id="{9974D9EE-69B8-4B8C-AC7B-2DFCBA11592C}"/>
              </a:ext>
            </a:extLst>
          </p:cNvPr>
          <p:cNvSpPr>
            <a:spLocks noChangeAspect="1"/>
          </p:cNvSpPr>
          <p:nvPr userDrawn="1"/>
        </p:nvSpPr>
        <p:spPr>
          <a:xfrm>
            <a:off x="0" y="0"/>
            <a:ext cx="12192000" cy="6858000"/>
          </a:xfrm>
          <a:prstGeom prst="rect">
            <a:avLst/>
          </a:prstGeom>
          <a:blipFill dpi="0" rotWithShape="1">
            <a:blip r:embed="rId2">
              <a:grayscl/>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a:stretch>
              <a:fillRect t="-38889" b="-38889"/>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文本占位符 6">
            <a:extLst>
              <a:ext uri="{FF2B5EF4-FFF2-40B4-BE49-F238E27FC236}">
                <a16:creationId xmlns:a16="http://schemas.microsoft.com/office/drawing/2014/main" id="{8BAACAFB-E078-41E5-BE32-2CCD597E1D45}"/>
              </a:ext>
            </a:extLst>
          </p:cNvPr>
          <p:cNvSpPr>
            <a:spLocks noGrp="1"/>
          </p:cNvSpPr>
          <p:nvPr userDrawn="1">
            <p:ph type="body" sz="quarter" idx="10" hasCustomPrompt="1"/>
          </p:nvPr>
        </p:nvSpPr>
        <p:spPr>
          <a:xfrm>
            <a:off x="6876653" y="6109859"/>
            <a:ext cx="4642248" cy="180659"/>
          </a:xfrm>
        </p:spPr>
        <p:txBody>
          <a:bodyPr vert="horz" wrap="none" lIns="91440" tIns="45720" rIns="91440" bIns="45720" rtlCol="0" anchor="ctr">
            <a:noAutofit/>
          </a:bodyPr>
          <a:lstStyle>
            <a:lvl1pPr marL="0" indent="0" algn="r">
              <a:buNone/>
              <a:defRPr lang="en-US" altLang="zh-CN" sz="1000" b="0" dirty="0">
                <a:ln>
                  <a:noFill/>
                </a:ln>
                <a:solidFill>
                  <a:schemeClr val="tx1">
                    <a:alpha val="95000"/>
                  </a:schemeClr>
                </a:solidFill>
                <a:latin typeface="+mj-lt"/>
                <a:ea typeface="+mj-ea"/>
                <a:cs typeface="+mj-cs"/>
              </a:defRPr>
            </a:lvl1pPr>
          </a:lstStyle>
          <a:p>
            <a:pPr marL="0" lvl="0" indent="0">
              <a:buNone/>
            </a:pPr>
            <a:r>
              <a:rPr lang="en-US" altLang="zh-CN" dirty="0"/>
              <a:t>Speaker name and title</a:t>
            </a:r>
          </a:p>
        </p:txBody>
      </p:sp>
      <p:sp>
        <p:nvSpPr>
          <p:cNvPr id="8" name="文本占位符 7">
            <a:extLst>
              <a:ext uri="{FF2B5EF4-FFF2-40B4-BE49-F238E27FC236}">
                <a16:creationId xmlns:a16="http://schemas.microsoft.com/office/drawing/2014/main" id="{B593D43E-1697-4C76-BF37-C96E16B13488}"/>
              </a:ext>
            </a:extLst>
          </p:cNvPr>
          <p:cNvSpPr>
            <a:spLocks noGrp="1"/>
          </p:cNvSpPr>
          <p:nvPr userDrawn="1">
            <p:ph type="body" sz="quarter" idx="11" hasCustomPrompt="1"/>
          </p:nvPr>
        </p:nvSpPr>
        <p:spPr>
          <a:xfrm>
            <a:off x="660400" y="6109859"/>
            <a:ext cx="3651251" cy="180659"/>
          </a:xfrm>
        </p:spPr>
        <p:txBody>
          <a:bodyPr vert="horz" wrap="none" lIns="91440" tIns="45720" rIns="91440" bIns="45720" rtlCol="0" anchor="ctr">
            <a:noAutofit/>
          </a:bodyPr>
          <a:lstStyle>
            <a:lvl1pPr marL="0" indent="0" algn="l">
              <a:buNone/>
              <a:defRPr lang="zh-CN" altLang="en-US" sz="1000" b="0" dirty="0" smtClean="0">
                <a:ln>
                  <a:noFill/>
                </a:ln>
                <a:solidFill>
                  <a:schemeClr val="tx1">
                    <a:alpha val="95000"/>
                  </a:schemeClr>
                </a:solidFill>
                <a:latin typeface="+mj-lt"/>
                <a:ea typeface="+mj-ea"/>
                <a:cs typeface="+mj-cs"/>
              </a:defRPr>
            </a:lvl1pPr>
          </a:lstStyle>
          <a:p>
            <a:pPr marL="0" indent="0"/>
            <a:r>
              <a:rPr lang="en-US" altLang="zh-CN" dirty="0"/>
              <a:t>www.islide.cc</a:t>
            </a:r>
          </a:p>
        </p:txBody>
      </p:sp>
      <p:sp>
        <p:nvSpPr>
          <p:cNvPr id="2" name="标题 1">
            <a:extLst>
              <a:ext uri="{FF2B5EF4-FFF2-40B4-BE49-F238E27FC236}">
                <a16:creationId xmlns:a16="http://schemas.microsoft.com/office/drawing/2014/main" id="{53FD368F-863D-4527-8F6D-CEC87B7E23EE}"/>
              </a:ext>
            </a:extLst>
          </p:cNvPr>
          <p:cNvSpPr>
            <a:spLocks noGrp="1"/>
          </p:cNvSpPr>
          <p:nvPr userDrawn="1">
            <p:ph type="ctrTitle" hasCustomPrompt="1"/>
          </p:nvPr>
        </p:nvSpPr>
        <p:spPr>
          <a:xfrm>
            <a:off x="660399" y="1407456"/>
            <a:ext cx="10858501" cy="1107996"/>
          </a:xfrm>
        </p:spPr>
        <p:txBody>
          <a:bodyPr wrap="square" anchor="b">
            <a:spAutoFit/>
          </a:bodyPr>
          <a:lstStyle>
            <a:lvl1pPr algn="l">
              <a:lnSpc>
                <a:spcPct val="100000"/>
              </a:lnSpc>
              <a:defRPr sz="6600" b="1" spc="0">
                <a:solidFill>
                  <a:schemeClr val="tx1"/>
                </a:solidFill>
              </a:defRPr>
            </a:lvl1pPr>
          </a:lstStyle>
          <a:p>
            <a:r>
              <a:rPr lang="en-US" altLang="zh-CN" dirty="0"/>
              <a:t>iSlide PowerPoint</a:t>
            </a:r>
            <a:endParaRPr lang="zh-CN" altLang="en-US" dirty="0"/>
          </a:p>
        </p:txBody>
      </p:sp>
      <p:sp>
        <p:nvSpPr>
          <p:cNvPr id="3" name="副标题 2">
            <a:extLst>
              <a:ext uri="{FF2B5EF4-FFF2-40B4-BE49-F238E27FC236}">
                <a16:creationId xmlns:a16="http://schemas.microsoft.com/office/drawing/2014/main" id="{CA8FF249-69FA-478C-853F-D62CA2935D87}"/>
              </a:ext>
            </a:extLst>
          </p:cNvPr>
          <p:cNvSpPr>
            <a:spLocks noGrp="1"/>
          </p:cNvSpPr>
          <p:nvPr userDrawn="1">
            <p:ph type="subTitle" idx="1" hasCustomPrompt="1"/>
          </p:nvPr>
        </p:nvSpPr>
        <p:spPr>
          <a:xfrm>
            <a:off x="660399" y="5374799"/>
            <a:ext cx="10858501" cy="335156"/>
          </a:xfrm>
          <a:prstGeom prst="rect">
            <a:avLst/>
          </a:prstGeom>
          <a:noFill/>
        </p:spPr>
        <p:txBody>
          <a:bodyPr wrap="square" anchor="b">
            <a:spAutoFit/>
          </a:bodyPr>
          <a:lstStyle>
            <a:lvl1pPr marL="0" indent="0" algn="l">
              <a:lnSpc>
                <a:spcPct val="150000"/>
              </a:lnSpc>
              <a:spcBef>
                <a:spcPts val="0"/>
              </a:spcBef>
              <a:buNone/>
              <a:defRPr sz="1200" u="none">
                <a:solidFill>
                  <a:schemeClr val="tx1">
                    <a:alpha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ltLang="zh-CN" dirty="0"/>
              <a:t>Click to edit Master subtitle style</a:t>
            </a:r>
          </a:p>
        </p:txBody>
      </p:sp>
    </p:spTree>
    <p:extLst>
      <p:ext uri="{BB962C8B-B14F-4D97-AF65-F5344CB8AC3E}">
        <p14:creationId xmlns:p14="http://schemas.microsoft.com/office/powerpoint/2010/main" val="294944577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5" name="ísḷiḓê">
            <a:extLst>
              <a:ext uri="{FF2B5EF4-FFF2-40B4-BE49-F238E27FC236}">
                <a16:creationId xmlns:a16="http://schemas.microsoft.com/office/drawing/2014/main" id="{F078BF5F-E3FB-48F0-8CAB-992FCE392DB2}"/>
              </a:ext>
            </a:extLst>
          </p:cNvPr>
          <p:cNvSpPr>
            <a:spLocks noChangeAspect="1"/>
          </p:cNvSpPr>
          <p:nvPr userDrawn="1"/>
        </p:nvSpPr>
        <p:spPr>
          <a:xfrm>
            <a:off x="0" y="0"/>
            <a:ext cx="12192000" cy="6858000"/>
          </a:xfrm>
          <a:prstGeom prst="rect">
            <a:avLst/>
          </a:prstGeom>
          <a:blipFill dpi="0" rotWithShape="1">
            <a:blip r:embed="rId2">
              <a:grayscl/>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a:stretch>
              <a:fillRect b="-77778"/>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标题 1">
            <a:extLst>
              <a:ext uri="{FF2B5EF4-FFF2-40B4-BE49-F238E27FC236}">
                <a16:creationId xmlns:a16="http://schemas.microsoft.com/office/drawing/2014/main" id="{B6B40EAC-1236-4C2C-A5B0-5B2D469D0AD7}"/>
              </a:ext>
            </a:extLst>
          </p:cNvPr>
          <p:cNvSpPr>
            <a:spLocks noGrp="1"/>
          </p:cNvSpPr>
          <p:nvPr>
            <p:ph type="title" hasCustomPrompt="1"/>
          </p:nvPr>
        </p:nvSpPr>
        <p:spPr>
          <a:xfrm>
            <a:off x="4967010" y="2368402"/>
            <a:ext cx="5759047" cy="1089529"/>
          </a:xfrm>
        </p:spPr>
        <p:txBody>
          <a:bodyPr wrap="square" anchor="b">
            <a:spAutoFit/>
          </a:bodyPr>
          <a:lstStyle>
            <a:lvl1pPr algn="l">
              <a:defRPr sz="3600">
                <a:solidFill>
                  <a:schemeClr val="tx1">
                    <a:lumMod val="85000"/>
                    <a:lumOff val="15000"/>
                  </a:schemeClr>
                </a:solidFill>
              </a:defRPr>
            </a:lvl1pPr>
          </a:lstStyle>
          <a:p>
            <a:r>
              <a:rPr lang="en-US" altLang="zh-CN" dirty="0"/>
              <a:t>Click to edit Master title style</a:t>
            </a:r>
            <a:endParaRPr lang="zh-CN" altLang="en-US" dirty="0"/>
          </a:p>
        </p:txBody>
      </p:sp>
      <p:sp>
        <p:nvSpPr>
          <p:cNvPr id="3" name="文本占位符 2">
            <a:extLst>
              <a:ext uri="{FF2B5EF4-FFF2-40B4-BE49-F238E27FC236}">
                <a16:creationId xmlns:a16="http://schemas.microsoft.com/office/drawing/2014/main" id="{54712325-CA12-44BF-8B8C-2D3C6232D8B6}"/>
              </a:ext>
            </a:extLst>
          </p:cNvPr>
          <p:cNvSpPr>
            <a:spLocks noGrp="1"/>
          </p:cNvSpPr>
          <p:nvPr>
            <p:ph type="body" idx="1" hasCustomPrompt="1"/>
          </p:nvPr>
        </p:nvSpPr>
        <p:spPr>
          <a:xfrm>
            <a:off x="4967010" y="3484916"/>
            <a:ext cx="5759047" cy="427746"/>
          </a:xfrm>
        </p:spPr>
        <p:txBody>
          <a:bodyPr wrap="square">
            <a:spAutoFit/>
          </a:bodyPr>
          <a:lstStyle>
            <a:lvl1pPr marL="0" indent="0" algn="l">
              <a:lnSpc>
                <a:spcPct val="120000"/>
              </a:lnSpc>
              <a:spcBef>
                <a:spcPts val="100"/>
              </a:spcBef>
              <a:buNone/>
              <a:defRPr sz="2000">
                <a:solidFill>
                  <a:schemeClr val="tx1">
                    <a:lumMod val="85000"/>
                    <a:lumOff val="1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ltLang="zh-CN" dirty="0"/>
              <a:t>Click to edit Master title style</a:t>
            </a:r>
          </a:p>
        </p:txBody>
      </p:sp>
      <p:sp>
        <p:nvSpPr>
          <p:cNvPr id="28" name="文本占位符 27">
            <a:extLst>
              <a:ext uri="{FF2B5EF4-FFF2-40B4-BE49-F238E27FC236}">
                <a16:creationId xmlns:a16="http://schemas.microsoft.com/office/drawing/2014/main" id="{A993F352-D76E-440A-B801-66BF6F3C2B98}"/>
              </a:ext>
            </a:extLst>
          </p:cNvPr>
          <p:cNvSpPr>
            <a:spLocks noGrp="1"/>
          </p:cNvSpPr>
          <p:nvPr>
            <p:ph type="body" sz="quarter" idx="10" hasCustomPrompt="1"/>
          </p:nvPr>
        </p:nvSpPr>
        <p:spPr>
          <a:xfrm>
            <a:off x="2020610" y="2644170"/>
            <a:ext cx="1963999" cy="1569660"/>
          </a:xfrm>
        </p:spPr>
        <p:txBody>
          <a:bodyPr wrap="none">
            <a:spAutoFit/>
          </a:bodyPr>
          <a:lstStyle>
            <a:lvl1pPr marL="0" indent="0" algn="l">
              <a:lnSpc>
                <a:spcPct val="100000"/>
              </a:lnSpc>
              <a:buNone/>
              <a:defRPr sz="9600" b="1">
                <a:solidFill>
                  <a:schemeClr val="accent1"/>
                </a:solidFill>
              </a:defRPr>
            </a:lvl1pPr>
            <a:lvl2pPr marL="457177" indent="0">
              <a:lnSpc>
                <a:spcPct val="100000"/>
              </a:lnSpc>
              <a:buNone/>
              <a:defRPr/>
            </a:lvl2pPr>
            <a:lvl3pPr marL="914353" indent="0">
              <a:lnSpc>
                <a:spcPct val="100000"/>
              </a:lnSpc>
              <a:buNone/>
              <a:defRPr/>
            </a:lvl3pPr>
            <a:lvl4pPr marL="1371531" indent="0">
              <a:lnSpc>
                <a:spcPct val="100000"/>
              </a:lnSpc>
              <a:buNone/>
              <a:defRPr/>
            </a:lvl4pPr>
            <a:lvl5pPr marL="1828709" indent="0">
              <a:lnSpc>
                <a:spcPct val="100000"/>
              </a:lnSpc>
              <a:buNone/>
              <a:defRPr/>
            </a:lvl5pPr>
          </a:lstStyle>
          <a:p>
            <a:pPr lvl="0"/>
            <a:r>
              <a:rPr lang="en-GB" altLang="zh-CN" dirty="0"/>
              <a:t>01-</a:t>
            </a:r>
            <a:endParaRPr lang="en-GB" dirty="0"/>
          </a:p>
        </p:txBody>
      </p:sp>
      <p:grpSp>
        <p:nvGrpSpPr>
          <p:cNvPr id="6" name="组合 5">
            <a:extLst>
              <a:ext uri="{FF2B5EF4-FFF2-40B4-BE49-F238E27FC236}">
                <a16:creationId xmlns:a16="http://schemas.microsoft.com/office/drawing/2014/main" id="{F1F54CC1-F4E6-4803-ADC8-EA5CACEB1EC9}"/>
              </a:ext>
            </a:extLst>
          </p:cNvPr>
          <p:cNvGrpSpPr/>
          <p:nvPr userDrawn="1"/>
        </p:nvGrpSpPr>
        <p:grpSpPr>
          <a:xfrm>
            <a:off x="4781209" y="1319439"/>
            <a:ext cx="459241" cy="0"/>
            <a:chOff x="-2757487" y="3336925"/>
            <a:chExt cx="459241" cy="0"/>
          </a:xfrm>
        </p:grpSpPr>
        <p:cxnSp>
          <p:nvCxnSpPr>
            <p:cNvPr id="7" name="直接箭头连接符 6">
              <a:extLst>
                <a:ext uri="{FF2B5EF4-FFF2-40B4-BE49-F238E27FC236}">
                  <a16:creationId xmlns:a16="http://schemas.microsoft.com/office/drawing/2014/main" id="{D70FD1E5-8E9E-4A7F-94E7-D2979C08027A}"/>
                </a:ext>
              </a:extLst>
            </p:cNvPr>
            <p:cNvCxnSpPr>
              <a:cxnSpLocks/>
            </p:cNvCxnSpPr>
            <p:nvPr/>
          </p:nvCxnSpPr>
          <p:spPr>
            <a:xfrm>
              <a:off x="-2459831" y="3336925"/>
              <a:ext cx="161585" cy="0"/>
            </a:xfrm>
            <a:prstGeom prst="straightConnector1">
              <a:avLst/>
            </a:prstGeom>
            <a:ln w="15875" cap="rnd">
              <a:solidFill>
                <a:schemeClr val="accent1"/>
              </a:solidFill>
              <a:round/>
              <a:tailEnd type="arrow" w="lg" len="sm"/>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31C733A9-776A-448B-BC81-47CFB33E5EFF}"/>
                </a:ext>
              </a:extLst>
            </p:cNvPr>
            <p:cNvCxnSpPr>
              <a:cxnSpLocks/>
            </p:cNvCxnSpPr>
            <p:nvPr/>
          </p:nvCxnSpPr>
          <p:spPr>
            <a:xfrm flipH="1">
              <a:off x="-2757487" y="3336925"/>
              <a:ext cx="161585" cy="0"/>
            </a:xfrm>
            <a:prstGeom prst="straightConnector1">
              <a:avLst/>
            </a:prstGeom>
            <a:ln w="15875" cap="rnd">
              <a:solidFill>
                <a:schemeClr val="tx1">
                  <a:lumMod val="50000"/>
                  <a:lumOff val="50000"/>
                  <a:alpha val="20000"/>
                </a:schemeClr>
              </a:solidFill>
              <a:round/>
              <a:tailEnd type="arrow" w="lg"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73008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cxnSp>
        <p:nvCxnSpPr>
          <p:cNvPr id="9" name="直接连接符 8">
            <a:extLst>
              <a:ext uri="{FF2B5EF4-FFF2-40B4-BE49-F238E27FC236}">
                <a16:creationId xmlns:a16="http://schemas.microsoft.com/office/drawing/2014/main" id="{AE7E9DB7-DB99-4130-B2A9-83E317D558C8}"/>
              </a:ext>
            </a:extLst>
          </p:cNvPr>
          <p:cNvCxnSpPr>
            <a:cxnSpLocks/>
          </p:cNvCxnSpPr>
          <p:nvPr userDrawn="1"/>
        </p:nvCxnSpPr>
        <p:spPr>
          <a:xfrm rot="5400000">
            <a:off x="11050361" y="6538687"/>
            <a:ext cx="638629" cy="0"/>
          </a:xfrm>
          <a:prstGeom prst="line">
            <a:avLst/>
          </a:prstGeom>
          <a:no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sp>
        <p:nvSpPr>
          <p:cNvPr id="2" name="标题 1">
            <a:extLst>
              <a:ext uri="{FF2B5EF4-FFF2-40B4-BE49-F238E27FC236}">
                <a16:creationId xmlns:a16="http://schemas.microsoft.com/office/drawing/2014/main" id="{D95B5B30-EAE6-475D-9E77-B9C4E87F9C88}"/>
              </a:ext>
            </a:extLst>
          </p:cNvPr>
          <p:cNvSpPr>
            <a:spLocks noGrp="1"/>
          </p:cNvSpPr>
          <p:nvPr>
            <p:ph type="title" hasCustomPrompt="1"/>
          </p:nvPr>
        </p:nvSpPr>
        <p:spPr/>
        <p:txBody>
          <a:bodyPr>
            <a:normAutofit/>
          </a:bodyPr>
          <a:lstStyle>
            <a:lvl1pPr>
              <a:defRPr sz="3200"/>
            </a:lvl1pPr>
          </a:lstStyle>
          <a:p>
            <a:r>
              <a:rPr lang="en-US" altLang="zh-CN" dirty="0"/>
              <a:t>Click to edit Master title style</a:t>
            </a:r>
            <a:endParaRPr lang="zh-CN" altLang="en-US" dirty="0"/>
          </a:p>
        </p:txBody>
      </p:sp>
      <p:sp>
        <p:nvSpPr>
          <p:cNvPr id="6" name="日期占位符 5">
            <a:extLst>
              <a:ext uri="{FF2B5EF4-FFF2-40B4-BE49-F238E27FC236}">
                <a16:creationId xmlns:a16="http://schemas.microsoft.com/office/drawing/2014/main" id="{F27A5331-58C4-4210-9B29-7D209EC69FA0}"/>
              </a:ext>
            </a:extLst>
          </p:cNvPr>
          <p:cNvSpPr>
            <a:spLocks noGrp="1"/>
          </p:cNvSpPr>
          <p:nvPr>
            <p:ph type="dt" sz="half" idx="10"/>
          </p:nvPr>
        </p:nvSpPr>
        <p:spPr>
          <a:xfrm>
            <a:off x="5401732" y="6235704"/>
            <a:ext cx="1388536" cy="206381"/>
          </a:xfrm>
          <a:prstGeom prst="rect">
            <a:avLst/>
          </a:prstGeom>
        </p:spPr>
        <p:txBody>
          <a:bodyPr/>
          <a:lstStyle/>
          <a:p>
            <a:endParaRPr lang="zh-CN" altLang="en-US"/>
          </a:p>
        </p:txBody>
      </p:sp>
      <p:sp>
        <p:nvSpPr>
          <p:cNvPr id="7" name="页脚占位符 6">
            <a:extLst>
              <a:ext uri="{FF2B5EF4-FFF2-40B4-BE49-F238E27FC236}">
                <a16:creationId xmlns:a16="http://schemas.microsoft.com/office/drawing/2014/main" id="{CAC1F83E-F48A-4A82-AEA9-9C5660FBDC25}"/>
              </a:ext>
            </a:extLst>
          </p:cNvPr>
          <p:cNvSpPr>
            <a:spLocks noGrp="1"/>
          </p:cNvSpPr>
          <p:nvPr>
            <p:ph type="ftr" sz="quarter" idx="11"/>
          </p:nvPr>
        </p:nvSpPr>
        <p:spPr>
          <a:xfrm>
            <a:off x="660402" y="6235704"/>
            <a:ext cx="4140201" cy="206381"/>
          </a:xfrm>
          <a:prstGeom prst="rect">
            <a:avLst/>
          </a:prstGeom>
        </p:spPr>
        <p:txBody>
          <a:bodyPr/>
          <a:lstStyle/>
          <a:p>
            <a:r>
              <a:rPr lang="zh-CN" altLang="en-US"/>
              <a:t>请在插入菜单</a:t>
            </a:r>
            <a:r>
              <a:rPr lang="en-US" altLang="zh-CN"/>
              <a:t>—</a:t>
            </a:r>
            <a:r>
              <a:rPr lang="zh-CN" altLang="en-US"/>
              <a:t>页眉和页脚中修改此文本</a:t>
            </a:r>
            <a:endParaRPr lang="zh-CN" altLang="en-US" dirty="0"/>
          </a:p>
        </p:txBody>
      </p:sp>
      <p:sp>
        <p:nvSpPr>
          <p:cNvPr id="8" name="灯片编号占位符 7">
            <a:extLst>
              <a:ext uri="{FF2B5EF4-FFF2-40B4-BE49-F238E27FC236}">
                <a16:creationId xmlns:a16="http://schemas.microsoft.com/office/drawing/2014/main" id="{1D47482C-BA78-45A4-AAF3-F9A7E84F9DAF}"/>
              </a:ext>
            </a:extLst>
          </p:cNvPr>
          <p:cNvSpPr>
            <a:spLocks noGrp="1"/>
          </p:cNvSpPr>
          <p:nvPr>
            <p:ph type="sldNum" sz="quarter" idx="12"/>
          </p:nvPr>
        </p:nvSpPr>
        <p:spPr>
          <a:xfrm>
            <a:off x="11220450" y="6235704"/>
            <a:ext cx="298451" cy="215996"/>
          </a:xfrm>
          <a:prstGeom prst="rect">
            <a:avLst/>
          </a:prstGeom>
        </p:spPr>
        <p:txBody>
          <a:bodyPr wrap="none"/>
          <a:lstStyle>
            <a:lvl1pPr algn="ctr">
              <a:defRPr sz="800">
                <a:solidFill>
                  <a:schemeClr val="bg1"/>
                </a:solidFill>
              </a:defRPr>
            </a:lvl1pPr>
          </a:lstStyle>
          <a:p>
            <a:fld id="{5DD3DB80-B894-403A-B48E-6FDC1A72010E}" type="slidenum">
              <a:rPr lang="zh-CN" altLang="en-US" smtClean="0"/>
              <a:pPr/>
              <a:t>‹#›</a:t>
            </a:fld>
            <a:endParaRPr lang="zh-CN" altLang="en-US" dirty="0"/>
          </a:p>
        </p:txBody>
      </p:sp>
    </p:spTree>
    <p:extLst>
      <p:ext uri="{BB962C8B-B14F-4D97-AF65-F5344CB8AC3E}">
        <p14:creationId xmlns:p14="http://schemas.microsoft.com/office/powerpoint/2010/main" val="1196688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9978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末尾幻灯片">
    <p:bg>
      <p:bgPr>
        <a:solidFill>
          <a:schemeClr val="bg1"/>
        </a:solidFill>
        <a:effectLst/>
      </p:bgPr>
    </p:bg>
    <p:spTree>
      <p:nvGrpSpPr>
        <p:cNvPr id="1" name=""/>
        <p:cNvGrpSpPr/>
        <p:nvPr/>
      </p:nvGrpSpPr>
      <p:grpSpPr>
        <a:xfrm>
          <a:off x="0" y="0"/>
          <a:ext cx="0" cy="0"/>
          <a:chOff x="0" y="0"/>
          <a:chExt cx="0" cy="0"/>
        </a:xfrm>
      </p:grpSpPr>
      <p:sp>
        <p:nvSpPr>
          <p:cNvPr id="5" name="ïṡlîďè">
            <a:extLst>
              <a:ext uri="{FF2B5EF4-FFF2-40B4-BE49-F238E27FC236}">
                <a16:creationId xmlns:a16="http://schemas.microsoft.com/office/drawing/2014/main" id="{B9762669-77E5-46D8-8C91-8DDB2E4FD596}"/>
              </a:ext>
            </a:extLst>
          </p:cNvPr>
          <p:cNvSpPr>
            <a:spLocks noChangeAspect="1"/>
          </p:cNvSpPr>
          <p:nvPr userDrawn="1"/>
        </p:nvSpPr>
        <p:spPr>
          <a:xfrm>
            <a:off x="0" y="0"/>
            <a:ext cx="12192000" cy="6858000"/>
          </a:xfrm>
          <a:prstGeom prst="rect">
            <a:avLst/>
          </a:prstGeom>
          <a:blipFill dpi="0" rotWithShape="1">
            <a:blip r:embed="rId2">
              <a:grayscl/>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a:stretch>
              <a:fillRect t="-77778"/>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文本占位符 22">
            <a:extLst>
              <a:ext uri="{FF2B5EF4-FFF2-40B4-BE49-F238E27FC236}">
                <a16:creationId xmlns:a16="http://schemas.microsoft.com/office/drawing/2014/main" id="{14C84A20-CF9D-4080-959D-55F32AB29A8D}"/>
              </a:ext>
            </a:extLst>
          </p:cNvPr>
          <p:cNvSpPr>
            <a:spLocks noGrp="1"/>
          </p:cNvSpPr>
          <p:nvPr>
            <p:ph type="body" sz="quarter" idx="11" hasCustomPrompt="1"/>
          </p:nvPr>
        </p:nvSpPr>
        <p:spPr>
          <a:xfrm>
            <a:off x="660399" y="6052127"/>
            <a:ext cx="5422899" cy="258532"/>
          </a:xfrm>
        </p:spPr>
        <p:txBody>
          <a:bodyPr vert="horz" wrap="square" lIns="91440" tIns="45720" rIns="91440" bIns="45720" rtlCol="0" anchor="ctr">
            <a:spAutoFit/>
          </a:bodyPr>
          <a:lstStyle>
            <a:lvl1pPr marL="0" indent="0" algn="l">
              <a:buNone/>
              <a:defRPr lang="zh-CN" altLang="en-US" sz="1200" b="0" dirty="0" smtClean="0">
                <a:ln>
                  <a:noFill/>
                </a:ln>
                <a:solidFill>
                  <a:schemeClr val="tx1"/>
                </a:solidFill>
                <a:latin typeface="+mj-lt"/>
                <a:ea typeface="+mj-ea"/>
                <a:cs typeface="+mj-cs"/>
              </a:defRPr>
            </a:lvl1pPr>
          </a:lstStyle>
          <a:p>
            <a:pPr marL="0" indent="0"/>
            <a:r>
              <a:rPr lang="en-US" altLang="zh-CN" dirty="0"/>
              <a:t>Signature</a:t>
            </a:r>
          </a:p>
        </p:txBody>
      </p:sp>
      <p:sp>
        <p:nvSpPr>
          <p:cNvPr id="27" name="文本占位符 26">
            <a:extLst>
              <a:ext uri="{FF2B5EF4-FFF2-40B4-BE49-F238E27FC236}">
                <a16:creationId xmlns:a16="http://schemas.microsoft.com/office/drawing/2014/main" id="{FEA7D86A-A334-4E0C-B01B-43F345A176DE}"/>
              </a:ext>
            </a:extLst>
          </p:cNvPr>
          <p:cNvSpPr>
            <a:spLocks noGrp="1"/>
          </p:cNvSpPr>
          <p:nvPr>
            <p:ph type="body" sz="quarter" idx="12" hasCustomPrompt="1"/>
          </p:nvPr>
        </p:nvSpPr>
        <p:spPr>
          <a:xfrm>
            <a:off x="6095999" y="6052127"/>
            <a:ext cx="5422899" cy="258532"/>
          </a:xfrm>
        </p:spPr>
        <p:txBody>
          <a:bodyPr vert="horz" wrap="square" lIns="91440" tIns="45720" rIns="91440" bIns="45720" rtlCol="0" anchor="ctr">
            <a:spAutoFit/>
          </a:bodyPr>
          <a:lstStyle>
            <a:lvl1pPr marL="0" indent="0" algn="r">
              <a:buNone/>
              <a:defRPr lang="zh-CN" altLang="en-US" sz="1200" b="0" dirty="0" smtClean="0">
                <a:ln>
                  <a:noFill/>
                </a:ln>
                <a:solidFill>
                  <a:schemeClr val="tx1"/>
                </a:solidFill>
                <a:latin typeface="+mj-lt"/>
                <a:ea typeface="+mj-ea"/>
                <a:cs typeface="+mj-cs"/>
              </a:defRPr>
            </a:lvl1pPr>
          </a:lstStyle>
          <a:p>
            <a:pPr lvl="0"/>
            <a:r>
              <a:rPr lang="en-US" altLang="zh-CN" dirty="0"/>
              <a:t>Date</a:t>
            </a:r>
          </a:p>
        </p:txBody>
      </p:sp>
      <p:sp>
        <p:nvSpPr>
          <p:cNvPr id="3" name="文本占位符 2">
            <a:extLst>
              <a:ext uri="{FF2B5EF4-FFF2-40B4-BE49-F238E27FC236}">
                <a16:creationId xmlns:a16="http://schemas.microsoft.com/office/drawing/2014/main" id="{FC1A48BB-A1A1-4744-B0D3-FD4F42C33B9B}"/>
              </a:ext>
            </a:extLst>
          </p:cNvPr>
          <p:cNvSpPr>
            <a:spLocks noGrp="1"/>
          </p:cNvSpPr>
          <p:nvPr>
            <p:ph type="body" sz="quarter" idx="13" hasCustomPrompt="1"/>
          </p:nvPr>
        </p:nvSpPr>
        <p:spPr>
          <a:xfrm>
            <a:off x="660399" y="2065342"/>
            <a:ext cx="10858499" cy="1199046"/>
          </a:xfrm>
        </p:spPr>
        <p:txBody>
          <a:bodyPr anchor="t">
            <a:spAutoFit/>
          </a:bodyPr>
          <a:lstStyle>
            <a:lvl1pPr marL="0" indent="0" algn="l">
              <a:lnSpc>
                <a:spcPct val="120000"/>
              </a:lnSpc>
              <a:spcBef>
                <a:spcPts val="0"/>
              </a:spcBef>
              <a:buNone/>
              <a:defRPr sz="6600" b="1">
                <a:solidFill>
                  <a:schemeClr val="tx1"/>
                </a:solidFill>
              </a:defRPr>
            </a:lvl1pPr>
          </a:lstStyle>
          <a:p>
            <a:pPr lvl="0"/>
            <a:r>
              <a:rPr lang="en-US" altLang="zh-CN" dirty="0"/>
              <a:t>Thank you for Watching.</a:t>
            </a:r>
          </a:p>
        </p:txBody>
      </p:sp>
    </p:spTree>
    <p:extLst>
      <p:ext uri="{BB962C8B-B14F-4D97-AF65-F5344CB8AC3E}">
        <p14:creationId xmlns:p14="http://schemas.microsoft.com/office/powerpoint/2010/main" val="166372223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cxnSp>
        <p:nvCxnSpPr>
          <p:cNvPr id="9" name="直接连接符 8">
            <a:extLst>
              <a:ext uri="{FF2B5EF4-FFF2-40B4-BE49-F238E27FC236}">
                <a16:creationId xmlns:a16="http://schemas.microsoft.com/office/drawing/2014/main" id="{AE7E9DB7-DB99-4130-B2A9-83E317D558C8}"/>
              </a:ext>
            </a:extLst>
          </p:cNvPr>
          <p:cNvCxnSpPr>
            <a:cxnSpLocks/>
          </p:cNvCxnSpPr>
          <p:nvPr userDrawn="1"/>
        </p:nvCxnSpPr>
        <p:spPr>
          <a:xfrm rot="5400000">
            <a:off x="11050361" y="6538687"/>
            <a:ext cx="638629" cy="0"/>
          </a:xfrm>
          <a:prstGeom prst="line">
            <a:avLst/>
          </a:prstGeom>
          <a:no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sp>
        <p:nvSpPr>
          <p:cNvPr id="2" name="标题 1">
            <a:extLst>
              <a:ext uri="{FF2B5EF4-FFF2-40B4-BE49-F238E27FC236}">
                <a16:creationId xmlns:a16="http://schemas.microsoft.com/office/drawing/2014/main" id="{D95B5B30-EAE6-475D-9E77-B9C4E87F9C88}"/>
              </a:ext>
            </a:extLst>
          </p:cNvPr>
          <p:cNvSpPr>
            <a:spLocks noGrp="1"/>
          </p:cNvSpPr>
          <p:nvPr>
            <p:ph type="title" hasCustomPrompt="1"/>
          </p:nvPr>
        </p:nvSpPr>
        <p:spPr/>
        <p:txBody>
          <a:bodyPr>
            <a:normAutofit/>
          </a:bodyPr>
          <a:lstStyle>
            <a:lvl1pPr>
              <a:defRPr sz="3200"/>
            </a:lvl1pPr>
          </a:lstStyle>
          <a:p>
            <a:r>
              <a:rPr lang="en-US" altLang="zh-CN" dirty="0"/>
              <a:t>Click to edit Master title style</a:t>
            </a:r>
            <a:endParaRPr lang="zh-CN" altLang="en-US" dirty="0"/>
          </a:p>
        </p:txBody>
      </p:sp>
      <p:sp>
        <p:nvSpPr>
          <p:cNvPr id="6" name="日期占位符 5">
            <a:extLst>
              <a:ext uri="{FF2B5EF4-FFF2-40B4-BE49-F238E27FC236}">
                <a16:creationId xmlns:a16="http://schemas.microsoft.com/office/drawing/2014/main" id="{F27A5331-58C4-4210-9B29-7D209EC69FA0}"/>
              </a:ext>
            </a:extLst>
          </p:cNvPr>
          <p:cNvSpPr>
            <a:spLocks noGrp="1"/>
          </p:cNvSpPr>
          <p:nvPr>
            <p:ph type="dt" sz="half" idx="10"/>
          </p:nvPr>
        </p:nvSpPr>
        <p:spPr>
          <a:xfrm>
            <a:off x="5401732" y="6235704"/>
            <a:ext cx="1388536" cy="206381"/>
          </a:xfrm>
          <a:prstGeom prst="rect">
            <a:avLst/>
          </a:prstGeom>
        </p:spPr>
        <p:txBody>
          <a:bodyPr/>
          <a:lstStyle/>
          <a:p>
            <a:endParaRPr lang="zh-CN" altLang="en-US"/>
          </a:p>
        </p:txBody>
      </p:sp>
      <p:sp>
        <p:nvSpPr>
          <p:cNvPr id="7" name="页脚占位符 6">
            <a:extLst>
              <a:ext uri="{FF2B5EF4-FFF2-40B4-BE49-F238E27FC236}">
                <a16:creationId xmlns:a16="http://schemas.microsoft.com/office/drawing/2014/main" id="{CAC1F83E-F48A-4A82-AEA9-9C5660FBDC25}"/>
              </a:ext>
            </a:extLst>
          </p:cNvPr>
          <p:cNvSpPr>
            <a:spLocks noGrp="1"/>
          </p:cNvSpPr>
          <p:nvPr>
            <p:ph type="ftr" sz="quarter" idx="11"/>
          </p:nvPr>
        </p:nvSpPr>
        <p:spPr>
          <a:xfrm>
            <a:off x="660402" y="6235704"/>
            <a:ext cx="4140201" cy="206381"/>
          </a:xfrm>
          <a:prstGeom prst="rect">
            <a:avLst/>
          </a:prstGeom>
        </p:spPr>
        <p:txBody>
          <a:bodyPr/>
          <a:lstStyle/>
          <a:p>
            <a:r>
              <a:rPr lang="zh-CN" altLang="en-US"/>
              <a:t>请在插入菜单</a:t>
            </a:r>
            <a:r>
              <a:rPr lang="en-US" altLang="zh-CN"/>
              <a:t>—</a:t>
            </a:r>
            <a:r>
              <a:rPr lang="zh-CN" altLang="en-US"/>
              <a:t>页眉和页脚中修改此文本</a:t>
            </a:r>
            <a:endParaRPr lang="zh-CN" altLang="en-US" dirty="0"/>
          </a:p>
        </p:txBody>
      </p:sp>
      <p:sp>
        <p:nvSpPr>
          <p:cNvPr id="8" name="灯片编号占位符 7">
            <a:extLst>
              <a:ext uri="{FF2B5EF4-FFF2-40B4-BE49-F238E27FC236}">
                <a16:creationId xmlns:a16="http://schemas.microsoft.com/office/drawing/2014/main" id="{1D47482C-BA78-45A4-AAF3-F9A7E84F9DAF}"/>
              </a:ext>
            </a:extLst>
          </p:cNvPr>
          <p:cNvSpPr>
            <a:spLocks noGrp="1"/>
          </p:cNvSpPr>
          <p:nvPr>
            <p:ph type="sldNum" sz="quarter" idx="12"/>
          </p:nvPr>
        </p:nvSpPr>
        <p:spPr>
          <a:xfrm>
            <a:off x="11220450" y="6235704"/>
            <a:ext cx="298451" cy="215996"/>
          </a:xfrm>
          <a:prstGeom prst="rect">
            <a:avLst/>
          </a:prstGeom>
        </p:spPr>
        <p:txBody>
          <a:bodyPr wrap="none"/>
          <a:lstStyle>
            <a:lvl1pPr algn="ctr">
              <a:defRPr sz="800">
                <a:solidFill>
                  <a:schemeClr val="bg1"/>
                </a:solidFill>
              </a:defRPr>
            </a:lvl1pPr>
          </a:lstStyle>
          <a:p>
            <a:fld id="{5DD3DB80-B894-403A-B48E-6FDC1A72010E}" type="slidenum">
              <a:rPr lang="zh-CN" altLang="en-US" smtClean="0"/>
              <a:pPr/>
              <a:t>‹#›</a:t>
            </a:fld>
            <a:endParaRPr lang="zh-CN" altLang="en-US" dirty="0"/>
          </a:p>
        </p:txBody>
      </p:sp>
    </p:spTree>
    <p:extLst>
      <p:ext uri="{BB962C8B-B14F-4D97-AF65-F5344CB8AC3E}">
        <p14:creationId xmlns:p14="http://schemas.microsoft.com/office/powerpoint/2010/main" val="195112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217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3"/>
          <p:cNvSpPr/>
          <p:nvPr/>
        </p:nvSpPr>
        <p:spPr bwMode="white">
          <a:xfrm>
            <a:off x="0" y="1"/>
            <a:ext cx="12192000" cy="5889625"/>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 name="Straight Connector 4"/>
          <p:cNvCxnSpPr/>
          <p:nvPr/>
        </p:nvCxnSpPr>
        <p:spPr>
          <a:xfrm>
            <a:off x="0" y="3186114"/>
            <a:ext cx="12192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0" y="2473325"/>
            <a:ext cx="12192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9" descr="LN_NEW LOGO RED.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500" y="6205539"/>
            <a:ext cx="214206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ctrTitle"/>
          </p:nvPr>
        </p:nvSpPr>
        <p:spPr>
          <a:xfrm>
            <a:off x="1005417" y="2602342"/>
            <a:ext cx="10363200" cy="438582"/>
          </a:xfrm>
          <a:noFill/>
        </p:spPr>
        <p:txBody>
          <a:bodyPr/>
          <a:lstStyle>
            <a:lvl1pPr algn="r" defTabSz="457200" rtl="0" fontAlgn="auto">
              <a:spcBef>
                <a:spcPts val="0"/>
              </a:spcBef>
              <a:spcAft>
                <a:spcPts val="0"/>
              </a:spcAft>
              <a:defRPr kumimoji="0" lang="en-US" sz="2400" b="1" i="0" u="none" strike="noStrike" kern="0" cap="none" spc="0" normalizeH="0" baseline="0" noProof="0" dirty="0" smtClean="0">
                <a:ln>
                  <a:noFill/>
                </a:ln>
                <a:solidFill>
                  <a:sysClr val="window" lastClr="FFFFFF"/>
                </a:solidFill>
                <a:effectLst/>
                <a:uLnTx/>
                <a:uFillTx/>
                <a:latin typeface="Calibri"/>
                <a:ea typeface="+mn-ea"/>
                <a:cs typeface="Arial"/>
              </a:defRPr>
            </a:lvl1pPr>
          </a:lstStyle>
          <a:p>
            <a:pPr lvl="0"/>
            <a:r>
              <a:rPr lang="en-US"/>
              <a:t>Click to edit Master title style</a:t>
            </a:r>
            <a:endParaRPr lang="en-US" dirty="0"/>
          </a:p>
        </p:txBody>
      </p:sp>
      <p:sp>
        <p:nvSpPr>
          <p:cNvPr id="56325" name="Rectangle 3"/>
          <p:cNvSpPr>
            <a:spLocks noGrp="1" noChangeArrowheads="1"/>
          </p:cNvSpPr>
          <p:nvPr>
            <p:ph type="subTitle" idx="1"/>
          </p:nvPr>
        </p:nvSpPr>
        <p:spPr>
          <a:xfrm>
            <a:off x="1016000" y="3352800"/>
            <a:ext cx="10363200" cy="762000"/>
          </a:xfrm>
        </p:spPr>
        <p:txBody>
          <a:bodyPr/>
          <a:lstStyle>
            <a:lvl1pPr marL="0" indent="0">
              <a:buFontTx/>
              <a:buNone/>
              <a:defRPr smtClean="0"/>
            </a:lvl1pPr>
          </a:lstStyle>
          <a:p>
            <a:r>
              <a:rPr lang="en-US"/>
              <a:t>Click to edit Master subtitle style</a:t>
            </a:r>
          </a:p>
        </p:txBody>
      </p:sp>
    </p:spTree>
    <p:extLst>
      <p:ext uri="{BB962C8B-B14F-4D97-AF65-F5344CB8AC3E}">
        <p14:creationId xmlns:p14="http://schemas.microsoft.com/office/powerpoint/2010/main" val="2223374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cxnSp>
        <p:nvCxnSpPr>
          <p:cNvPr id="4" name="Straight Connector 3"/>
          <p:cNvCxnSpPr/>
          <p:nvPr/>
        </p:nvCxnSpPr>
        <p:spPr>
          <a:xfrm>
            <a:off x="0" y="3186114"/>
            <a:ext cx="12192000" cy="1587"/>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0" y="2473325"/>
            <a:ext cx="12192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14" descr="LN_NEW LOGO RED.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500" y="6205539"/>
            <a:ext cx="214206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ctrTitle"/>
          </p:nvPr>
        </p:nvSpPr>
        <p:spPr>
          <a:xfrm>
            <a:off x="1005417" y="2602342"/>
            <a:ext cx="10363200" cy="438582"/>
          </a:xfrm>
          <a:noFill/>
        </p:spPr>
        <p:txBody>
          <a:bodyPr/>
          <a:lstStyle>
            <a:lvl1pPr algn="r" defTabSz="457200" rtl="0" fontAlgn="auto">
              <a:spcBef>
                <a:spcPts val="0"/>
              </a:spcBef>
              <a:spcAft>
                <a:spcPts val="0"/>
              </a:spcAft>
              <a:defRPr kumimoji="0" lang="en-US" sz="2400" b="1" i="0" u="none" strike="noStrike" kern="0" cap="none" spc="0" normalizeH="0" baseline="0" noProof="0" dirty="0" smtClean="0">
                <a:ln>
                  <a:noFill/>
                </a:ln>
                <a:solidFill>
                  <a:srgbClr val="ED1C24"/>
                </a:solidFill>
                <a:effectLst/>
                <a:uLnTx/>
                <a:uFillTx/>
                <a:latin typeface="Calibri"/>
                <a:ea typeface="+mn-ea"/>
                <a:cs typeface="Arial"/>
              </a:defRPr>
            </a:lvl1pPr>
          </a:lstStyle>
          <a:p>
            <a:pPr lvl="0"/>
            <a:r>
              <a:rPr lang="en-US"/>
              <a:t>Click to edit Master title style</a:t>
            </a:r>
            <a:endParaRPr lang="en-US" dirty="0"/>
          </a:p>
        </p:txBody>
      </p:sp>
      <p:sp>
        <p:nvSpPr>
          <p:cNvPr id="56325" name="Rectangle 3"/>
          <p:cNvSpPr>
            <a:spLocks noGrp="1" noChangeArrowheads="1"/>
          </p:cNvSpPr>
          <p:nvPr>
            <p:ph type="subTitle" idx="1"/>
          </p:nvPr>
        </p:nvSpPr>
        <p:spPr>
          <a:xfrm>
            <a:off x="1016000" y="3352800"/>
            <a:ext cx="10363200" cy="762000"/>
          </a:xfrm>
        </p:spPr>
        <p:txBody>
          <a:bodyPr/>
          <a:lstStyle>
            <a:lvl1pPr marL="0" indent="0">
              <a:buFontTx/>
              <a:buNone/>
              <a:defRPr smtClean="0"/>
            </a:lvl1pPr>
          </a:lstStyle>
          <a:p>
            <a:r>
              <a:rPr lang="en-US"/>
              <a:t>Click to edit Master subtitle style</a:t>
            </a:r>
          </a:p>
        </p:txBody>
      </p:sp>
    </p:spTree>
    <p:extLst>
      <p:ext uri="{BB962C8B-B14F-4D97-AF65-F5344CB8AC3E}">
        <p14:creationId xmlns:p14="http://schemas.microsoft.com/office/powerpoint/2010/main" val="3522416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71770"/>
            <a:ext cx="11379200" cy="438582"/>
          </a:xfrm>
          <a:noFill/>
        </p:spPr>
        <p:txBody>
          <a:bodyPr/>
          <a:lstStyle>
            <a:lvl1pPr algn="r">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7556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6400" y="387929"/>
            <a:ext cx="11379200" cy="406265"/>
          </a:xfrm>
          <a:noFill/>
        </p:spPr>
        <p:txBody>
          <a:bodyPr/>
          <a:lstStyle>
            <a:lvl1pPr algn="r" rtl="0" eaLnBrk="0" fontAlgn="base" hangingPunct="0">
              <a:lnSpc>
                <a:spcPct val="85000"/>
              </a:lnSpc>
              <a:spcBef>
                <a:spcPct val="0"/>
              </a:spcBef>
              <a:spcAft>
                <a:spcPct val="0"/>
              </a:spcAft>
              <a:defRPr kumimoji="0" lang="en-US" sz="2400" b="1" i="0" u="none" strike="noStrike" kern="0" cap="none" spc="0" normalizeH="0" baseline="0" noProof="0" dirty="0">
                <a:ln>
                  <a:noFill/>
                </a:ln>
                <a:solidFill>
                  <a:srgbClr val="ED1C24"/>
                </a:solidFill>
                <a:effectLst/>
                <a:uLnTx/>
                <a:uFillTx/>
                <a:latin typeface="Calibri"/>
                <a:ea typeface="+mn-ea"/>
                <a:cs typeface="Arial"/>
              </a:defRPr>
            </a:lvl1pPr>
          </a:lstStyle>
          <a:p>
            <a:pPr lvl="0"/>
            <a:r>
              <a:rPr lang="en-US"/>
              <a:t>Click to edit Master title style</a:t>
            </a:r>
            <a:endParaRPr lang="en-US" dirty="0"/>
          </a:p>
        </p:txBody>
      </p:sp>
    </p:spTree>
    <p:extLst>
      <p:ext uri="{BB962C8B-B14F-4D97-AF65-F5344CB8AC3E}">
        <p14:creationId xmlns:p14="http://schemas.microsoft.com/office/powerpoint/2010/main" val="164551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4908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5.xml"/><Relationship Id="rId7"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ïsļïḓè">
            <a:extLst>
              <a:ext uri="{FF2B5EF4-FFF2-40B4-BE49-F238E27FC236}">
                <a16:creationId xmlns:a16="http://schemas.microsoft.com/office/drawing/2014/main" id="{DF97D233-4137-4DA8-8F7F-9360F8D3B76F}"/>
              </a:ext>
            </a:extLst>
          </p:cNvPr>
          <p:cNvSpPr>
            <a:spLocks noChangeAspect="1"/>
          </p:cNvSpPr>
          <p:nvPr userDrawn="1"/>
        </p:nvSpPr>
        <p:spPr>
          <a:xfrm>
            <a:off x="3486150" y="0"/>
            <a:ext cx="8705850" cy="6858000"/>
          </a:xfrm>
          <a:prstGeom prst="rect">
            <a:avLst/>
          </a:prstGeom>
          <a:blipFill dpi="0" rotWithShape="1">
            <a:blip r:embed="rId6">
              <a:lum bright="70000" contrast="-70000"/>
              <a:alphaModFix amt="29000"/>
              <a:extLst>
                <a:ext uri="{BEBA8EAE-BF5A-486C-A8C5-ECC9F3942E4B}">
                  <a14:imgProps xmlns:a14="http://schemas.microsoft.com/office/drawing/2010/main">
                    <a14:imgLayer r:embed="rId7">
                      <a14:imgEffect>
                        <a14:colorTemperature colorTemp="4700"/>
                      </a14:imgEffect>
                      <a14:imgEffect>
                        <a14:saturation sat="0"/>
                      </a14:imgEffect>
                    </a14:imgLayer>
                  </a14:imgProps>
                </a:ext>
              </a:extLst>
            </a:blip>
            <a:srcRect/>
            <a:stretch>
              <a:fillRect t="-53334" r="-40044" b="-24444"/>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标题占位符 1">
            <a:extLst>
              <a:ext uri="{FF2B5EF4-FFF2-40B4-BE49-F238E27FC236}">
                <a16:creationId xmlns:a16="http://schemas.microsoft.com/office/drawing/2014/main" id="{61F18504-D86E-411A-B171-2A74DE296A53}"/>
              </a:ext>
            </a:extLst>
          </p:cNvPr>
          <p:cNvSpPr>
            <a:spLocks noGrp="1"/>
          </p:cNvSpPr>
          <p:nvPr>
            <p:ph type="title"/>
          </p:nvPr>
        </p:nvSpPr>
        <p:spPr>
          <a:xfrm>
            <a:off x="660402" y="0"/>
            <a:ext cx="10858500" cy="1028700"/>
          </a:xfrm>
          <a:prstGeom prst="rect">
            <a:avLst/>
          </a:prstGeom>
        </p:spPr>
        <p:txBody>
          <a:bodyPr vert="horz" lIns="91440" tIns="45720" rIns="91440" bIns="45720" rtlCol="0" anchor="b">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68A4509-A6D7-41B5-BE28-213FB58E8B74}"/>
              </a:ext>
            </a:extLst>
          </p:cNvPr>
          <p:cNvSpPr>
            <a:spLocks noGrp="1"/>
          </p:cNvSpPr>
          <p:nvPr>
            <p:ph type="body" idx="1"/>
          </p:nvPr>
        </p:nvSpPr>
        <p:spPr>
          <a:xfrm>
            <a:off x="660402" y="1130300"/>
            <a:ext cx="10858500" cy="500380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10" name="日期占位符 9">
            <a:extLst>
              <a:ext uri="{FF2B5EF4-FFF2-40B4-BE49-F238E27FC236}">
                <a16:creationId xmlns:a16="http://schemas.microsoft.com/office/drawing/2014/main" id="{6DEDA773-1B71-4202-AD8A-0D33468FE901}"/>
              </a:ext>
            </a:extLst>
          </p:cNvPr>
          <p:cNvSpPr>
            <a:spLocks noGrp="1"/>
          </p:cNvSpPr>
          <p:nvPr>
            <p:ph type="dt" sz="half" idx="2"/>
          </p:nvPr>
        </p:nvSpPr>
        <p:spPr>
          <a:xfrm>
            <a:off x="5401732" y="6235704"/>
            <a:ext cx="1388536" cy="206381"/>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zh-CN" altLang="en-US"/>
          </a:p>
        </p:txBody>
      </p:sp>
      <p:sp>
        <p:nvSpPr>
          <p:cNvPr id="11" name="页脚占位符 10">
            <a:extLst>
              <a:ext uri="{FF2B5EF4-FFF2-40B4-BE49-F238E27FC236}">
                <a16:creationId xmlns:a16="http://schemas.microsoft.com/office/drawing/2014/main" id="{C0483E03-0186-4754-8285-0D57953FBD75}"/>
              </a:ext>
            </a:extLst>
          </p:cNvPr>
          <p:cNvSpPr>
            <a:spLocks noGrp="1"/>
          </p:cNvSpPr>
          <p:nvPr>
            <p:ph type="ftr" sz="quarter" idx="3"/>
          </p:nvPr>
        </p:nvSpPr>
        <p:spPr>
          <a:xfrm>
            <a:off x="660402" y="6235704"/>
            <a:ext cx="4140201" cy="206381"/>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r>
              <a:rPr lang="zh-CN" altLang="en-US"/>
              <a:t>请在插入菜单</a:t>
            </a:r>
            <a:r>
              <a:rPr lang="en-US" altLang="zh-CN"/>
              <a:t>—</a:t>
            </a:r>
            <a:r>
              <a:rPr lang="zh-CN" altLang="en-US"/>
              <a:t>页眉和页脚中修改此文本</a:t>
            </a:r>
            <a:endParaRPr lang="zh-CN" altLang="en-US" dirty="0"/>
          </a:p>
        </p:txBody>
      </p:sp>
      <p:sp>
        <p:nvSpPr>
          <p:cNvPr id="12" name="灯片编号占位符 11">
            <a:extLst>
              <a:ext uri="{FF2B5EF4-FFF2-40B4-BE49-F238E27FC236}">
                <a16:creationId xmlns:a16="http://schemas.microsoft.com/office/drawing/2014/main" id="{7E8030F2-F0B4-4140-B9B5-8B5B27074E99}"/>
              </a:ext>
            </a:extLst>
          </p:cNvPr>
          <p:cNvSpPr>
            <a:spLocks noGrp="1"/>
          </p:cNvSpPr>
          <p:nvPr>
            <p:ph type="sldNum" sz="quarter" idx="4"/>
          </p:nvPr>
        </p:nvSpPr>
        <p:spPr>
          <a:xfrm>
            <a:off x="8971305" y="6235704"/>
            <a:ext cx="2547595" cy="206381"/>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33400592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5" r:id="rId4"/>
  </p:sldLayoutIdLst>
  <p:hf hdr="0" ftr="0" dt="0"/>
  <p:txStyles>
    <p:titleStyle>
      <a:lvl1pPr algn="l" defTabSz="914354"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06400" y="357766"/>
            <a:ext cx="113792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3075" name="Rectangle 3"/>
          <p:cNvSpPr>
            <a:spLocks noGrp="1" noChangeArrowheads="1"/>
          </p:cNvSpPr>
          <p:nvPr>
            <p:ph type="body" idx="1"/>
          </p:nvPr>
        </p:nvSpPr>
        <p:spPr bwMode="auto">
          <a:xfrm>
            <a:off x="609600" y="1371600"/>
            <a:ext cx="10972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2300" name="Rectangle 6"/>
          <p:cNvSpPr txBox="1">
            <a:spLocks noGrp="1" noChangeArrowheads="1"/>
          </p:cNvSpPr>
          <p:nvPr/>
        </p:nvSpPr>
        <p:spPr bwMode="auto">
          <a:xfrm>
            <a:off x="52917" y="6557963"/>
            <a:ext cx="1422400" cy="228600"/>
          </a:xfrm>
          <a:prstGeom prst="rect">
            <a:avLst/>
          </a:prstGeom>
          <a:noFill/>
          <a:ln w="9525">
            <a:noFill/>
            <a:miter lim="800000"/>
            <a:headEnd/>
            <a:tailEnd/>
          </a:ln>
        </p:spPr>
        <p:txBody>
          <a:bodyPr/>
          <a:lstStyle/>
          <a:p>
            <a:pPr>
              <a:defRPr/>
            </a:pPr>
            <a:fld id="{C62FB6EF-85CA-450B-AB3B-815413BD1ECA}" type="slidenum">
              <a:rPr lang="en-GB" sz="1000">
                <a:solidFill>
                  <a:schemeClr val="bg1"/>
                </a:solidFill>
                <a:latin typeface="Arial" charset="0"/>
                <a:cs typeface="Arial" charset="0"/>
              </a:rPr>
              <a:pPr>
                <a:defRPr/>
              </a:pPr>
              <a:t>‹#›</a:t>
            </a:fld>
            <a:endParaRPr lang="en-GB" sz="1000" dirty="0">
              <a:solidFill>
                <a:schemeClr val="bg1"/>
              </a:solidFill>
              <a:latin typeface="Arial" charset="0"/>
              <a:cs typeface="Arial" charset="0"/>
            </a:endParaRPr>
          </a:p>
        </p:txBody>
      </p:sp>
      <p:sp>
        <p:nvSpPr>
          <p:cNvPr id="11" name="Rectangle 6"/>
          <p:cNvSpPr/>
          <p:nvPr/>
        </p:nvSpPr>
        <p:spPr>
          <a:xfrm>
            <a:off x="0" y="6313488"/>
            <a:ext cx="12192000" cy="54451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2" name="Straight Connector 5"/>
          <p:cNvCxnSpPr/>
          <p:nvPr/>
        </p:nvCxnSpPr>
        <p:spPr>
          <a:xfrm>
            <a:off x="0" y="930275"/>
            <a:ext cx="12192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9"/>
          <p:cNvCxnSpPr/>
          <p:nvPr/>
        </p:nvCxnSpPr>
        <p:spPr>
          <a:xfrm>
            <a:off x="0" y="206375"/>
            <a:ext cx="12192000" cy="1588"/>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3080" name="Picture 7" descr="LN_NEW LOGO RED.eps"/>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1584" y="404814"/>
            <a:ext cx="214206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62573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hf hdr="0" ftr="0" dt="0"/>
  <p:txStyles>
    <p:titleStyle>
      <a:lvl1pPr algn="l" rtl="0" eaLnBrk="1" fontAlgn="base" hangingPunct="1">
        <a:lnSpc>
          <a:spcPts val="2700"/>
        </a:lnSpc>
        <a:spcBef>
          <a:spcPct val="0"/>
        </a:spcBef>
        <a:spcAft>
          <a:spcPct val="0"/>
        </a:spcAft>
        <a:defRPr lang="en-US" sz="2400" b="1" dirty="0">
          <a:solidFill>
            <a:srgbClr val="ED1C24"/>
          </a:solidFill>
          <a:latin typeface="Calibri"/>
          <a:ea typeface="+mn-ea"/>
          <a:cs typeface="Arial"/>
        </a:defRPr>
      </a:lvl1pPr>
      <a:lvl2pPr algn="l" rtl="0" eaLnBrk="1" fontAlgn="base" hangingPunct="1">
        <a:lnSpc>
          <a:spcPts val="2700"/>
        </a:lnSpc>
        <a:spcBef>
          <a:spcPct val="0"/>
        </a:spcBef>
        <a:spcAft>
          <a:spcPct val="0"/>
        </a:spcAft>
        <a:defRPr sz="2400" b="1">
          <a:solidFill>
            <a:srgbClr val="ED1C24"/>
          </a:solidFill>
          <a:latin typeface="Calibri" pitchFamily="34" charset="0"/>
          <a:cs typeface="Arial" charset="0"/>
        </a:defRPr>
      </a:lvl2pPr>
      <a:lvl3pPr algn="l" rtl="0" eaLnBrk="1" fontAlgn="base" hangingPunct="1">
        <a:lnSpc>
          <a:spcPts val="2700"/>
        </a:lnSpc>
        <a:spcBef>
          <a:spcPct val="0"/>
        </a:spcBef>
        <a:spcAft>
          <a:spcPct val="0"/>
        </a:spcAft>
        <a:defRPr sz="2400" b="1">
          <a:solidFill>
            <a:srgbClr val="ED1C24"/>
          </a:solidFill>
          <a:latin typeface="Calibri" pitchFamily="34" charset="0"/>
          <a:cs typeface="Arial" charset="0"/>
        </a:defRPr>
      </a:lvl3pPr>
      <a:lvl4pPr algn="l" rtl="0" eaLnBrk="1" fontAlgn="base" hangingPunct="1">
        <a:lnSpc>
          <a:spcPts val="2700"/>
        </a:lnSpc>
        <a:spcBef>
          <a:spcPct val="0"/>
        </a:spcBef>
        <a:spcAft>
          <a:spcPct val="0"/>
        </a:spcAft>
        <a:defRPr sz="2400" b="1">
          <a:solidFill>
            <a:srgbClr val="ED1C24"/>
          </a:solidFill>
          <a:latin typeface="Calibri" pitchFamily="34" charset="0"/>
          <a:cs typeface="Arial" charset="0"/>
        </a:defRPr>
      </a:lvl4pPr>
      <a:lvl5pPr algn="l" rtl="0" eaLnBrk="1" fontAlgn="base" hangingPunct="1">
        <a:lnSpc>
          <a:spcPts val="2700"/>
        </a:lnSpc>
        <a:spcBef>
          <a:spcPct val="0"/>
        </a:spcBef>
        <a:spcAft>
          <a:spcPct val="0"/>
        </a:spcAft>
        <a:defRPr sz="2400" b="1">
          <a:solidFill>
            <a:srgbClr val="ED1C24"/>
          </a:solidFill>
          <a:latin typeface="Calibri" pitchFamily="34" charset="0"/>
          <a:cs typeface="Arial" charset="0"/>
        </a:defRPr>
      </a:lvl5pPr>
      <a:lvl6pPr marL="457200" algn="ctr" rtl="0" eaLnBrk="1" fontAlgn="base" hangingPunct="1">
        <a:lnSpc>
          <a:spcPct val="85000"/>
        </a:lnSpc>
        <a:spcBef>
          <a:spcPct val="0"/>
        </a:spcBef>
        <a:spcAft>
          <a:spcPct val="0"/>
        </a:spcAft>
        <a:defRPr sz="3400" b="1">
          <a:solidFill>
            <a:srgbClr val="C10435"/>
          </a:solidFill>
          <a:latin typeface="Arial" charset="0"/>
          <a:cs typeface="Arial" charset="0"/>
        </a:defRPr>
      </a:lvl6pPr>
      <a:lvl7pPr marL="914400" algn="ctr" rtl="0" eaLnBrk="1" fontAlgn="base" hangingPunct="1">
        <a:lnSpc>
          <a:spcPct val="85000"/>
        </a:lnSpc>
        <a:spcBef>
          <a:spcPct val="0"/>
        </a:spcBef>
        <a:spcAft>
          <a:spcPct val="0"/>
        </a:spcAft>
        <a:defRPr sz="3400" b="1">
          <a:solidFill>
            <a:srgbClr val="C10435"/>
          </a:solidFill>
          <a:latin typeface="Arial" charset="0"/>
          <a:cs typeface="Arial" charset="0"/>
        </a:defRPr>
      </a:lvl7pPr>
      <a:lvl8pPr marL="1371600" algn="ctr" rtl="0" eaLnBrk="1" fontAlgn="base" hangingPunct="1">
        <a:lnSpc>
          <a:spcPct val="85000"/>
        </a:lnSpc>
        <a:spcBef>
          <a:spcPct val="0"/>
        </a:spcBef>
        <a:spcAft>
          <a:spcPct val="0"/>
        </a:spcAft>
        <a:defRPr sz="3400" b="1">
          <a:solidFill>
            <a:srgbClr val="C10435"/>
          </a:solidFill>
          <a:latin typeface="Arial" charset="0"/>
          <a:cs typeface="Arial" charset="0"/>
        </a:defRPr>
      </a:lvl8pPr>
      <a:lvl9pPr marL="1828800" algn="ctr" rtl="0" eaLnBrk="1" fontAlgn="base" hangingPunct="1">
        <a:lnSpc>
          <a:spcPct val="85000"/>
        </a:lnSpc>
        <a:spcBef>
          <a:spcPct val="0"/>
        </a:spcBef>
        <a:spcAft>
          <a:spcPct val="0"/>
        </a:spcAft>
        <a:defRPr sz="3400" b="1">
          <a:solidFill>
            <a:srgbClr val="C10435"/>
          </a:solidFill>
          <a:latin typeface="Arial" charset="0"/>
          <a:cs typeface="Arial" charset="0"/>
        </a:defRPr>
      </a:lvl9pPr>
    </p:titleStyle>
    <p:bodyStyle>
      <a:lvl1pPr marL="174625" indent="-174625" algn="l" rtl="0" eaLnBrk="1" fontAlgn="base" hangingPunct="1">
        <a:lnSpc>
          <a:spcPct val="90000"/>
        </a:lnSpc>
        <a:spcBef>
          <a:spcPts val="600"/>
        </a:spcBef>
        <a:spcAft>
          <a:spcPct val="0"/>
        </a:spcAft>
        <a:buChar char="•"/>
        <a:defRPr sz="3200">
          <a:solidFill>
            <a:schemeClr val="tx1"/>
          </a:solidFill>
          <a:latin typeface="Calibri" pitchFamily="34" charset="0"/>
          <a:ea typeface="Calibri" pitchFamily="34" charset="0"/>
          <a:cs typeface="Calibri" pitchFamily="34" charset="0"/>
        </a:defRPr>
      </a:lvl1pPr>
      <a:lvl2pPr marL="401638" indent="-176213" algn="l" rtl="0" eaLnBrk="1" fontAlgn="base" hangingPunct="1">
        <a:lnSpc>
          <a:spcPct val="90000"/>
        </a:lnSpc>
        <a:spcBef>
          <a:spcPts val="600"/>
        </a:spcBef>
        <a:spcAft>
          <a:spcPct val="0"/>
        </a:spcAft>
        <a:buChar char="–"/>
        <a:defRPr sz="2800">
          <a:solidFill>
            <a:schemeClr val="tx1"/>
          </a:solidFill>
          <a:latin typeface="Calibri" pitchFamily="34" charset="0"/>
          <a:ea typeface="Calibri" pitchFamily="34" charset="0"/>
          <a:cs typeface="Calibri" pitchFamily="34" charset="0"/>
        </a:defRPr>
      </a:lvl2pPr>
      <a:lvl3pPr marL="685800" indent="-169863" algn="l" rtl="0" eaLnBrk="1" fontAlgn="base" hangingPunct="1">
        <a:lnSpc>
          <a:spcPct val="90000"/>
        </a:lnSpc>
        <a:spcBef>
          <a:spcPts val="600"/>
        </a:spcBef>
        <a:spcAft>
          <a:spcPct val="0"/>
        </a:spcAft>
        <a:buChar char="•"/>
        <a:defRPr sz="2400">
          <a:solidFill>
            <a:schemeClr val="tx1"/>
          </a:solidFill>
          <a:latin typeface="Calibri" pitchFamily="34" charset="0"/>
          <a:ea typeface="Calibri" pitchFamily="34" charset="0"/>
          <a:cs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E5B16-0F33-4EE9-AE34-61D676368225}" type="slidenum">
              <a:rPr lang="zh-CN" altLang="en-US" smtClean="0"/>
              <a:t>‹#›</a:t>
            </a:fld>
            <a:endParaRPr lang="zh-CN" altLang="en-US"/>
          </a:p>
        </p:txBody>
      </p:sp>
    </p:spTree>
    <p:extLst>
      <p:ext uri="{BB962C8B-B14F-4D97-AF65-F5344CB8AC3E}">
        <p14:creationId xmlns:p14="http://schemas.microsoft.com/office/powerpoint/2010/main" val="288049105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ïsļïḓè">
            <a:extLst>
              <a:ext uri="{FF2B5EF4-FFF2-40B4-BE49-F238E27FC236}">
                <a16:creationId xmlns:a16="http://schemas.microsoft.com/office/drawing/2014/main" id="{DF97D233-4137-4DA8-8F7F-9360F8D3B76F}"/>
              </a:ext>
            </a:extLst>
          </p:cNvPr>
          <p:cNvSpPr>
            <a:spLocks noChangeAspect="1"/>
          </p:cNvSpPr>
          <p:nvPr userDrawn="1"/>
        </p:nvSpPr>
        <p:spPr>
          <a:xfrm>
            <a:off x="3486150" y="0"/>
            <a:ext cx="8705850" cy="6858000"/>
          </a:xfrm>
          <a:prstGeom prst="rect">
            <a:avLst/>
          </a:prstGeom>
          <a:blipFill dpi="0" rotWithShape="1">
            <a:blip r:embed="rId7">
              <a:lum bright="70000" contrast="-70000"/>
              <a:alphaModFix amt="29000"/>
              <a:extLst>
                <a:ext uri="{BEBA8EAE-BF5A-486C-A8C5-ECC9F3942E4B}">
                  <a14:imgProps xmlns:a14="http://schemas.microsoft.com/office/drawing/2010/main">
                    <a14:imgLayer r:embed="rId8">
                      <a14:imgEffect>
                        <a14:colorTemperature colorTemp="4700"/>
                      </a14:imgEffect>
                      <a14:imgEffect>
                        <a14:saturation sat="0"/>
                      </a14:imgEffect>
                    </a14:imgLayer>
                  </a14:imgProps>
                </a:ext>
              </a:extLst>
            </a:blip>
            <a:srcRect/>
            <a:stretch>
              <a:fillRect t="-53334" r="-40044" b="-24444"/>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标题占位符 1">
            <a:extLst>
              <a:ext uri="{FF2B5EF4-FFF2-40B4-BE49-F238E27FC236}">
                <a16:creationId xmlns:a16="http://schemas.microsoft.com/office/drawing/2014/main" id="{61F18504-D86E-411A-B171-2A74DE296A53}"/>
              </a:ext>
            </a:extLst>
          </p:cNvPr>
          <p:cNvSpPr>
            <a:spLocks noGrp="1"/>
          </p:cNvSpPr>
          <p:nvPr>
            <p:ph type="title"/>
          </p:nvPr>
        </p:nvSpPr>
        <p:spPr>
          <a:xfrm>
            <a:off x="660402" y="0"/>
            <a:ext cx="10858500" cy="1028700"/>
          </a:xfrm>
          <a:prstGeom prst="rect">
            <a:avLst/>
          </a:prstGeom>
        </p:spPr>
        <p:txBody>
          <a:bodyPr vert="horz" lIns="91440" tIns="45720" rIns="91440" bIns="45720" rtlCol="0" anchor="b">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68A4509-A6D7-41B5-BE28-213FB58E8B74}"/>
              </a:ext>
            </a:extLst>
          </p:cNvPr>
          <p:cNvSpPr>
            <a:spLocks noGrp="1"/>
          </p:cNvSpPr>
          <p:nvPr>
            <p:ph type="body" idx="1"/>
          </p:nvPr>
        </p:nvSpPr>
        <p:spPr>
          <a:xfrm>
            <a:off x="660402" y="1130300"/>
            <a:ext cx="10858500" cy="500380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10" name="日期占位符 9">
            <a:extLst>
              <a:ext uri="{FF2B5EF4-FFF2-40B4-BE49-F238E27FC236}">
                <a16:creationId xmlns:a16="http://schemas.microsoft.com/office/drawing/2014/main" id="{6DEDA773-1B71-4202-AD8A-0D33468FE901}"/>
              </a:ext>
            </a:extLst>
          </p:cNvPr>
          <p:cNvSpPr>
            <a:spLocks noGrp="1"/>
          </p:cNvSpPr>
          <p:nvPr>
            <p:ph type="dt" sz="half" idx="2"/>
          </p:nvPr>
        </p:nvSpPr>
        <p:spPr>
          <a:xfrm>
            <a:off x="5401732" y="6235704"/>
            <a:ext cx="1388536" cy="206381"/>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zh-CN" altLang="en-US"/>
          </a:p>
        </p:txBody>
      </p:sp>
      <p:sp>
        <p:nvSpPr>
          <p:cNvPr id="11" name="页脚占位符 10">
            <a:extLst>
              <a:ext uri="{FF2B5EF4-FFF2-40B4-BE49-F238E27FC236}">
                <a16:creationId xmlns:a16="http://schemas.microsoft.com/office/drawing/2014/main" id="{C0483E03-0186-4754-8285-0D57953FBD75}"/>
              </a:ext>
            </a:extLst>
          </p:cNvPr>
          <p:cNvSpPr>
            <a:spLocks noGrp="1"/>
          </p:cNvSpPr>
          <p:nvPr>
            <p:ph type="ftr" sz="quarter" idx="3"/>
          </p:nvPr>
        </p:nvSpPr>
        <p:spPr>
          <a:xfrm>
            <a:off x="660402" y="6235704"/>
            <a:ext cx="4140201" cy="206381"/>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r>
              <a:rPr lang="zh-CN" altLang="en-US"/>
              <a:t>请在插入菜单</a:t>
            </a:r>
            <a:r>
              <a:rPr lang="en-US" altLang="zh-CN"/>
              <a:t>—</a:t>
            </a:r>
            <a:r>
              <a:rPr lang="zh-CN" altLang="en-US"/>
              <a:t>页眉和页脚中修改此文本</a:t>
            </a:r>
            <a:endParaRPr lang="zh-CN" altLang="en-US" dirty="0"/>
          </a:p>
        </p:txBody>
      </p:sp>
      <p:sp>
        <p:nvSpPr>
          <p:cNvPr id="12" name="灯片编号占位符 11">
            <a:extLst>
              <a:ext uri="{FF2B5EF4-FFF2-40B4-BE49-F238E27FC236}">
                <a16:creationId xmlns:a16="http://schemas.microsoft.com/office/drawing/2014/main" id="{7E8030F2-F0B4-4140-B9B5-8B5B27074E99}"/>
              </a:ext>
            </a:extLst>
          </p:cNvPr>
          <p:cNvSpPr>
            <a:spLocks noGrp="1"/>
          </p:cNvSpPr>
          <p:nvPr>
            <p:ph type="sldNum" sz="quarter" idx="4"/>
          </p:nvPr>
        </p:nvSpPr>
        <p:spPr>
          <a:xfrm>
            <a:off x="8971305" y="6235704"/>
            <a:ext cx="2547595" cy="206381"/>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329762756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hf hdr="0" ftr="0" dt="0"/>
  <p:txStyles>
    <p:titleStyle>
      <a:lvl1pPr algn="l" defTabSz="914354"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10.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11.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1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13.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14.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15.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16.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17.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18.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2.xml"/><Relationship Id="rId1" Type="http://schemas.openxmlformats.org/officeDocument/2006/relationships/tags" Target="../tags/tag19.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20.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21.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2.xml"/><Relationship Id="rId5" Type="http://schemas.openxmlformats.org/officeDocument/2006/relationships/image" Target="../media/image41.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23.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24.xml"/><Relationship Id="rId5" Type="http://schemas.openxmlformats.org/officeDocument/2006/relationships/image" Target="../media/image43.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25.xml"/><Relationship Id="rId5" Type="http://schemas.openxmlformats.org/officeDocument/2006/relationships/image" Target="../media/image44.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26.xml"/><Relationship Id="rId5" Type="http://schemas.openxmlformats.org/officeDocument/2006/relationships/image" Target="../media/image45.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27.xml"/><Relationship Id="rId5" Type="http://schemas.openxmlformats.org/officeDocument/2006/relationships/image" Target="../media/image47.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28.xml"/><Relationship Id="rId5" Type="http://schemas.openxmlformats.org/officeDocument/2006/relationships/image" Target="../media/image49.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29.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31.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3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33.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34.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35.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36.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37.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3.PNG"/><Relationship Id="rId2" Type="http://schemas.openxmlformats.org/officeDocument/2006/relationships/slideLayout" Target="../slideLayouts/slideLayout12.xml"/><Relationship Id="rId1" Type="http://schemas.openxmlformats.org/officeDocument/2006/relationships/tags" Target="../tags/tag38.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39.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40.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41.xml"/><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9.png"/><Relationship Id="rId7" Type="http://schemas.openxmlformats.org/officeDocument/2006/relationships/image" Target="../media/image58.PNG"/><Relationship Id="rId2" Type="http://schemas.openxmlformats.org/officeDocument/2006/relationships/slideLayout" Target="../slideLayouts/slideLayout12.xml"/><Relationship Id="rId1" Type="http://schemas.openxmlformats.org/officeDocument/2006/relationships/tags" Target="../tags/tag4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44.xml"/><Relationship Id="rId5" Type="http://schemas.openxmlformats.org/officeDocument/2006/relationships/image" Target="../media/image61.PNG"/><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45.xml"/><Relationship Id="rId4" Type="http://schemas.openxmlformats.org/officeDocument/2006/relationships/image" Target="../media/image62.PNG"/></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46.xml"/><Relationship Id="rId4" Type="http://schemas.openxmlformats.org/officeDocument/2006/relationships/image" Target="../media/image63.png"/></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47.xml"/><Relationship Id="rId4" Type="http://schemas.openxmlformats.org/officeDocument/2006/relationships/image" Target="../media/image64.png"/></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48.xml"/><Relationship Id="rId4" Type="http://schemas.openxmlformats.org/officeDocument/2006/relationships/image" Target="../media/image65.png"/></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49.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50.xml"/><Relationship Id="rId5" Type="http://schemas.openxmlformats.org/officeDocument/2006/relationships/image" Target="../media/image70.png"/><Relationship Id="rId4" Type="http://schemas.openxmlformats.org/officeDocument/2006/relationships/image" Target="../media/image69.png"/></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51.xml"/><Relationship Id="rId5" Type="http://schemas.openxmlformats.org/officeDocument/2006/relationships/image" Target="../media/image71.png"/><Relationship Id="rId4" Type="http://schemas.openxmlformats.org/officeDocument/2006/relationships/image" Target="../media/image70.png"/></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52.xml"/><Relationship Id="rId4" Type="http://schemas.openxmlformats.org/officeDocument/2006/relationships/image" Target="../media/image69.png"/></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53.xml"/><Relationship Id="rId5" Type="http://schemas.openxmlformats.org/officeDocument/2006/relationships/image" Target="../media/image73.png"/><Relationship Id="rId4" Type="http://schemas.openxmlformats.org/officeDocument/2006/relationships/image" Target="../media/image72.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54.xml"/><Relationship Id="rId5" Type="http://schemas.openxmlformats.org/officeDocument/2006/relationships/image" Target="../media/image74.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18.png"/><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55.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19.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56.xml"/><Relationship Id="rId5" Type="http://schemas.openxmlformats.org/officeDocument/2006/relationships/image" Target="../media/image77.PNG"/><Relationship Id="rId4" Type="http://schemas.openxmlformats.org/officeDocument/2006/relationships/image" Target="../media/image19.png"/></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57.xml"/><Relationship Id="rId4" Type="http://schemas.openxmlformats.org/officeDocument/2006/relationships/image" Target="../media/image78.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58.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19.png"/></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59.xml"/><Relationship Id="rId4" Type="http://schemas.openxmlformats.org/officeDocument/2006/relationships/image" Target="../media/image81.png"/></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60.xml"/><Relationship Id="rId4" Type="http://schemas.openxmlformats.org/officeDocument/2006/relationships/image" Target="../media/image82.png"/></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61.xml"/><Relationship Id="rId4" Type="http://schemas.openxmlformats.org/officeDocument/2006/relationships/image" Target="../media/image83.png"/></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62.xml"/><Relationship Id="rId5" Type="http://schemas.openxmlformats.org/officeDocument/2006/relationships/image" Target="../media/image85.PNG"/><Relationship Id="rId4" Type="http://schemas.openxmlformats.org/officeDocument/2006/relationships/image" Target="../media/image84.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88.png"/><Relationship Id="rId2" Type="http://schemas.openxmlformats.org/officeDocument/2006/relationships/slideLayout" Target="../slideLayouts/slideLayout12.xml"/><Relationship Id="rId1" Type="http://schemas.openxmlformats.org/officeDocument/2006/relationships/tags" Target="../tags/tag63.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19.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64.xml"/><Relationship Id="rId5" Type="http://schemas.openxmlformats.org/officeDocument/2006/relationships/image" Target="../media/image89.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65.xml"/><Relationship Id="rId4" Type="http://schemas.openxmlformats.org/officeDocument/2006/relationships/image" Target="../media/image90.png"/></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66.xml"/><Relationship Id="rId4" Type="http://schemas.openxmlformats.org/officeDocument/2006/relationships/image" Target="../media/image91.png"/></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67.xml"/><Relationship Id="rId4" Type="http://schemas.openxmlformats.org/officeDocument/2006/relationships/image" Target="../media/image91.png"/></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68.xml"/><Relationship Id="rId4" Type="http://schemas.openxmlformats.org/officeDocument/2006/relationships/image" Target="../media/image92.png"/></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69.xml"/><Relationship Id="rId4" Type="http://schemas.openxmlformats.org/officeDocument/2006/relationships/image" Target="../media/image93.png"/></Relationships>
</file>

<file path=ppt/slides/_rels/slide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70.xml"/><Relationship Id="rId5" Type="http://schemas.openxmlformats.org/officeDocument/2006/relationships/image" Target="../media/image94.png"/><Relationship Id="rId4" Type="http://schemas.openxmlformats.org/officeDocument/2006/relationships/image" Target="../media/image93.png"/></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71.xml"/><Relationship Id="rId5" Type="http://schemas.openxmlformats.org/officeDocument/2006/relationships/image" Target="../media/image95.png"/><Relationship Id="rId4" Type="http://schemas.openxmlformats.org/officeDocument/2006/relationships/image" Target="../media/image93.png"/></Relationships>
</file>

<file path=ppt/slides/_rels/slide7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72.xml"/><Relationship Id="rId4" Type="http://schemas.openxmlformats.org/officeDocument/2006/relationships/image" Target="../media/image93.png"/></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73.xml"/><Relationship Id="rId4" Type="http://schemas.openxmlformats.org/officeDocument/2006/relationships/image" Target="../media/image96.png"/></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74.xml"/><Relationship Id="rId5" Type="http://schemas.openxmlformats.org/officeDocument/2006/relationships/image" Target="../media/image97.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75.xml"/><Relationship Id="rId4" Type="http://schemas.openxmlformats.org/officeDocument/2006/relationships/image" Target="../media/image91.png"/></Relationships>
</file>

<file path=ppt/slides/_rels/slide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76.xml"/><Relationship Id="rId5" Type="http://schemas.openxmlformats.org/officeDocument/2006/relationships/image" Target="../media/image98.png"/><Relationship Id="rId4" Type="http://schemas.openxmlformats.org/officeDocument/2006/relationships/image" Target="../media/image91.png"/></Relationships>
</file>

<file path=ppt/slides/_rels/slide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77.xml"/><Relationship Id="rId4" Type="http://schemas.openxmlformats.org/officeDocument/2006/relationships/image" Target="../media/image99.png"/></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78.xml"/><Relationship Id="rId4" Type="http://schemas.openxmlformats.org/officeDocument/2006/relationships/image" Target="../media/image99.png"/></Relationships>
</file>

<file path=ppt/slides/_rels/slide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79.xml"/><Relationship Id="rId4" Type="http://schemas.openxmlformats.org/officeDocument/2006/relationships/image" Target="../media/image91.png"/></Relationships>
</file>

<file path=ppt/slides/_rels/slide8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80.xml"/><Relationship Id="rId4" Type="http://schemas.openxmlformats.org/officeDocument/2006/relationships/image" Target="../media/image100.png"/></Relationships>
</file>

<file path=ppt/slides/_rels/slide8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81.xml"/><Relationship Id="rId5" Type="http://schemas.openxmlformats.org/officeDocument/2006/relationships/image" Target="../media/image101.png"/><Relationship Id="rId4" Type="http://schemas.openxmlformats.org/officeDocument/2006/relationships/image" Target="../media/image100.png"/></Relationships>
</file>

<file path=ppt/slides/_rels/slide8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82.xml"/><Relationship Id="rId4" Type="http://schemas.openxmlformats.org/officeDocument/2006/relationships/image" Target="../media/image102.png"/></Relationships>
</file>

<file path=ppt/slides/_rels/slide8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83.xml"/><Relationship Id="rId4" Type="http://schemas.openxmlformats.org/officeDocument/2006/relationships/image" Target="../media/image103.png"/></Relationships>
</file>

<file path=ppt/slides/_rels/slide8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84.xml"/><Relationship Id="rId4" Type="http://schemas.openxmlformats.org/officeDocument/2006/relationships/image" Target="../media/image10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85.xml"/><Relationship Id="rId4" Type="http://schemas.openxmlformats.org/officeDocument/2006/relationships/image" Target="../media/image105.png"/></Relationships>
</file>

<file path=ppt/slides/_rels/slide9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86.xml"/><Relationship Id="rId4" Type="http://schemas.openxmlformats.org/officeDocument/2006/relationships/image" Target="../media/image106.png"/></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87.xml"/><Relationship Id="rId1" Type="http://schemas.openxmlformats.org/officeDocument/2006/relationships/themeOverride" Target="../theme/themeOverride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işḻíḋè"/>
        <p:cNvGrpSpPr/>
        <p:nvPr/>
      </p:nvGrpSpPr>
      <p:grpSpPr>
        <a:xfrm>
          <a:off x="0" y="0"/>
          <a:ext cx="0" cy="0"/>
          <a:chOff x="0" y="0"/>
          <a:chExt cx="0" cy="0"/>
        </a:xfrm>
      </p:grpSpPr>
      <p:sp>
        <p:nvSpPr>
          <p:cNvPr id="5" name="í$ḻïḍé">
            <a:extLst>
              <a:ext uri="{FF2B5EF4-FFF2-40B4-BE49-F238E27FC236}">
                <a16:creationId xmlns:a16="http://schemas.microsoft.com/office/drawing/2014/main" id="{9CCCCE32-2390-4C4A-9C09-6286114EB971}"/>
              </a:ext>
            </a:extLst>
          </p:cNvPr>
          <p:cNvSpPr>
            <a:spLocks noGrp="1"/>
          </p:cNvSpPr>
          <p:nvPr>
            <p:ph type="body" sz="quarter" idx="11"/>
          </p:nvPr>
        </p:nvSpPr>
        <p:spPr>
          <a:xfrm>
            <a:off x="660400" y="6109859"/>
            <a:ext cx="3651251" cy="180659"/>
          </a:xfrm>
        </p:spPr>
        <p:txBody>
          <a:bodyPr/>
          <a:lstStyle/>
          <a:p>
            <a:r>
              <a:rPr lang="en-US" altLang="zh-CN" dirty="0"/>
              <a:t>www.lexisnexis.com</a:t>
            </a:r>
            <a:endParaRPr lang="en-US" altLang="en-US" dirty="0"/>
          </a:p>
        </p:txBody>
      </p:sp>
      <p:sp>
        <p:nvSpPr>
          <p:cNvPr id="2" name="iṡ1ïḍè">
            <a:extLst>
              <a:ext uri="{FF2B5EF4-FFF2-40B4-BE49-F238E27FC236}">
                <a16:creationId xmlns:a16="http://schemas.microsoft.com/office/drawing/2014/main" id="{821A1339-D73A-490C-A6D7-6F87ABF0BC53}"/>
              </a:ext>
            </a:extLst>
          </p:cNvPr>
          <p:cNvSpPr>
            <a:spLocks noGrp="1"/>
          </p:cNvSpPr>
          <p:nvPr>
            <p:ph type="ctrTitle"/>
          </p:nvPr>
        </p:nvSpPr>
        <p:spPr>
          <a:xfrm>
            <a:off x="660399" y="1407456"/>
            <a:ext cx="10858501" cy="1107996"/>
          </a:xfrm>
        </p:spPr>
        <p:txBody>
          <a:bodyPr/>
          <a:lstStyle/>
          <a:p>
            <a:r>
              <a:rPr lang="en-US" altLang="zh-CN" dirty="0"/>
              <a:t>Lexis® </a:t>
            </a:r>
            <a:r>
              <a:rPr lang="zh-CN" altLang="en-US" dirty="0"/>
              <a:t>全球法律数据库</a:t>
            </a:r>
            <a:endParaRPr lang="en-US" altLang="zh-CN" dirty="0"/>
          </a:p>
        </p:txBody>
      </p:sp>
      <p:sp>
        <p:nvSpPr>
          <p:cNvPr id="3" name="íṣlïḑê">
            <a:extLst>
              <a:ext uri="{FF2B5EF4-FFF2-40B4-BE49-F238E27FC236}">
                <a16:creationId xmlns:a16="http://schemas.microsoft.com/office/drawing/2014/main" id="{3FB5A465-282C-4764-8F48-F0C288582B1C}"/>
              </a:ext>
            </a:extLst>
          </p:cNvPr>
          <p:cNvSpPr>
            <a:spLocks noGrp="1"/>
          </p:cNvSpPr>
          <p:nvPr>
            <p:ph type="subTitle" idx="1"/>
          </p:nvPr>
        </p:nvSpPr>
        <p:spPr>
          <a:xfrm>
            <a:off x="660399" y="5373581"/>
            <a:ext cx="10858501" cy="336374"/>
          </a:xfrm>
        </p:spPr>
        <p:txBody>
          <a:bodyPr>
            <a:spAutoFit/>
          </a:bodyPr>
          <a:lstStyle/>
          <a:p>
            <a:r>
              <a:rPr lang="zh-CN" altLang="en-US" dirty="0">
                <a:sym typeface="Arial" panose="020B0604020202020204" pitchFamily="34" charset="0"/>
              </a:rPr>
              <a:t>数据库产品特色功能及优势资源介绍</a:t>
            </a:r>
            <a:endParaRPr lang="en-GB" altLang="zh-CN" dirty="0">
              <a:sym typeface="Arial" panose="020B0604020202020204" pitchFamily="34" charset="0"/>
            </a:endParaRPr>
          </a:p>
        </p:txBody>
      </p:sp>
      <p:sp>
        <p:nvSpPr>
          <p:cNvPr id="21" name="ïs1îďé">
            <a:extLst>
              <a:ext uri="{FF2B5EF4-FFF2-40B4-BE49-F238E27FC236}">
                <a16:creationId xmlns:a16="http://schemas.microsoft.com/office/drawing/2014/main" id="{DE1F95EA-DAED-49C2-A10B-9F3DDC8BA11B}"/>
              </a:ext>
            </a:extLst>
          </p:cNvPr>
          <p:cNvSpPr txBox="1"/>
          <p:nvPr/>
        </p:nvSpPr>
        <p:spPr>
          <a:xfrm>
            <a:off x="681182" y="2448441"/>
            <a:ext cx="5778500" cy="656077"/>
          </a:xfrm>
          <a:prstGeom prst="rect">
            <a:avLst/>
          </a:prstGeom>
          <a:noFill/>
        </p:spPr>
        <p:txBody>
          <a:bodyPr wrap="square" rtlCol="0">
            <a:spAutoFit/>
          </a:bodyPr>
          <a:lstStyle/>
          <a:p>
            <a:pPr>
              <a:lnSpc>
                <a:spcPct val="120000"/>
              </a:lnSpc>
            </a:pPr>
            <a:r>
              <a:rPr lang="zh-CN" altLang="en-US" sz="1600" dirty="0">
                <a:solidFill>
                  <a:schemeClr val="bg1"/>
                </a:solidFill>
                <a:sym typeface="Arial" panose="020B0604020202020204" pitchFamily="34" charset="0"/>
              </a:rPr>
              <a:t>支持全面检索美国基础法律信息及二次文献，</a:t>
            </a:r>
            <a:endParaRPr lang="en-US" altLang="zh-CN" sz="1600" dirty="0">
              <a:solidFill>
                <a:schemeClr val="bg1"/>
              </a:solidFill>
              <a:sym typeface="Arial" panose="020B0604020202020204" pitchFamily="34" charset="0"/>
            </a:endParaRPr>
          </a:p>
          <a:p>
            <a:pPr>
              <a:lnSpc>
                <a:spcPct val="120000"/>
              </a:lnSpc>
            </a:pPr>
            <a:r>
              <a:rPr lang="zh-CN" altLang="en-US" sz="1600" dirty="0">
                <a:solidFill>
                  <a:schemeClr val="bg1"/>
                </a:solidFill>
                <a:sym typeface="Arial" panose="020B0604020202020204" pitchFamily="34" charset="0"/>
              </a:rPr>
              <a:t>便捷查询全球</a:t>
            </a:r>
            <a:r>
              <a:rPr lang="en-US" altLang="zh-CN" sz="1600" dirty="0">
                <a:solidFill>
                  <a:schemeClr val="bg1"/>
                </a:solidFill>
                <a:sym typeface="Arial" panose="020B0604020202020204" pitchFamily="34" charset="0"/>
              </a:rPr>
              <a:t>160</a:t>
            </a:r>
            <a:r>
              <a:rPr lang="zh-CN" altLang="en-US" sz="1600" dirty="0">
                <a:solidFill>
                  <a:schemeClr val="bg1"/>
                </a:solidFill>
                <a:sym typeface="Arial" panose="020B0604020202020204" pitchFamily="34" charset="0"/>
              </a:rPr>
              <a:t>多个国家和地区的法律资源</a:t>
            </a:r>
            <a:endParaRPr lang="en-US" altLang="zh-CN" sz="1600" dirty="0">
              <a:solidFill>
                <a:schemeClr val="bg1"/>
              </a:solidFill>
              <a:sym typeface="Arial" panose="020B0604020202020204" pitchFamily="34" charset="0"/>
            </a:endParaRPr>
          </a:p>
        </p:txBody>
      </p:sp>
      <p:grpSp>
        <p:nvGrpSpPr>
          <p:cNvPr id="26" name="îṥľîde">
            <a:extLst>
              <a:ext uri="{FF2B5EF4-FFF2-40B4-BE49-F238E27FC236}">
                <a16:creationId xmlns:a16="http://schemas.microsoft.com/office/drawing/2014/main" id="{76641020-81BE-4CB4-8C15-D191882D5DAC}"/>
              </a:ext>
            </a:extLst>
          </p:cNvPr>
          <p:cNvGrpSpPr/>
          <p:nvPr/>
        </p:nvGrpSpPr>
        <p:grpSpPr>
          <a:xfrm>
            <a:off x="10937421" y="5659210"/>
            <a:ext cx="459241" cy="0"/>
            <a:chOff x="-2757487" y="3336925"/>
            <a:chExt cx="459241" cy="0"/>
          </a:xfrm>
        </p:grpSpPr>
        <p:cxnSp>
          <p:nvCxnSpPr>
            <p:cNvPr id="20" name="îSḷiḑê">
              <a:extLst>
                <a:ext uri="{FF2B5EF4-FFF2-40B4-BE49-F238E27FC236}">
                  <a16:creationId xmlns:a16="http://schemas.microsoft.com/office/drawing/2014/main" id="{37C356F2-BD44-48C6-A1B4-1D4B6946AC40}"/>
                </a:ext>
              </a:extLst>
            </p:cNvPr>
            <p:cNvCxnSpPr>
              <a:cxnSpLocks/>
            </p:cNvCxnSpPr>
            <p:nvPr/>
          </p:nvCxnSpPr>
          <p:spPr>
            <a:xfrm>
              <a:off x="-2459831" y="3336925"/>
              <a:ext cx="161585" cy="0"/>
            </a:xfrm>
            <a:prstGeom prst="straightConnector1">
              <a:avLst/>
            </a:prstGeom>
            <a:ln w="15875" cap="rnd">
              <a:solidFill>
                <a:schemeClr val="accent1"/>
              </a:solidFill>
              <a:round/>
              <a:tailEnd type="arrow" w="lg" len="sm"/>
            </a:ln>
          </p:spPr>
          <p:style>
            <a:lnRef idx="1">
              <a:schemeClr val="accent1"/>
            </a:lnRef>
            <a:fillRef idx="0">
              <a:schemeClr val="accent1"/>
            </a:fillRef>
            <a:effectRef idx="0">
              <a:schemeClr val="accent1"/>
            </a:effectRef>
            <a:fontRef idx="minor">
              <a:schemeClr val="tx1"/>
            </a:fontRef>
          </p:style>
        </p:cxnSp>
        <p:cxnSp>
          <p:nvCxnSpPr>
            <p:cNvPr id="33" name="íṩļîḑe">
              <a:extLst>
                <a:ext uri="{FF2B5EF4-FFF2-40B4-BE49-F238E27FC236}">
                  <a16:creationId xmlns:a16="http://schemas.microsoft.com/office/drawing/2014/main" id="{C4F03E46-9722-4A4C-8E5E-05E077E44F00}"/>
                </a:ext>
              </a:extLst>
            </p:cNvPr>
            <p:cNvCxnSpPr>
              <a:cxnSpLocks/>
            </p:cNvCxnSpPr>
            <p:nvPr/>
          </p:nvCxnSpPr>
          <p:spPr>
            <a:xfrm flipH="1">
              <a:off x="-2757487" y="3336925"/>
              <a:ext cx="161585" cy="0"/>
            </a:xfrm>
            <a:prstGeom prst="straightConnector1">
              <a:avLst/>
            </a:prstGeom>
            <a:ln w="15875" cap="rnd">
              <a:solidFill>
                <a:schemeClr val="tx1">
                  <a:lumMod val="50000"/>
                  <a:lumOff val="50000"/>
                  <a:alpha val="20000"/>
                </a:schemeClr>
              </a:solidFill>
              <a:round/>
              <a:tailEnd type="arrow" w="lg" len="sm"/>
            </a:ln>
          </p:spPr>
          <p:style>
            <a:lnRef idx="1">
              <a:schemeClr val="accent1"/>
            </a:lnRef>
            <a:fillRef idx="0">
              <a:schemeClr val="accent1"/>
            </a:fillRef>
            <a:effectRef idx="0">
              <a:schemeClr val="accent1"/>
            </a:effectRef>
            <a:fontRef idx="minor">
              <a:schemeClr val="tx1"/>
            </a:fontRef>
          </p:style>
        </p:cxnSp>
      </p:grpSp>
      <p:cxnSp>
        <p:nvCxnSpPr>
          <p:cNvPr id="34" name="i$1îḍé">
            <a:extLst>
              <a:ext uri="{FF2B5EF4-FFF2-40B4-BE49-F238E27FC236}">
                <a16:creationId xmlns:a16="http://schemas.microsoft.com/office/drawing/2014/main" id="{B3B03573-C4B6-4B92-8E18-6D4F32A94BA2}"/>
              </a:ext>
            </a:extLst>
          </p:cNvPr>
          <p:cNvCxnSpPr/>
          <p:nvPr/>
        </p:nvCxnSpPr>
        <p:spPr>
          <a:xfrm>
            <a:off x="754289" y="5971526"/>
            <a:ext cx="207818" cy="0"/>
          </a:xfrm>
          <a:prstGeom prst="line">
            <a:avLst/>
          </a:prstGeom>
          <a:ln w="9525" cap="rnd">
            <a:solidFill>
              <a:schemeClr val="tx1">
                <a:lumMod val="50000"/>
                <a:lumOff val="50000"/>
                <a:alpha val="80000"/>
              </a:schemeClr>
            </a:solidFill>
            <a:round/>
          </a:ln>
        </p:spPr>
        <p:style>
          <a:lnRef idx="1">
            <a:schemeClr val="accent1"/>
          </a:lnRef>
          <a:fillRef idx="0">
            <a:schemeClr val="accent1"/>
          </a:fillRef>
          <a:effectRef idx="0">
            <a:schemeClr val="accent1"/>
          </a:effectRef>
          <a:fontRef idx="minor">
            <a:schemeClr val="tx1"/>
          </a:fontRef>
        </p:style>
      </p:cxnSp>
      <p:pic>
        <p:nvPicPr>
          <p:cNvPr id="9" name="图片 8" descr="图片包含 游戏机, 灯&#10;&#10;描述已自动生成">
            <a:extLst>
              <a:ext uri="{FF2B5EF4-FFF2-40B4-BE49-F238E27FC236}">
                <a16:creationId xmlns:a16="http://schemas.microsoft.com/office/drawing/2014/main" id="{DBE5D261-98C5-42A6-853D-2389A686A6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925" y="71644"/>
            <a:ext cx="2452769" cy="1002825"/>
          </a:xfrm>
          <a:prstGeom prst="rect">
            <a:avLst/>
          </a:prstGeom>
        </p:spPr>
      </p:pic>
    </p:spTree>
    <p:custDataLst>
      <p:tags r:id="rId2"/>
    </p:custDataLst>
    <p:extLst>
      <p:ext uri="{BB962C8B-B14F-4D97-AF65-F5344CB8AC3E}">
        <p14:creationId xmlns:p14="http://schemas.microsoft.com/office/powerpoint/2010/main" val="1574247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510370"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latin typeface="Arial" panose="020B0604020202020204" pitchFamily="34" charset="0"/>
                <a:ea typeface="楷体" panose="02010609060101010101" pitchFamily="49" charset="-122"/>
                <a:cs typeface="Arial" panose="020B0604020202020204" pitchFamily="34" charset="0"/>
              </a:rPr>
              <a:t>2 </a:t>
            </a:r>
            <a:r>
              <a:rPr lang="zh-CN" altLang="en-US" sz="2800" dirty="0">
                <a:latin typeface="Arial" panose="020B0604020202020204" pitchFamily="34" charset="0"/>
                <a:ea typeface="楷体" panose="02010609060101010101" pitchFamily="49" charset="-122"/>
                <a:cs typeface="Arial" panose="020B0604020202020204" pitchFamily="34" charset="0"/>
              </a:rPr>
              <a:t>主要资源类型说明</a:t>
            </a:r>
            <a:r>
              <a:rPr lang="en-US" altLang="zh-CN" sz="2800" dirty="0">
                <a:latin typeface="Arial" panose="020B0604020202020204" pitchFamily="34" charset="0"/>
                <a:ea typeface="楷体" panose="02010609060101010101" pitchFamily="49" charset="-122"/>
                <a:cs typeface="Arial" panose="020B0604020202020204" pitchFamily="34" charset="0"/>
              </a:rPr>
              <a:t>—</a:t>
            </a:r>
            <a:r>
              <a:rPr lang="zh-CN" altLang="en-US" sz="2800" dirty="0">
                <a:latin typeface="Arial" panose="020B0604020202020204" pitchFamily="34" charset="0"/>
                <a:ea typeface="楷体" panose="02010609060101010101" pitchFamily="49" charset="-122"/>
                <a:cs typeface="Arial" panose="020B0604020202020204" pitchFamily="34" charset="0"/>
              </a:rPr>
              <a:t>高校</a:t>
            </a:r>
            <a:endParaRPr lang="en-US" sz="2800" dirty="0">
              <a:latin typeface="Arial" panose="020B0604020202020204" pitchFamily="34" charset="0"/>
              <a:ea typeface="楷体" panose="02010609060101010101" pitchFamily="49" charset="-122"/>
              <a:cs typeface="Arial" panose="020B0604020202020204" pitchFamily="34" charset="0"/>
            </a:endParaRPr>
          </a:p>
        </p:txBody>
      </p:sp>
      <p:pic>
        <p:nvPicPr>
          <p:cNvPr id="25" name="Picture 24" descr="A screenshot of a social media post&#10;&#10;Description automatically generated">
            <a:extLst>
              <a:ext uri="{FF2B5EF4-FFF2-40B4-BE49-F238E27FC236}">
                <a16:creationId xmlns:a16="http://schemas.microsoft.com/office/drawing/2014/main" id="{166D0773-FB57-4C6F-95BA-B284FDF48E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176" y="1225278"/>
            <a:ext cx="11012437" cy="32580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 name="Arrow: Right 32">
            <a:extLst>
              <a:ext uri="{FF2B5EF4-FFF2-40B4-BE49-F238E27FC236}">
                <a16:creationId xmlns:a16="http://schemas.microsoft.com/office/drawing/2014/main" id="{062A72CE-AE3D-4F1F-9D3D-745C464E16D9}"/>
              </a:ext>
            </a:extLst>
          </p:cNvPr>
          <p:cNvSpPr/>
          <p:nvPr/>
        </p:nvSpPr>
        <p:spPr>
          <a:xfrm>
            <a:off x="4604071" y="3975848"/>
            <a:ext cx="555811" cy="80682"/>
          </a:xfrm>
          <a:prstGeom prst="right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Open Sans"/>
              <a:cs typeface="+mn-cs"/>
            </a:endParaRPr>
          </a:p>
        </p:txBody>
      </p:sp>
      <p:sp>
        <p:nvSpPr>
          <p:cNvPr id="34" name="TextBox 33">
            <a:extLst>
              <a:ext uri="{FF2B5EF4-FFF2-40B4-BE49-F238E27FC236}">
                <a16:creationId xmlns:a16="http://schemas.microsoft.com/office/drawing/2014/main" id="{EA0D1A07-15A7-4384-8261-8A09B716C9AE}"/>
              </a:ext>
            </a:extLst>
          </p:cNvPr>
          <p:cNvSpPr txBox="1"/>
          <p:nvPr/>
        </p:nvSpPr>
        <p:spPr>
          <a:xfrm>
            <a:off x="5152811" y="3673829"/>
            <a:ext cx="16091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B050"/>
                </a:solidFill>
                <a:effectLst/>
                <a:uLnTx/>
                <a:uFillTx/>
                <a:latin typeface="微软雅黑"/>
                <a:ea typeface="微软雅黑"/>
                <a:cs typeface="+mn-cs"/>
              </a:rPr>
              <a:t>点击图标</a:t>
            </a:r>
            <a:r>
              <a:rPr kumimoji="0" lang="en-US" altLang="zh-CN" sz="1400" b="0" i="0" u="none" strike="noStrike" kern="1200" cap="none" spc="0" normalizeH="0" baseline="0" noProof="0" dirty="0" err="1">
                <a:ln>
                  <a:noFill/>
                </a:ln>
                <a:solidFill>
                  <a:srgbClr val="00B050"/>
                </a:solidFill>
                <a:effectLst/>
                <a:uLnTx/>
                <a:uFillTx/>
                <a:latin typeface="微软雅黑"/>
                <a:ea typeface="微软雅黑"/>
                <a:cs typeface="+mn-cs"/>
              </a:rPr>
              <a:t>i</a:t>
            </a:r>
            <a:r>
              <a:rPr kumimoji="0" lang="zh-CN" altLang="en-US" sz="1400" b="0" i="0" u="none" strike="noStrike" kern="1200" cap="none" spc="0" normalizeH="0" baseline="0" noProof="0" dirty="0">
                <a:ln>
                  <a:noFill/>
                </a:ln>
                <a:solidFill>
                  <a:srgbClr val="00B050"/>
                </a:solidFill>
                <a:effectLst/>
                <a:uLnTx/>
                <a:uFillTx/>
                <a:latin typeface="微软雅黑"/>
                <a:ea typeface="微软雅黑"/>
                <a:cs typeface="+mn-cs"/>
              </a:rPr>
              <a:t>，皆可获知此类型资源包含内容简介</a:t>
            </a:r>
          </a:p>
        </p:txBody>
      </p:sp>
      <p:sp>
        <p:nvSpPr>
          <p:cNvPr id="2" name="Slide Number Placeholder 1">
            <a:extLst>
              <a:ext uri="{FF2B5EF4-FFF2-40B4-BE49-F238E27FC236}">
                <a16:creationId xmlns:a16="http://schemas.microsoft.com/office/drawing/2014/main" id="{AFD5B1E9-B43C-4328-92B2-FC4A65E33A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68486287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heel(1)">
                                      <p:cBhvr>
                                        <p:cTn id="7" dur="20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latin typeface="Arial" panose="020B0604020202020204" pitchFamily="34" charset="0"/>
                <a:ea typeface="楷体" panose="02010609060101010101" pitchFamily="49" charset="-122"/>
                <a:cs typeface="Arial" panose="020B0604020202020204" pitchFamily="34" charset="0"/>
              </a:rPr>
              <a:t>2</a:t>
            </a:r>
            <a:r>
              <a:rPr lang="zh-CN" altLang="en-US" sz="2800" dirty="0">
                <a:latin typeface="Arial" panose="020B0604020202020204" pitchFamily="34" charset="0"/>
                <a:ea typeface="楷体" panose="02010609060101010101" pitchFamily="49" charset="-122"/>
                <a:cs typeface="Arial" panose="020B0604020202020204" pitchFamily="34" charset="0"/>
              </a:rPr>
              <a:t>主要资源类型说明</a:t>
            </a:r>
            <a:endParaRPr lang="en-US" sz="28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4415" t="17490" r="13019" b="43126"/>
          <a:stretch/>
        </p:blipFill>
        <p:spPr>
          <a:xfrm>
            <a:off x="432212" y="1446662"/>
            <a:ext cx="11405903" cy="3193577"/>
          </a:xfrm>
          <a:prstGeom prst="rect">
            <a:avLst/>
          </a:prstGeom>
        </p:spPr>
      </p:pic>
      <p:sp>
        <p:nvSpPr>
          <p:cNvPr id="2" name="Slide Number Placeholder 1">
            <a:extLst>
              <a:ext uri="{FF2B5EF4-FFF2-40B4-BE49-F238E27FC236}">
                <a16:creationId xmlns:a16="http://schemas.microsoft.com/office/drawing/2014/main" id="{63A8E931-0D79-474E-B4E2-2481653417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2403307257"/>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latin typeface="Arial" panose="020B0604020202020204" pitchFamily="34" charset="0"/>
                <a:ea typeface="楷体" panose="02010609060101010101" pitchFamily="49" charset="-122"/>
                <a:cs typeface="Arial" panose="020B0604020202020204" pitchFamily="34" charset="0"/>
              </a:rPr>
              <a:t>2</a:t>
            </a:r>
            <a:r>
              <a:rPr lang="zh-CN" altLang="en-US" sz="2800" dirty="0">
                <a:latin typeface="Arial" panose="020B0604020202020204" pitchFamily="34" charset="0"/>
                <a:ea typeface="楷体" panose="02010609060101010101" pitchFamily="49" charset="-122"/>
                <a:cs typeface="Arial" panose="020B0604020202020204" pitchFamily="34" charset="0"/>
              </a:rPr>
              <a:t>主要资源类型说明</a:t>
            </a:r>
            <a:endParaRPr lang="en-US" sz="2800"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6124" t="617" r="230" b="56651"/>
          <a:stretch/>
        </p:blipFill>
        <p:spPr>
          <a:xfrm>
            <a:off x="383522" y="973070"/>
            <a:ext cx="11405903" cy="2598369"/>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522" y="3620016"/>
            <a:ext cx="10316324" cy="2135854"/>
          </a:xfrm>
          <a:prstGeom prst="rect">
            <a:avLst/>
          </a:prstGeom>
        </p:spPr>
      </p:pic>
      <p:sp>
        <p:nvSpPr>
          <p:cNvPr id="9" name="TextBox 8"/>
          <p:cNvSpPr txBox="1"/>
          <p:nvPr/>
        </p:nvSpPr>
        <p:spPr>
          <a:xfrm>
            <a:off x="526680" y="4380582"/>
            <a:ext cx="59824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Open Sans"/>
                <a:cs typeface="+mn-cs"/>
              </a:rPr>
              <a:t>法典</a:t>
            </a:r>
            <a:endParaRPr kumimoji="0" lang="en-US" sz="1600" b="1" i="0" u="none" strike="noStrike" kern="1200" cap="none" spc="0" normalizeH="0" baseline="0" noProof="0" dirty="0">
              <a:ln>
                <a:noFill/>
              </a:ln>
              <a:solidFill>
                <a:srgbClr val="FF0000"/>
              </a:solidFill>
              <a:effectLst/>
              <a:uLnTx/>
              <a:uFillTx/>
              <a:latin typeface="Open Sans"/>
              <a:cs typeface="+mn-cs"/>
            </a:endParaRPr>
          </a:p>
        </p:txBody>
      </p:sp>
      <p:sp>
        <p:nvSpPr>
          <p:cNvPr id="10" name="TextBox 9"/>
          <p:cNvSpPr txBox="1"/>
          <p:nvPr/>
        </p:nvSpPr>
        <p:spPr>
          <a:xfrm>
            <a:off x="513032" y="4885301"/>
            <a:ext cx="101181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Open Sans"/>
                <a:cs typeface="+mn-cs"/>
              </a:rPr>
              <a:t>法案全文</a:t>
            </a:r>
            <a:endParaRPr kumimoji="0" lang="en-US" sz="1600" b="1" i="0" u="none" strike="noStrike" kern="1200" cap="none" spc="0" normalizeH="0" baseline="0" noProof="0" dirty="0">
              <a:ln>
                <a:noFill/>
              </a:ln>
              <a:solidFill>
                <a:srgbClr val="FF0000"/>
              </a:solidFill>
              <a:effectLst/>
              <a:uLnTx/>
              <a:uFillTx/>
              <a:latin typeface="Open Sans"/>
              <a:cs typeface="+mn-cs"/>
            </a:endParaRPr>
          </a:p>
        </p:txBody>
      </p:sp>
      <p:sp>
        <p:nvSpPr>
          <p:cNvPr id="11" name="TextBox 10"/>
          <p:cNvSpPr txBox="1"/>
          <p:nvPr/>
        </p:nvSpPr>
        <p:spPr>
          <a:xfrm>
            <a:off x="513032" y="5362724"/>
            <a:ext cx="101181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Open Sans"/>
                <a:cs typeface="+mn-cs"/>
              </a:rPr>
              <a:t>法案追踪</a:t>
            </a:r>
            <a:endParaRPr kumimoji="0" lang="en-US" sz="1600" b="1" i="0" u="none" strike="noStrike" kern="1200" cap="none" spc="0" normalizeH="0" baseline="0" noProof="0" dirty="0">
              <a:ln>
                <a:noFill/>
              </a:ln>
              <a:solidFill>
                <a:srgbClr val="FF0000"/>
              </a:solidFill>
              <a:effectLst/>
              <a:uLnTx/>
              <a:uFillTx/>
              <a:latin typeface="Open Sans"/>
              <a:cs typeface="+mn-cs"/>
            </a:endParaRPr>
          </a:p>
        </p:txBody>
      </p:sp>
      <p:sp>
        <p:nvSpPr>
          <p:cNvPr id="13" name="TextBox 12"/>
          <p:cNvSpPr txBox="1"/>
          <p:nvPr/>
        </p:nvSpPr>
        <p:spPr>
          <a:xfrm>
            <a:off x="3229192" y="4403981"/>
            <a:ext cx="101181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Open Sans"/>
                <a:cs typeface="+mn-cs"/>
              </a:rPr>
              <a:t>国会记录</a:t>
            </a:r>
            <a:endParaRPr kumimoji="0" lang="en-US" sz="1600" b="1" i="0" u="none" strike="noStrike" kern="1200" cap="none" spc="0" normalizeH="0" baseline="0" noProof="0" dirty="0">
              <a:ln>
                <a:noFill/>
              </a:ln>
              <a:solidFill>
                <a:srgbClr val="FF0000"/>
              </a:solidFill>
              <a:effectLst/>
              <a:uLnTx/>
              <a:uFillTx/>
              <a:latin typeface="Open Sans"/>
              <a:cs typeface="+mn-cs"/>
            </a:endParaRPr>
          </a:p>
        </p:txBody>
      </p:sp>
      <p:sp>
        <p:nvSpPr>
          <p:cNvPr id="14" name="TextBox 13"/>
          <p:cNvSpPr txBox="1"/>
          <p:nvPr/>
        </p:nvSpPr>
        <p:spPr>
          <a:xfrm>
            <a:off x="5883277" y="4413919"/>
            <a:ext cx="101181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Open Sans"/>
                <a:cs typeface="+mn-cs"/>
              </a:rPr>
              <a:t>法院规则</a:t>
            </a:r>
            <a:endParaRPr kumimoji="0" lang="en-US" sz="1600" b="1" i="0" u="none" strike="noStrike" kern="1200" cap="none" spc="0" normalizeH="0" baseline="0" noProof="0" dirty="0">
              <a:ln>
                <a:noFill/>
              </a:ln>
              <a:solidFill>
                <a:srgbClr val="FF0000"/>
              </a:solidFill>
              <a:effectLst/>
              <a:uLnTx/>
              <a:uFillTx/>
              <a:latin typeface="Open Sans"/>
              <a:cs typeface="+mn-cs"/>
            </a:endParaRPr>
          </a:p>
        </p:txBody>
      </p:sp>
      <p:sp>
        <p:nvSpPr>
          <p:cNvPr id="15" name="TextBox 14"/>
          <p:cNvSpPr txBox="1"/>
          <p:nvPr/>
        </p:nvSpPr>
        <p:spPr>
          <a:xfrm>
            <a:off x="3229191" y="4890456"/>
            <a:ext cx="59824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Open Sans"/>
                <a:cs typeface="+mn-cs"/>
              </a:rPr>
              <a:t>宪法</a:t>
            </a:r>
            <a:endParaRPr kumimoji="0" lang="en-US" sz="1600" b="1" i="0" u="none" strike="noStrike" kern="1200" cap="none" spc="0" normalizeH="0" baseline="0" noProof="0" dirty="0">
              <a:ln>
                <a:noFill/>
              </a:ln>
              <a:solidFill>
                <a:srgbClr val="FF0000"/>
              </a:solidFill>
              <a:effectLst/>
              <a:uLnTx/>
              <a:uFillTx/>
              <a:latin typeface="Open Sans"/>
              <a:cs typeface="+mn-cs"/>
            </a:endParaRPr>
          </a:p>
        </p:txBody>
      </p:sp>
      <p:sp>
        <p:nvSpPr>
          <p:cNvPr id="16" name="TextBox 15"/>
          <p:cNvSpPr txBox="1"/>
          <p:nvPr/>
        </p:nvSpPr>
        <p:spPr>
          <a:xfrm>
            <a:off x="3225743" y="5362724"/>
            <a:ext cx="101181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Open Sans"/>
                <a:cs typeface="+mn-cs"/>
              </a:rPr>
              <a:t>法院命令</a:t>
            </a:r>
            <a:endParaRPr kumimoji="0" lang="en-US" sz="1600" b="1" i="0" u="none" strike="noStrike" kern="1200" cap="none" spc="0" normalizeH="0" baseline="0" noProof="0" dirty="0">
              <a:ln>
                <a:noFill/>
              </a:ln>
              <a:solidFill>
                <a:srgbClr val="FF0000"/>
              </a:solidFill>
              <a:effectLst/>
              <a:uLnTx/>
              <a:uFillTx/>
              <a:latin typeface="Open Sans"/>
              <a:cs typeface="+mn-cs"/>
            </a:endParaRPr>
          </a:p>
        </p:txBody>
      </p:sp>
      <p:sp>
        <p:nvSpPr>
          <p:cNvPr id="17" name="TextBox 16"/>
          <p:cNvSpPr txBox="1"/>
          <p:nvPr/>
        </p:nvSpPr>
        <p:spPr>
          <a:xfrm>
            <a:off x="5886250" y="4886559"/>
            <a:ext cx="101181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Open Sans"/>
                <a:cs typeface="+mn-cs"/>
              </a:rPr>
              <a:t>立法历史</a:t>
            </a:r>
            <a:endParaRPr kumimoji="0" lang="en-US" sz="1600" b="1" i="0" u="none" strike="noStrike" kern="1200" cap="none" spc="0" normalizeH="0" baseline="0" noProof="0" dirty="0">
              <a:ln>
                <a:noFill/>
              </a:ln>
              <a:solidFill>
                <a:srgbClr val="FF0000"/>
              </a:solidFill>
              <a:effectLst/>
              <a:uLnTx/>
              <a:uFillTx/>
              <a:latin typeface="Open Sans"/>
              <a:cs typeface="+mn-cs"/>
            </a:endParaRPr>
          </a:p>
        </p:txBody>
      </p:sp>
      <p:sp>
        <p:nvSpPr>
          <p:cNvPr id="18" name="TextBox 17"/>
          <p:cNvSpPr txBox="1"/>
          <p:nvPr/>
        </p:nvSpPr>
        <p:spPr>
          <a:xfrm>
            <a:off x="5883276" y="5546376"/>
            <a:ext cx="204575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Open Sans"/>
                <a:cs typeface="+mn-cs"/>
              </a:rPr>
              <a:t>示范法案及统一法典</a:t>
            </a:r>
            <a:endParaRPr kumimoji="0" lang="en-US" sz="1600" b="1" i="0" u="none" strike="noStrike" kern="1200" cap="none" spc="0" normalizeH="0" baseline="0" noProof="0" dirty="0">
              <a:ln>
                <a:noFill/>
              </a:ln>
              <a:solidFill>
                <a:srgbClr val="FF0000"/>
              </a:solidFill>
              <a:effectLst/>
              <a:uLnTx/>
              <a:uFillTx/>
              <a:latin typeface="Open Sans"/>
              <a:cs typeface="+mn-cs"/>
            </a:endParaRPr>
          </a:p>
        </p:txBody>
      </p:sp>
      <p:sp>
        <p:nvSpPr>
          <p:cNvPr id="19" name="TextBox 18"/>
          <p:cNvSpPr txBox="1"/>
          <p:nvPr/>
        </p:nvSpPr>
        <p:spPr>
          <a:xfrm>
            <a:off x="8537362" y="4395488"/>
            <a:ext cx="101181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Open Sans"/>
                <a:cs typeface="+mn-cs"/>
              </a:rPr>
              <a:t>市政规范</a:t>
            </a:r>
            <a:endParaRPr kumimoji="0" lang="en-US" sz="1600" b="1" i="0" u="none" strike="noStrike" kern="1200" cap="none" spc="0" normalizeH="0" baseline="0" noProof="0" dirty="0">
              <a:ln>
                <a:noFill/>
              </a:ln>
              <a:solidFill>
                <a:srgbClr val="FF0000"/>
              </a:solidFill>
              <a:effectLst/>
              <a:uLnTx/>
              <a:uFillTx/>
              <a:latin typeface="Open Sans"/>
              <a:cs typeface="+mn-cs"/>
            </a:endParaRPr>
          </a:p>
        </p:txBody>
      </p:sp>
      <p:sp>
        <p:nvSpPr>
          <p:cNvPr id="20" name="TextBox 19"/>
          <p:cNvSpPr txBox="1"/>
          <p:nvPr/>
        </p:nvSpPr>
        <p:spPr>
          <a:xfrm>
            <a:off x="8551010" y="4858005"/>
            <a:ext cx="59824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Open Sans"/>
                <a:cs typeface="+mn-cs"/>
              </a:rPr>
              <a:t>公法</a:t>
            </a:r>
            <a:endParaRPr kumimoji="0" lang="en-US" sz="1600" b="1" i="0" u="none" strike="noStrike" kern="1200" cap="none" spc="0" normalizeH="0" baseline="0" noProof="0" dirty="0">
              <a:ln>
                <a:noFill/>
              </a:ln>
              <a:solidFill>
                <a:srgbClr val="FF0000"/>
              </a:solidFill>
              <a:effectLst/>
              <a:uLnTx/>
              <a:uFillTx/>
              <a:latin typeface="Open Sans"/>
              <a:cs typeface="+mn-cs"/>
            </a:endParaRPr>
          </a:p>
        </p:txBody>
      </p:sp>
      <p:sp>
        <p:nvSpPr>
          <p:cNvPr id="21" name="TextBox 20"/>
          <p:cNvSpPr txBox="1"/>
          <p:nvPr/>
        </p:nvSpPr>
        <p:spPr>
          <a:xfrm>
            <a:off x="8551010" y="5340237"/>
            <a:ext cx="101181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Open Sans"/>
                <a:cs typeface="+mn-cs"/>
              </a:rPr>
              <a:t>国际条约</a:t>
            </a:r>
            <a:endParaRPr kumimoji="0" lang="en-US" sz="1600" b="1" i="0" u="none" strike="noStrike" kern="1200" cap="none" spc="0" normalizeH="0" baseline="0" noProof="0" dirty="0">
              <a:ln>
                <a:noFill/>
              </a:ln>
              <a:solidFill>
                <a:srgbClr val="FF0000"/>
              </a:solidFill>
              <a:effectLst/>
              <a:uLnTx/>
              <a:uFillTx/>
              <a:latin typeface="Open Sans"/>
              <a:cs typeface="+mn-cs"/>
            </a:endParaRPr>
          </a:p>
        </p:txBody>
      </p:sp>
      <p:sp>
        <p:nvSpPr>
          <p:cNvPr id="3" name="Slide Number Placeholder 2">
            <a:extLst>
              <a:ext uri="{FF2B5EF4-FFF2-40B4-BE49-F238E27FC236}">
                <a16:creationId xmlns:a16="http://schemas.microsoft.com/office/drawing/2014/main" id="{AE3EEF10-5F34-47F7-AD17-8CC2668599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233560752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6022" r="110" b="58432"/>
          <a:stretch/>
        </p:blipFill>
        <p:spPr>
          <a:xfrm>
            <a:off x="377473" y="961824"/>
            <a:ext cx="11418002" cy="2353897"/>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5439" b="62075"/>
          <a:stretch/>
        </p:blipFill>
        <p:spPr>
          <a:xfrm>
            <a:off x="377473" y="3383961"/>
            <a:ext cx="11374804" cy="2325428"/>
          </a:xfrm>
          <a:prstGeom prst="rect">
            <a:avLst/>
          </a:prstGeom>
        </p:spPr>
      </p:pic>
      <p:sp>
        <p:nvSpPr>
          <p:cNvPr id="10"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sz="2800" dirty="0">
                <a:solidFill>
                  <a:srgbClr val="000000"/>
                </a:solidFill>
                <a:latin typeface="Arial" panose="020B0604020202020204" pitchFamily="34" charset="0"/>
                <a:ea typeface="楷体" panose="02010609060101010101" pitchFamily="49" charset="-122"/>
                <a:cs typeface="Arial" panose="020B0604020202020204" pitchFamily="34" charset="0"/>
              </a:rPr>
              <a:t>2</a:t>
            </a:r>
            <a:r>
              <a:rPr kumimoji="0" lang="zh-CN" altLang="en-US" sz="2800" b="0"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rPr>
              <a:t> 主要资源类型说明</a:t>
            </a:r>
            <a:endParaRPr kumimoji="0" lang="en-US" sz="2800" b="0" i="0" u="none" strike="noStrike" kern="1200" cap="none" spc="0" normalizeH="0" baseline="0" noProof="0" dirty="0">
              <a:ln>
                <a:noFill/>
              </a:ln>
              <a:solidFill>
                <a:srgbClr val="000000"/>
              </a:solidFill>
              <a:effectLst/>
              <a:uLnTx/>
              <a:uFillTx/>
              <a:latin typeface="Roboto"/>
              <a:ea typeface="微软雅黑"/>
              <a:cs typeface="+mj-cs"/>
            </a:endParaRPr>
          </a:p>
        </p:txBody>
      </p:sp>
      <p:sp>
        <p:nvSpPr>
          <p:cNvPr id="2" name="Slide Number Placeholder 1">
            <a:extLst>
              <a:ext uri="{FF2B5EF4-FFF2-40B4-BE49-F238E27FC236}">
                <a16:creationId xmlns:a16="http://schemas.microsoft.com/office/drawing/2014/main" id="{6E0FD34C-62EC-4824-B0B0-900E84851C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291160806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5705" b="51710"/>
          <a:stretch/>
        </p:blipFill>
        <p:spPr>
          <a:xfrm>
            <a:off x="488063" y="1120378"/>
            <a:ext cx="11196821" cy="3287850"/>
          </a:xfrm>
          <a:prstGeom prst="rect">
            <a:avLst/>
          </a:prstGeom>
        </p:spPr>
      </p:pic>
      <p:sp>
        <p:nvSpPr>
          <p:cNvPr id="10"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sz="2800" dirty="0">
                <a:solidFill>
                  <a:srgbClr val="000000"/>
                </a:solidFill>
                <a:latin typeface="Arial" panose="020B0604020202020204" pitchFamily="34" charset="0"/>
                <a:ea typeface="楷体" panose="02010609060101010101" pitchFamily="49" charset="-122"/>
                <a:cs typeface="Arial" panose="020B0604020202020204" pitchFamily="34" charset="0"/>
              </a:rPr>
              <a:t>2</a:t>
            </a:r>
            <a:r>
              <a:rPr kumimoji="0" lang="zh-CN" altLang="en-US" sz="2800" b="0"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rPr>
              <a:t> 主要资源类型说明</a:t>
            </a:r>
            <a:endParaRPr kumimoji="0" lang="en-US" sz="2800" b="0" i="0" u="none" strike="noStrike" kern="1200" cap="none" spc="0" normalizeH="0" baseline="0" noProof="0" dirty="0">
              <a:ln>
                <a:noFill/>
              </a:ln>
              <a:solidFill>
                <a:srgbClr val="000000"/>
              </a:solidFill>
              <a:effectLst/>
              <a:uLnTx/>
              <a:uFillTx/>
              <a:latin typeface="Roboto"/>
              <a:ea typeface="微软雅黑"/>
              <a:cs typeface="+mj-cs"/>
            </a:endParaRPr>
          </a:p>
        </p:txBody>
      </p:sp>
      <p:sp>
        <p:nvSpPr>
          <p:cNvPr id="2" name="Slide Number Placeholder 1">
            <a:extLst>
              <a:ext uri="{FF2B5EF4-FFF2-40B4-BE49-F238E27FC236}">
                <a16:creationId xmlns:a16="http://schemas.microsoft.com/office/drawing/2014/main" id="{CBE6324E-2C45-4EAB-A155-7A07544BA3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1038894562"/>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 t="366" r="-241" b="56884"/>
          <a:stretch/>
        </p:blipFill>
        <p:spPr>
          <a:xfrm>
            <a:off x="296021" y="961824"/>
            <a:ext cx="11686403" cy="2506190"/>
          </a:xfrm>
          <a:prstGeom prst="rect">
            <a:avLst/>
          </a:prstGeom>
        </p:spPr>
      </p:pic>
      <p:sp>
        <p:nvSpPr>
          <p:cNvPr id="10"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sz="2800" dirty="0">
                <a:solidFill>
                  <a:srgbClr val="000000"/>
                </a:solidFill>
                <a:latin typeface="Arial" panose="020B0604020202020204" pitchFamily="34" charset="0"/>
                <a:ea typeface="楷体" panose="02010609060101010101" pitchFamily="49" charset="-122"/>
                <a:cs typeface="Arial" panose="020B0604020202020204" pitchFamily="34" charset="0"/>
              </a:rPr>
              <a:t>2</a:t>
            </a:r>
            <a:r>
              <a:rPr kumimoji="0" lang="zh-CN" altLang="en-US" sz="2800" b="0"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rPr>
              <a:t> 主要资源类型说明</a:t>
            </a:r>
            <a:endParaRPr kumimoji="0" lang="en-US" sz="2800" b="0" i="0" u="none" strike="noStrike" kern="1200" cap="none" spc="0" normalizeH="0" baseline="0" noProof="0" dirty="0">
              <a:ln>
                <a:noFill/>
              </a:ln>
              <a:solidFill>
                <a:srgbClr val="000000"/>
              </a:solidFill>
              <a:effectLst/>
              <a:uLnTx/>
              <a:uFillTx/>
              <a:latin typeface="Roboto"/>
              <a:ea typeface="微软雅黑"/>
              <a:cs typeface="+mj-cs"/>
            </a:endParaRPr>
          </a:p>
        </p:txBody>
      </p:sp>
      <p:cxnSp>
        <p:nvCxnSpPr>
          <p:cNvPr id="8" name="直接连接符 11"/>
          <p:cNvCxnSpPr/>
          <p:nvPr/>
        </p:nvCxnSpPr>
        <p:spPr>
          <a:xfrm>
            <a:off x="19967" y="6426463"/>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232" y="3227349"/>
            <a:ext cx="11169191" cy="2641185"/>
          </a:xfrm>
          <a:prstGeom prst="rect">
            <a:avLst/>
          </a:prstGeom>
        </p:spPr>
      </p:pic>
      <p:sp>
        <p:nvSpPr>
          <p:cNvPr id="13" name="TextBox 12"/>
          <p:cNvSpPr txBox="1"/>
          <p:nvPr/>
        </p:nvSpPr>
        <p:spPr>
          <a:xfrm>
            <a:off x="477132" y="4311891"/>
            <a:ext cx="266611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Open Sans"/>
                <a:cs typeface="+mn-cs"/>
              </a:rPr>
              <a:t>专著，实践指引及法律百科</a:t>
            </a:r>
            <a:endParaRPr kumimoji="0" lang="en-US" sz="1600" b="1" i="0" u="none" strike="noStrike" kern="1200" cap="none" spc="0" normalizeH="0" baseline="0" noProof="0" dirty="0">
              <a:ln>
                <a:noFill/>
              </a:ln>
              <a:solidFill>
                <a:srgbClr val="FF0000"/>
              </a:solidFill>
              <a:effectLst/>
              <a:uLnTx/>
              <a:uFillTx/>
              <a:latin typeface="Open Sans"/>
              <a:cs typeface="+mn-cs"/>
            </a:endParaRPr>
          </a:p>
        </p:txBody>
      </p:sp>
      <p:sp>
        <p:nvSpPr>
          <p:cNvPr id="14" name="TextBox 13"/>
          <p:cNvSpPr txBox="1"/>
          <p:nvPr/>
        </p:nvSpPr>
        <p:spPr>
          <a:xfrm>
            <a:off x="477132" y="4956254"/>
            <a:ext cx="204575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Open Sans"/>
                <a:cs typeface="+mn-cs"/>
              </a:rPr>
              <a:t>专家分析及新兴问题</a:t>
            </a:r>
            <a:endParaRPr kumimoji="0" lang="en-US" sz="1600" b="1" i="0" u="none" strike="noStrike" kern="1200" cap="none" spc="0" normalizeH="0" baseline="0" noProof="0" dirty="0">
              <a:ln>
                <a:noFill/>
              </a:ln>
              <a:solidFill>
                <a:srgbClr val="FF0000"/>
              </a:solidFill>
              <a:effectLst/>
              <a:uLnTx/>
              <a:uFillTx/>
              <a:latin typeface="Open Sans"/>
              <a:cs typeface="+mn-cs"/>
            </a:endParaRPr>
          </a:p>
        </p:txBody>
      </p:sp>
      <p:sp>
        <p:nvSpPr>
          <p:cNvPr id="15" name="TextBox 14"/>
          <p:cNvSpPr txBox="1"/>
          <p:nvPr/>
        </p:nvSpPr>
        <p:spPr>
          <a:xfrm>
            <a:off x="478473" y="5471382"/>
            <a:ext cx="142539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Open Sans"/>
                <a:cs typeface="+mn-cs"/>
              </a:rPr>
              <a:t>税务实务见解</a:t>
            </a:r>
            <a:endParaRPr kumimoji="0" lang="en-US" sz="1600" b="1" i="0" u="none" strike="noStrike" kern="1200" cap="none" spc="0" normalizeH="0" baseline="0" noProof="0" dirty="0">
              <a:ln>
                <a:noFill/>
              </a:ln>
              <a:solidFill>
                <a:srgbClr val="FF0000"/>
              </a:solidFill>
              <a:effectLst/>
              <a:uLnTx/>
              <a:uFillTx/>
              <a:latin typeface="Open Sans"/>
              <a:cs typeface="+mn-cs"/>
            </a:endParaRPr>
          </a:p>
        </p:txBody>
      </p:sp>
      <p:sp>
        <p:nvSpPr>
          <p:cNvPr id="16" name="TextBox 15"/>
          <p:cNvSpPr txBox="1"/>
          <p:nvPr/>
        </p:nvSpPr>
        <p:spPr>
          <a:xfrm>
            <a:off x="4135307" y="4108350"/>
            <a:ext cx="142699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FF0000"/>
                </a:solidFill>
                <a:effectLst/>
                <a:uLnTx/>
                <a:uFillTx/>
                <a:latin typeface="Open Sans"/>
                <a:cs typeface="+mn-cs"/>
              </a:rPr>
              <a:t>50</a:t>
            </a:r>
            <a:r>
              <a:rPr kumimoji="0" lang="zh-CN" altLang="en-US" sz="1600" b="1" i="0" u="none" strike="noStrike" kern="1200" cap="none" spc="0" normalizeH="0" baseline="0" noProof="0" dirty="0">
                <a:ln>
                  <a:noFill/>
                </a:ln>
                <a:solidFill>
                  <a:srgbClr val="FF0000"/>
                </a:solidFill>
                <a:effectLst/>
                <a:uLnTx/>
                <a:uFillTx/>
                <a:latin typeface="Open Sans"/>
                <a:cs typeface="+mn-cs"/>
              </a:rPr>
              <a:t>州调查报告</a:t>
            </a:r>
            <a:endParaRPr kumimoji="0" lang="en-US" sz="1600" b="1" i="0" u="none" strike="noStrike" kern="1200" cap="none" spc="0" normalizeH="0" baseline="0" noProof="0" dirty="0">
              <a:ln>
                <a:noFill/>
              </a:ln>
              <a:solidFill>
                <a:srgbClr val="FF0000"/>
              </a:solidFill>
              <a:effectLst/>
              <a:uLnTx/>
              <a:uFillTx/>
              <a:latin typeface="Open Sans"/>
              <a:cs typeface="+mn-cs"/>
            </a:endParaRPr>
          </a:p>
        </p:txBody>
      </p:sp>
      <p:sp>
        <p:nvSpPr>
          <p:cNvPr id="18" name="TextBox 17"/>
          <p:cNvSpPr txBox="1"/>
          <p:nvPr/>
        </p:nvSpPr>
        <p:spPr>
          <a:xfrm>
            <a:off x="4104384" y="4580445"/>
            <a:ext cx="17410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Open Sans"/>
                <a:cs typeface="+mn-cs"/>
              </a:rPr>
              <a:t>法学评论及期刊</a:t>
            </a:r>
            <a:endParaRPr kumimoji="0" lang="en-US" sz="1600" b="1" i="0" u="none" strike="noStrike" kern="1200" cap="none" spc="0" normalizeH="0" baseline="0" noProof="0" dirty="0">
              <a:ln>
                <a:noFill/>
              </a:ln>
              <a:solidFill>
                <a:srgbClr val="FF0000"/>
              </a:solidFill>
              <a:effectLst/>
              <a:uLnTx/>
              <a:uFillTx/>
              <a:latin typeface="Open Sans"/>
              <a:cs typeface="+mn-cs"/>
            </a:endParaRPr>
          </a:p>
        </p:txBody>
      </p:sp>
      <p:sp>
        <p:nvSpPr>
          <p:cNvPr id="19" name="TextBox 18"/>
          <p:cNvSpPr txBox="1"/>
          <p:nvPr/>
        </p:nvSpPr>
        <p:spPr>
          <a:xfrm>
            <a:off x="4107229" y="5066001"/>
            <a:ext cx="101181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Open Sans"/>
                <a:cs typeface="+mn-cs"/>
              </a:rPr>
              <a:t>法律重述</a:t>
            </a:r>
            <a:endParaRPr kumimoji="0" lang="en-US" sz="1600" b="1" i="0" u="none" strike="noStrike" kern="1200" cap="none" spc="0" normalizeH="0" baseline="0" noProof="0" dirty="0">
              <a:ln>
                <a:noFill/>
              </a:ln>
              <a:solidFill>
                <a:srgbClr val="FF0000"/>
              </a:solidFill>
              <a:effectLst/>
              <a:uLnTx/>
              <a:uFillTx/>
              <a:latin typeface="Open Sans"/>
              <a:cs typeface="+mn-cs"/>
            </a:endParaRPr>
          </a:p>
        </p:txBody>
      </p:sp>
      <p:sp>
        <p:nvSpPr>
          <p:cNvPr id="22" name="TextBox 21"/>
          <p:cNvSpPr txBox="1"/>
          <p:nvPr/>
        </p:nvSpPr>
        <p:spPr>
          <a:xfrm>
            <a:off x="7755245" y="4112129"/>
            <a:ext cx="101181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Open Sans"/>
                <a:cs typeface="+mn-cs"/>
              </a:rPr>
              <a:t>法律字典</a:t>
            </a:r>
            <a:endParaRPr kumimoji="0" lang="en-US" sz="1600" b="1" i="0" u="none" strike="noStrike" kern="1200" cap="none" spc="0" normalizeH="0" baseline="0" noProof="0" dirty="0">
              <a:ln>
                <a:noFill/>
              </a:ln>
              <a:solidFill>
                <a:srgbClr val="FF0000"/>
              </a:solidFill>
              <a:effectLst/>
              <a:uLnTx/>
              <a:uFillTx/>
              <a:latin typeface="Open Sans"/>
              <a:cs typeface="+mn-cs"/>
            </a:endParaRPr>
          </a:p>
        </p:txBody>
      </p:sp>
      <p:sp>
        <p:nvSpPr>
          <p:cNvPr id="23" name="TextBox 22"/>
          <p:cNvSpPr txBox="1"/>
          <p:nvPr/>
        </p:nvSpPr>
        <p:spPr>
          <a:xfrm>
            <a:off x="7793898" y="4594093"/>
            <a:ext cx="225254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Open Sans"/>
                <a:cs typeface="+mn-cs"/>
              </a:rPr>
              <a:t>持续法律学习课程材料</a:t>
            </a:r>
            <a:endParaRPr kumimoji="0" lang="en-US" sz="1600" b="1" i="0" u="none" strike="noStrike" kern="1200" cap="none" spc="0" normalizeH="0" baseline="0" noProof="0" dirty="0">
              <a:ln>
                <a:noFill/>
              </a:ln>
              <a:solidFill>
                <a:srgbClr val="FF0000"/>
              </a:solidFill>
              <a:effectLst/>
              <a:uLnTx/>
              <a:uFillTx/>
              <a:latin typeface="Open Sans"/>
              <a:cs typeface="+mn-cs"/>
            </a:endParaRPr>
          </a:p>
        </p:txBody>
      </p:sp>
      <p:sp>
        <p:nvSpPr>
          <p:cNvPr id="24" name="TextBox 23"/>
          <p:cNvSpPr txBox="1"/>
          <p:nvPr/>
        </p:nvSpPr>
        <p:spPr>
          <a:xfrm>
            <a:off x="7793898" y="5079649"/>
            <a:ext cx="142539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Open Sans"/>
                <a:cs typeface="+mn-cs"/>
              </a:rPr>
              <a:t>法律主题摘要</a:t>
            </a:r>
            <a:endParaRPr kumimoji="0" lang="en-US" sz="1600" b="1" i="0" u="none" strike="noStrike" kern="1200" cap="none" spc="0" normalizeH="0" baseline="0" noProof="0" dirty="0">
              <a:ln>
                <a:noFill/>
              </a:ln>
              <a:solidFill>
                <a:srgbClr val="FF0000"/>
              </a:solidFill>
              <a:effectLst/>
              <a:uLnTx/>
              <a:uFillTx/>
              <a:latin typeface="Open Sans"/>
              <a:cs typeface="+mn-cs"/>
            </a:endParaRPr>
          </a:p>
        </p:txBody>
      </p:sp>
      <p:sp>
        <p:nvSpPr>
          <p:cNvPr id="2" name="Slide Number Placeholder 1">
            <a:extLst>
              <a:ext uri="{FF2B5EF4-FFF2-40B4-BE49-F238E27FC236}">
                <a16:creationId xmlns:a16="http://schemas.microsoft.com/office/drawing/2014/main" id="{45EAA3EA-B47C-4B41-A5B4-6D3D2940BA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36677854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59963"/>
          <a:stretch/>
        </p:blipFill>
        <p:spPr>
          <a:xfrm>
            <a:off x="274471" y="893584"/>
            <a:ext cx="11557781" cy="2347268"/>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b="63849"/>
          <a:stretch/>
        </p:blipFill>
        <p:spPr>
          <a:xfrm>
            <a:off x="278747" y="3240852"/>
            <a:ext cx="11596548" cy="2091373"/>
          </a:xfrm>
          <a:prstGeom prst="rect">
            <a:avLst/>
          </a:prstGeom>
        </p:spPr>
      </p:pic>
      <p:sp>
        <p:nvSpPr>
          <p:cNvPr id="10"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sz="2800" dirty="0">
                <a:solidFill>
                  <a:srgbClr val="000000"/>
                </a:solidFill>
                <a:latin typeface="Arial" panose="020B0604020202020204" pitchFamily="34" charset="0"/>
                <a:ea typeface="楷体" panose="02010609060101010101" pitchFamily="49" charset="-122"/>
                <a:cs typeface="Arial" panose="020B0604020202020204" pitchFamily="34" charset="0"/>
              </a:rPr>
              <a:t>2 </a:t>
            </a:r>
            <a:r>
              <a:rPr kumimoji="0" lang="zh-CN" altLang="en-US" sz="2800" b="0"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rPr>
              <a:t>主要资源类型说明</a:t>
            </a:r>
            <a:endParaRPr kumimoji="0" lang="en-US" sz="2800" b="0" i="0" u="none" strike="noStrike" kern="1200" cap="none" spc="0" normalizeH="0" baseline="0" noProof="0" dirty="0">
              <a:ln>
                <a:noFill/>
              </a:ln>
              <a:solidFill>
                <a:srgbClr val="000000"/>
              </a:solidFill>
              <a:effectLst/>
              <a:uLnTx/>
              <a:uFillTx/>
              <a:latin typeface="Roboto"/>
              <a:ea typeface="微软雅黑"/>
              <a:cs typeface="+mj-cs"/>
            </a:endParaRPr>
          </a:p>
        </p:txBody>
      </p:sp>
      <p:sp>
        <p:nvSpPr>
          <p:cNvPr id="2" name="Slide Number Placeholder 1">
            <a:extLst>
              <a:ext uri="{FF2B5EF4-FFF2-40B4-BE49-F238E27FC236}">
                <a16:creationId xmlns:a16="http://schemas.microsoft.com/office/drawing/2014/main" id="{7127CB18-8775-4B38-B73B-145F394D53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219187132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50912"/>
          <a:stretch/>
        </p:blipFill>
        <p:spPr>
          <a:xfrm>
            <a:off x="281595" y="900543"/>
            <a:ext cx="11609758" cy="2839806"/>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b="62758"/>
          <a:stretch/>
        </p:blipFill>
        <p:spPr>
          <a:xfrm>
            <a:off x="281595" y="3747308"/>
            <a:ext cx="11523290" cy="2244059"/>
          </a:xfrm>
          <a:prstGeom prst="rect">
            <a:avLst/>
          </a:prstGeom>
        </p:spPr>
      </p:pic>
      <p:sp>
        <p:nvSpPr>
          <p:cNvPr id="11"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sz="2800" dirty="0">
                <a:solidFill>
                  <a:srgbClr val="000000"/>
                </a:solidFill>
                <a:latin typeface="Arial" panose="020B0604020202020204" pitchFamily="34" charset="0"/>
                <a:ea typeface="楷体" panose="02010609060101010101" pitchFamily="49" charset="-122"/>
                <a:cs typeface="Arial" panose="020B0604020202020204" pitchFamily="34" charset="0"/>
              </a:rPr>
              <a:t>2 </a:t>
            </a:r>
            <a:r>
              <a:rPr kumimoji="0" lang="zh-CN" altLang="en-US" sz="2800" b="0"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rPr>
              <a:t>主要资源类型说明</a:t>
            </a:r>
            <a:endParaRPr kumimoji="0" lang="en-US" sz="2800" b="0" i="0" u="none" strike="noStrike" kern="1200" cap="none" spc="0" normalizeH="0" baseline="0" noProof="0" dirty="0">
              <a:ln>
                <a:noFill/>
              </a:ln>
              <a:solidFill>
                <a:srgbClr val="000000"/>
              </a:solidFill>
              <a:effectLst/>
              <a:uLnTx/>
              <a:uFillTx/>
              <a:latin typeface="Roboto"/>
              <a:ea typeface="微软雅黑"/>
              <a:cs typeface="+mj-cs"/>
            </a:endParaRPr>
          </a:p>
        </p:txBody>
      </p:sp>
      <p:sp>
        <p:nvSpPr>
          <p:cNvPr id="2" name="Slide Number Placeholder 1">
            <a:extLst>
              <a:ext uri="{FF2B5EF4-FFF2-40B4-BE49-F238E27FC236}">
                <a16:creationId xmlns:a16="http://schemas.microsoft.com/office/drawing/2014/main" id="{165655F7-F132-40ED-AE63-B7458358DF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410540716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65367"/>
          <a:stretch/>
        </p:blipFill>
        <p:spPr>
          <a:xfrm>
            <a:off x="159256" y="961824"/>
            <a:ext cx="11370735" cy="2078283"/>
          </a:xfrm>
          <a:prstGeom prst="rect">
            <a:avLst/>
          </a:prstGeom>
        </p:spPr>
      </p:pic>
      <p:sp>
        <p:nvSpPr>
          <p:cNvPr id="13"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sz="2800" dirty="0">
                <a:solidFill>
                  <a:srgbClr val="000000"/>
                </a:solidFill>
                <a:latin typeface="Arial" panose="020B0604020202020204" pitchFamily="34" charset="0"/>
                <a:ea typeface="楷体" panose="02010609060101010101" pitchFamily="49" charset="-122"/>
                <a:cs typeface="Arial" panose="020B0604020202020204" pitchFamily="34" charset="0"/>
              </a:rPr>
              <a:t>2</a:t>
            </a:r>
            <a:r>
              <a:rPr kumimoji="0" lang="zh-CN" altLang="en-US" sz="2800" b="0"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rPr>
              <a:t> 主要资源类型说明</a:t>
            </a:r>
            <a:endParaRPr kumimoji="0" lang="en-US" sz="2800" b="0" i="0" u="none" strike="noStrike" kern="1200" cap="none" spc="0" normalizeH="0" baseline="0" noProof="0" dirty="0">
              <a:ln>
                <a:noFill/>
              </a:ln>
              <a:solidFill>
                <a:srgbClr val="000000"/>
              </a:solidFill>
              <a:effectLst/>
              <a:uLnTx/>
              <a:uFillTx/>
              <a:latin typeface="Roboto"/>
              <a:ea typeface="微软雅黑"/>
              <a:cs typeface="+mj-cs"/>
            </a:endParaRPr>
          </a:p>
        </p:txBody>
      </p:sp>
      <p:sp>
        <p:nvSpPr>
          <p:cNvPr id="2" name="Slide Number Placeholder 1">
            <a:extLst>
              <a:ext uri="{FF2B5EF4-FFF2-40B4-BE49-F238E27FC236}">
                <a16:creationId xmlns:a16="http://schemas.microsoft.com/office/drawing/2014/main" id="{45B1AAB7-F276-4ED4-9897-F2A0131371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1393353242"/>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454" b="54431"/>
          <a:stretch/>
        </p:blipFill>
        <p:spPr>
          <a:xfrm>
            <a:off x="376511" y="1026942"/>
            <a:ext cx="11419926" cy="2593074"/>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b="65639"/>
          <a:stretch/>
        </p:blipFill>
        <p:spPr>
          <a:xfrm>
            <a:off x="376511" y="3620016"/>
            <a:ext cx="11451534" cy="2101925"/>
          </a:xfrm>
          <a:prstGeom prst="rect">
            <a:avLst/>
          </a:prstGeom>
        </p:spPr>
      </p:pic>
      <p:sp>
        <p:nvSpPr>
          <p:cNvPr id="11"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sz="2800" dirty="0">
                <a:solidFill>
                  <a:srgbClr val="000000"/>
                </a:solidFill>
                <a:latin typeface="Arial" panose="020B0604020202020204" pitchFamily="34" charset="0"/>
                <a:ea typeface="楷体" panose="02010609060101010101" pitchFamily="49" charset="-122"/>
                <a:cs typeface="Arial" panose="020B0604020202020204" pitchFamily="34" charset="0"/>
              </a:rPr>
              <a:t>2</a:t>
            </a:r>
            <a:r>
              <a:rPr kumimoji="0" lang="zh-CN" altLang="en-US" sz="2800" b="0"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rPr>
              <a:t> 主要资源类型说明</a:t>
            </a:r>
            <a:endParaRPr kumimoji="0" lang="en-US" sz="2800" b="0" i="0" u="none" strike="noStrike" kern="1200" cap="none" spc="0" normalizeH="0" baseline="0" noProof="0" dirty="0">
              <a:ln>
                <a:noFill/>
              </a:ln>
              <a:solidFill>
                <a:srgbClr val="000000"/>
              </a:solidFill>
              <a:effectLst/>
              <a:uLnTx/>
              <a:uFillTx/>
              <a:latin typeface="Roboto"/>
              <a:ea typeface="微软雅黑"/>
              <a:cs typeface="+mj-cs"/>
            </a:endParaRPr>
          </a:p>
        </p:txBody>
      </p:sp>
      <p:sp>
        <p:nvSpPr>
          <p:cNvPr id="2" name="Slide Number Placeholder 1">
            <a:extLst>
              <a:ext uri="{FF2B5EF4-FFF2-40B4-BE49-F238E27FC236}">
                <a16:creationId xmlns:a16="http://schemas.microsoft.com/office/drawing/2014/main" id="{A04A61C3-3A26-470B-BEA2-8938F215D8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203449615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8E869F19-D2EE-46D4-B3E2-79790507C535}"/>
              </a:ext>
            </a:extLst>
          </p:cNvPr>
          <p:cNvSpPr>
            <a:spLocks noGrp="1"/>
          </p:cNvSpPr>
          <p:nvPr>
            <p:ph type="sldNum" sz="quarter" idx="12"/>
          </p:nvPr>
        </p:nvSpPr>
        <p:spPr>
          <a:xfrm>
            <a:off x="11256309" y="5848230"/>
            <a:ext cx="298451" cy="215996"/>
          </a:xfrm>
        </p:spPr>
        <p:txBody>
          <a:bodyPr/>
          <a:lstStyle/>
          <a:p>
            <a:fld id="{5DD3DB80-B894-403A-B48E-6FDC1A72010E}" type="slidenum">
              <a:rPr lang="zh-CN" altLang="en-US" smtClean="0"/>
              <a:pPr/>
              <a:t>2</a:t>
            </a:fld>
            <a:endParaRPr lang="zh-CN" altLang="en-US" dirty="0"/>
          </a:p>
        </p:txBody>
      </p:sp>
      <p:grpSp>
        <p:nvGrpSpPr>
          <p:cNvPr id="4" name="组合 3">
            <a:extLst>
              <a:ext uri="{FF2B5EF4-FFF2-40B4-BE49-F238E27FC236}">
                <a16:creationId xmlns:a16="http://schemas.microsoft.com/office/drawing/2014/main" id="{19DCAA4C-2221-484D-8D46-5864C5150004}"/>
              </a:ext>
            </a:extLst>
          </p:cNvPr>
          <p:cNvGrpSpPr/>
          <p:nvPr/>
        </p:nvGrpSpPr>
        <p:grpSpPr>
          <a:xfrm>
            <a:off x="679711" y="850935"/>
            <a:ext cx="10501171" cy="4994766"/>
            <a:chOff x="643852" y="1238409"/>
            <a:chExt cx="10501171" cy="4994766"/>
          </a:xfrm>
        </p:grpSpPr>
        <p:grpSp>
          <p:nvGrpSpPr>
            <p:cNvPr id="5" name="组合 4">
              <a:extLst>
                <a:ext uri="{FF2B5EF4-FFF2-40B4-BE49-F238E27FC236}">
                  <a16:creationId xmlns:a16="http://schemas.microsoft.com/office/drawing/2014/main" id="{EE53A001-8AF9-49E1-A50D-7AB7EB2C5BFF}"/>
                </a:ext>
              </a:extLst>
            </p:cNvPr>
            <p:cNvGrpSpPr/>
            <p:nvPr/>
          </p:nvGrpSpPr>
          <p:grpSpPr>
            <a:xfrm>
              <a:off x="660400" y="1977540"/>
              <a:ext cx="3834482" cy="4255635"/>
              <a:chOff x="660400" y="1941190"/>
              <a:chExt cx="3007609" cy="4292852"/>
            </a:xfrm>
          </p:grpSpPr>
          <p:sp>
            <p:nvSpPr>
              <p:cNvPr id="23" name="矩形 22">
                <a:extLst>
                  <a:ext uri="{FF2B5EF4-FFF2-40B4-BE49-F238E27FC236}">
                    <a16:creationId xmlns:a16="http://schemas.microsoft.com/office/drawing/2014/main" id="{3E8118E0-7F81-454E-B8D7-8BCD226F507B}"/>
                  </a:ext>
                </a:extLst>
              </p:cNvPr>
              <p:cNvSpPr/>
              <p:nvPr/>
            </p:nvSpPr>
            <p:spPr>
              <a:xfrm>
                <a:off x="660400" y="1941190"/>
                <a:ext cx="3007609" cy="273199"/>
              </a:xfrm>
              <a:prstGeom prst="rect">
                <a:avLst/>
              </a:prstGeom>
              <a:solidFill>
                <a:schemeClr val="accent1"/>
              </a:solidFill>
              <a:ln w="12700" cap="rnd">
                <a:noFill/>
                <a:prstDash val="solid"/>
                <a:round/>
                <a:headEnd/>
                <a:tailEnd/>
              </a:ln>
              <a:effectLst>
                <a:outerShdw blurRad="254000" dist="127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endParaRPr>
              </a:p>
            </p:txBody>
          </p:sp>
          <p:sp>
            <p:nvSpPr>
              <p:cNvPr id="24" name="矩形 23">
                <a:extLst>
                  <a:ext uri="{FF2B5EF4-FFF2-40B4-BE49-F238E27FC236}">
                    <a16:creationId xmlns:a16="http://schemas.microsoft.com/office/drawing/2014/main" id="{4A73DDAB-226E-44CC-B398-A7443F9C83C5}"/>
                  </a:ext>
                </a:extLst>
              </p:cNvPr>
              <p:cNvSpPr/>
              <p:nvPr/>
            </p:nvSpPr>
            <p:spPr>
              <a:xfrm>
                <a:off x="660400" y="2204095"/>
                <a:ext cx="3007609" cy="4029947"/>
              </a:xfrm>
              <a:prstGeom prst="rect">
                <a:avLst/>
              </a:prstGeom>
              <a:blipFill dpi="0" rotWithShape="1">
                <a:blip r:embed="rId3">
                  <a:extLst>
                    <a:ext uri="{28A0092B-C50C-407E-A947-70E740481C1C}">
                      <a14:useLocalDpi xmlns:a14="http://schemas.microsoft.com/office/drawing/2010/main" val="0"/>
                    </a:ext>
                  </a:extLst>
                </a:blip>
                <a:srcRect/>
                <a:stretch>
                  <a:fillRect l="-24690" r="1"/>
                </a:stretch>
              </a:bli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zh-CN" altLang="en-US" dirty="0"/>
              </a:p>
            </p:txBody>
          </p:sp>
        </p:grpSp>
        <p:sp>
          <p:nvSpPr>
            <p:cNvPr id="6" name="文本框 5">
              <a:extLst>
                <a:ext uri="{FF2B5EF4-FFF2-40B4-BE49-F238E27FC236}">
                  <a16:creationId xmlns:a16="http://schemas.microsoft.com/office/drawing/2014/main" id="{80CA986B-9757-4894-A2E5-3BF7538B7471}"/>
                </a:ext>
              </a:extLst>
            </p:cNvPr>
            <p:cNvSpPr txBox="1"/>
            <p:nvPr/>
          </p:nvSpPr>
          <p:spPr>
            <a:xfrm>
              <a:off x="643852" y="1238409"/>
              <a:ext cx="3851030" cy="707886"/>
            </a:xfrm>
            <a:prstGeom prst="rect">
              <a:avLst/>
            </a:prstGeom>
            <a:noFill/>
          </p:spPr>
          <p:txBody>
            <a:bodyPr vert="horz" wrap="square" rtlCol="0">
              <a:spAutoFit/>
            </a:bodyPr>
            <a:lstStyle/>
            <a:p>
              <a:r>
                <a:rPr lang="en-US" altLang="zh-CN" sz="4000" b="1" dirty="0">
                  <a:solidFill>
                    <a:schemeClr val="tx1"/>
                  </a:solidFill>
                </a:rPr>
                <a:t>CONTENTS</a:t>
              </a:r>
            </a:p>
          </p:txBody>
        </p:sp>
        <p:grpSp>
          <p:nvGrpSpPr>
            <p:cNvPr id="7" name="组合 6">
              <a:extLst>
                <a:ext uri="{FF2B5EF4-FFF2-40B4-BE49-F238E27FC236}">
                  <a16:creationId xmlns:a16="http://schemas.microsoft.com/office/drawing/2014/main" id="{9C20DF43-BA80-47A2-84A4-BD41DB84EF1B}"/>
                </a:ext>
              </a:extLst>
            </p:cNvPr>
            <p:cNvGrpSpPr/>
            <p:nvPr/>
          </p:nvGrpSpPr>
          <p:grpSpPr>
            <a:xfrm>
              <a:off x="5090417" y="2073555"/>
              <a:ext cx="6054606" cy="574452"/>
              <a:chOff x="5145499" y="1071014"/>
              <a:chExt cx="6054606" cy="574452"/>
            </a:xfrm>
          </p:grpSpPr>
          <p:sp>
            <p:nvSpPr>
              <p:cNvPr id="20" name="文本框 19">
                <a:extLst>
                  <a:ext uri="{FF2B5EF4-FFF2-40B4-BE49-F238E27FC236}">
                    <a16:creationId xmlns:a16="http://schemas.microsoft.com/office/drawing/2014/main" id="{B9641EDF-99E6-4322-B7B7-EC1379EC24DB}"/>
                  </a:ext>
                </a:extLst>
              </p:cNvPr>
              <p:cNvSpPr txBox="1"/>
              <p:nvPr/>
            </p:nvSpPr>
            <p:spPr>
              <a:xfrm>
                <a:off x="5960139" y="1071014"/>
                <a:ext cx="5239966" cy="461665"/>
              </a:xfrm>
              <a:prstGeom prst="rect">
                <a:avLst/>
              </a:prstGeom>
              <a:noFill/>
              <a:ln>
                <a:noFill/>
              </a:ln>
            </p:spPr>
            <p:txBody>
              <a:bodyPr wrap="square" lIns="91440" tIns="45720" rIns="91440" bIns="45720" anchor="ctr" anchorCtr="0">
                <a:spAutoFit/>
              </a:bodyPr>
              <a:lstStyle/>
              <a:p>
                <a:pPr lvl="0" defTabSz="913765">
                  <a:buSzPct val="25000"/>
                  <a:defRPr/>
                </a:pPr>
                <a:r>
                  <a:rPr lang="zh-CN" altLang="en-US" sz="2400" b="1" dirty="0"/>
                  <a:t>关于</a:t>
                </a:r>
                <a:r>
                  <a:rPr lang="en-US" altLang="zh-CN" sz="2400" b="1" dirty="0"/>
                  <a:t>LexisNexis® </a:t>
                </a:r>
                <a:r>
                  <a:rPr lang="zh-CN" altLang="en-US" sz="2400" b="1" dirty="0"/>
                  <a:t>律商联讯</a:t>
                </a:r>
                <a:endParaRPr kumimoji="0" lang="en-US" altLang="zh-CN" sz="2400" b="1" i="0" u="none" strike="noStrike" kern="1200" cap="none" spc="0" normalizeH="0" baseline="0" noProof="0" dirty="0">
                  <a:ln>
                    <a:noFill/>
                  </a:ln>
                  <a:effectLst/>
                  <a:uLnTx/>
                  <a:uFillTx/>
                </a:endParaRPr>
              </a:p>
            </p:txBody>
          </p:sp>
          <p:sp>
            <p:nvSpPr>
              <p:cNvPr id="22" name="文本框 21">
                <a:extLst>
                  <a:ext uri="{FF2B5EF4-FFF2-40B4-BE49-F238E27FC236}">
                    <a16:creationId xmlns:a16="http://schemas.microsoft.com/office/drawing/2014/main" id="{59912CC0-19AC-40BB-A84C-E43AF9DB6DA3}"/>
                  </a:ext>
                </a:extLst>
              </p:cNvPr>
              <p:cNvSpPr txBox="1"/>
              <p:nvPr/>
            </p:nvSpPr>
            <p:spPr>
              <a:xfrm>
                <a:off x="5145499" y="1122246"/>
                <a:ext cx="814640" cy="523220"/>
              </a:xfrm>
              <a:prstGeom prst="rect">
                <a:avLst/>
              </a:prstGeom>
              <a:noFill/>
            </p:spPr>
            <p:txBody>
              <a:bodyPr wrap="square" rtlCol="0">
                <a:spAutoFit/>
              </a:bodyPr>
              <a:lstStyle/>
              <a:p>
                <a:pPr algn="r"/>
                <a:r>
                  <a:rPr lang="en-US" altLang="zh-CN" sz="2800" b="1" dirty="0">
                    <a:solidFill>
                      <a:schemeClr val="accent6"/>
                    </a:solidFill>
                    <a:effectLst>
                      <a:outerShdw blurRad="254000" dist="127000" algn="ctr" rotWithShape="0">
                        <a:schemeClr val="accent6">
                          <a:alpha val="40000"/>
                        </a:schemeClr>
                      </a:outerShdw>
                    </a:effectLst>
                  </a:rPr>
                  <a:t>01.</a:t>
                </a:r>
                <a:endParaRPr lang="zh-CN" altLang="en-US" sz="2800" b="1" dirty="0">
                  <a:solidFill>
                    <a:schemeClr val="accent6"/>
                  </a:solidFill>
                  <a:effectLst>
                    <a:outerShdw blurRad="254000" dist="127000" algn="ctr" rotWithShape="0">
                      <a:schemeClr val="accent6">
                        <a:alpha val="40000"/>
                      </a:schemeClr>
                    </a:outerShdw>
                  </a:effectLst>
                </a:endParaRPr>
              </a:p>
            </p:txBody>
          </p:sp>
        </p:grpSp>
        <p:grpSp>
          <p:nvGrpSpPr>
            <p:cNvPr id="8" name="组合 7">
              <a:extLst>
                <a:ext uri="{FF2B5EF4-FFF2-40B4-BE49-F238E27FC236}">
                  <a16:creationId xmlns:a16="http://schemas.microsoft.com/office/drawing/2014/main" id="{5716F4BC-09C9-4E9F-B363-07EBD4041289}"/>
                </a:ext>
              </a:extLst>
            </p:cNvPr>
            <p:cNvGrpSpPr/>
            <p:nvPr/>
          </p:nvGrpSpPr>
          <p:grpSpPr>
            <a:xfrm>
              <a:off x="5090417" y="2907395"/>
              <a:ext cx="6054606" cy="523220"/>
              <a:chOff x="5145499" y="1707285"/>
              <a:chExt cx="6054606" cy="523220"/>
            </a:xfrm>
          </p:grpSpPr>
          <p:sp>
            <p:nvSpPr>
              <p:cNvPr id="17" name="文本框 16">
                <a:extLst>
                  <a:ext uri="{FF2B5EF4-FFF2-40B4-BE49-F238E27FC236}">
                    <a16:creationId xmlns:a16="http://schemas.microsoft.com/office/drawing/2014/main" id="{3FA74DD5-BE29-4E95-8EF8-9DF4DA931A01}"/>
                  </a:ext>
                </a:extLst>
              </p:cNvPr>
              <p:cNvSpPr txBox="1"/>
              <p:nvPr/>
            </p:nvSpPr>
            <p:spPr>
              <a:xfrm>
                <a:off x="5960139" y="1707285"/>
                <a:ext cx="5239966" cy="461665"/>
              </a:xfrm>
              <a:prstGeom prst="rect">
                <a:avLst/>
              </a:prstGeom>
              <a:noFill/>
              <a:ln>
                <a:noFill/>
              </a:ln>
            </p:spPr>
            <p:txBody>
              <a:bodyPr wrap="square" lIns="91440" tIns="45720" rIns="91440" bIns="45720" anchor="ctr" anchorCtr="0">
                <a:spAutoFit/>
              </a:bodyPr>
              <a:lstStyle/>
              <a:p>
                <a:pPr lvl="0" defTabSz="913765">
                  <a:buSzPct val="25000"/>
                  <a:defRPr/>
                </a:pPr>
                <a:r>
                  <a:rPr lang="en-US" altLang="zh-CN" sz="2400" b="1" dirty="0"/>
                  <a:t>Lexis®</a:t>
                </a:r>
                <a:r>
                  <a:rPr lang="zh-CN" altLang="en-US" sz="2400" b="1" dirty="0"/>
                  <a:t>主要资源类型介绍 </a:t>
                </a:r>
                <a:endParaRPr kumimoji="0" lang="en-US" altLang="zh-CN" sz="2400" b="1" i="0" u="none" strike="noStrike" kern="1200" cap="none" spc="0" normalizeH="0" baseline="0" noProof="0" dirty="0">
                  <a:ln>
                    <a:noFill/>
                  </a:ln>
                  <a:effectLst/>
                  <a:uLnTx/>
                  <a:uFillTx/>
                </a:endParaRPr>
              </a:p>
            </p:txBody>
          </p:sp>
          <p:sp>
            <p:nvSpPr>
              <p:cNvPr id="19" name="文本框 18">
                <a:extLst>
                  <a:ext uri="{FF2B5EF4-FFF2-40B4-BE49-F238E27FC236}">
                    <a16:creationId xmlns:a16="http://schemas.microsoft.com/office/drawing/2014/main" id="{97C89B43-CE75-4405-943A-E4E482023B23}"/>
                  </a:ext>
                </a:extLst>
              </p:cNvPr>
              <p:cNvSpPr txBox="1"/>
              <p:nvPr/>
            </p:nvSpPr>
            <p:spPr>
              <a:xfrm>
                <a:off x="5145499" y="1707285"/>
                <a:ext cx="814640" cy="523220"/>
              </a:xfrm>
              <a:prstGeom prst="rect">
                <a:avLst/>
              </a:prstGeom>
              <a:noFill/>
            </p:spPr>
            <p:txBody>
              <a:bodyPr wrap="square" rtlCol="0">
                <a:spAutoFit/>
              </a:bodyPr>
              <a:lstStyle>
                <a:defPPr>
                  <a:defRPr lang="zh-CN"/>
                </a:defPPr>
                <a:lvl1pPr algn="r">
                  <a:defRPr sz="4000" b="1">
                    <a:solidFill>
                      <a:schemeClr val="accent1"/>
                    </a:solidFill>
                    <a:effectLst>
                      <a:outerShdw blurRad="254000" dist="127000" algn="ctr" rotWithShape="0">
                        <a:schemeClr val="accent1">
                          <a:alpha val="40000"/>
                        </a:schemeClr>
                      </a:outerShdw>
                    </a:effectLst>
                  </a:defRPr>
                </a:lvl1pPr>
              </a:lstStyle>
              <a:p>
                <a:r>
                  <a:rPr lang="en-US" altLang="zh-CN" sz="2800" dirty="0"/>
                  <a:t>02.</a:t>
                </a:r>
                <a:endParaRPr lang="zh-CN" altLang="en-US" sz="2800" dirty="0"/>
              </a:p>
            </p:txBody>
          </p:sp>
        </p:grpSp>
        <p:grpSp>
          <p:nvGrpSpPr>
            <p:cNvPr id="9" name="组合 8">
              <a:extLst>
                <a:ext uri="{FF2B5EF4-FFF2-40B4-BE49-F238E27FC236}">
                  <a16:creationId xmlns:a16="http://schemas.microsoft.com/office/drawing/2014/main" id="{3FF427F1-B2EB-4158-8A7E-FB6FD9F604E2}"/>
                </a:ext>
              </a:extLst>
            </p:cNvPr>
            <p:cNvGrpSpPr/>
            <p:nvPr/>
          </p:nvGrpSpPr>
          <p:grpSpPr>
            <a:xfrm>
              <a:off x="5090417" y="3679114"/>
              <a:ext cx="6054606" cy="523220"/>
              <a:chOff x="5145499" y="2281435"/>
              <a:chExt cx="6054606" cy="523220"/>
            </a:xfrm>
          </p:grpSpPr>
          <p:sp>
            <p:nvSpPr>
              <p:cNvPr id="14" name="文本框 13">
                <a:extLst>
                  <a:ext uri="{FF2B5EF4-FFF2-40B4-BE49-F238E27FC236}">
                    <a16:creationId xmlns:a16="http://schemas.microsoft.com/office/drawing/2014/main" id="{D89EBB3C-62EF-43A9-B5DC-3D1B9BE424F2}"/>
                  </a:ext>
                </a:extLst>
              </p:cNvPr>
              <p:cNvSpPr txBox="1"/>
              <p:nvPr/>
            </p:nvSpPr>
            <p:spPr>
              <a:xfrm>
                <a:off x="5960139" y="2309269"/>
                <a:ext cx="5239966" cy="461665"/>
              </a:xfrm>
              <a:prstGeom prst="rect">
                <a:avLst/>
              </a:prstGeom>
              <a:noFill/>
              <a:ln>
                <a:noFill/>
              </a:ln>
            </p:spPr>
            <p:txBody>
              <a:bodyPr wrap="square" lIns="91440" tIns="45720" rIns="91440" bIns="45720" anchor="ctr" anchorCtr="0">
                <a:spAutoFit/>
              </a:bodyPr>
              <a:lstStyle/>
              <a:p>
                <a:pPr lvl="0" defTabSz="913765">
                  <a:buSzPct val="25000"/>
                  <a:defRPr/>
                </a:pPr>
                <a:r>
                  <a:rPr lang="zh-CN" altLang="en-US" sz="2400" b="1" dirty="0"/>
                  <a:t>主要限定范围说明 </a:t>
                </a:r>
              </a:p>
            </p:txBody>
          </p:sp>
          <p:sp>
            <p:nvSpPr>
              <p:cNvPr id="16" name="文本框 15">
                <a:extLst>
                  <a:ext uri="{FF2B5EF4-FFF2-40B4-BE49-F238E27FC236}">
                    <a16:creationId xmlns:a16="http://schemas.microsoft.com/office/drawing/2014/main" id="{A1C41CEC-24D3-447F-9F73-ACFCBE3A2F39}"/>
                  </a:ext>
                </a:extLst>
              </p:cNvPr>
              <p:cNvSpPr txBox="1"/>
              <p:nvPr/>
            </p:nvSpPr>
            <p:spPr>
              <a:xfrm>
                <a:off x="5145499" y="2281435"/>
                <a:ext cx="814640" cy="523220"/>
              </a:xfrm>
              <a:prstGeom prst="rect">
                <a:avLst/>
              </a:prstGeom>
              <a:noFill/>
            </p:spPr>
            <p:txBody>
              <a:bodyPr wrap="square" rtlCol="0">
                <a:spAutoFit/>
              </a:bodyPr>
              <a:lstStyle>
                <a:defPPr>
                  <a:defRPr lang="zh-CN"/>
                </a:defPPr>
                <a:lvl1pPr algn="r">
                  <a:defRPr sz="4000" b="1">
                    <a:solidFill>
                      <a:schemeClr val="accent3"/>
                    </a:solidFill>
                    <a:effectLst>
                      <a:outerShdw blurRad="254000" dist="127000" algn="ctr" rotWithShape="0">
                        <a:schemeClr val="accent3">
                          <a:alpha val="40000"/>
                        </a:schemeClr>
                      </a:outerShdw>
                    </a:effectLst>
                  </a:defRPr>
                </a:lvl1pPr>
              </a:lstStyle>
              <a:p>
                <a:r>
                  <a:rPr lang="en-US" altLang="zh-CN" sz="2800" dirty="0"/>
                  <a:t>03.</a:t>
                </a:r>
                <a:endParaRPr lang="zh-CN" altLang="en-US" sz="2800" dirty="0"/>
              </a:p>
            </p:txBody>
          </p:sp>
        </p:grpSp>
      </p:grpSp>
      <p:sp>
        <p:nvSpPr>
          <p:cNvPr id="21" name="文本框 20">
            <a:extLst>
              <a:ext uri="{FF2B5EF4-FFF2-40B4-BE49-F238E27FC236}">
                <a16:creationId xmlns:a16="http://schemas.microsoft.com/office/drawing/2014/main" id="{0AD0CDF4-0D25-4550-9D67-A35DB0A3DDEC}"/>
              </a:ext>
            </a:extLst>
          </p:cNvPr>
          <p:cNvSpPr txBox="1"/>
          <p:nvPr/>
        </p:nvSpPr>
        <p:spPr>
          <a:xfrm>
            <a:off x="5126276" y="4086318"/>
            <a:ext cx="814640" cy="523220"/>
          </a:xfrm>
          <a:prstGeom prst="rect">
            <a:avLst/>
          </a:prstGeom>
          <a:noFill/>
        </p:spPr>
        <p:txBody>
          <a:bodyPr wrap="square" rtlCol="0">
            <a:spAutoFit/>
          </a:bodyPr>
          <a:lstStyle>
            <a:defPPr>
              <a:defRPr lang="zh-CN"/>
            </a:defPPr>
            <a:lvl1pPr algn="r">
              <a:defRPr sz="4000" b="1">
                <a:solidFill>
                  <a:schemeClr val="accent1"/>
                </a:solidFill>
                <a:effectLst>
                  <a:outerShdw blurRad="254000" dist="127000" algn="ctr" rotWithShape="0">
                    <a:schemeClr val="accent1">
                      <a:alpha val="40000"/>
                    </a:schemeClr>
                  </a:outerShdw>
                </a:effectLst>
              </a:defRPr>
            </a:lvl1pPr>
          </a:lstStyle>
          <a:p>
            <a:r>
              <a:rPr lang="en-US" altLang="zh-CN" sz="2800" dirty="0"/>
              <a:t>04.</a:t>
            </a:r>
            <a:endParaRPr lang="zh-CN" altLang="en-US" sz="2800" dirty="0"/>
          </a:p>
        </p:txBody>
      </p:sp>
      <p:sp>
        <p:nvSpPr>
          <p:cNvPr id="25" name="文本框 24">
            <a:extLst>
              <a:ext uri="{FF2B5EF4-FFF2-40B4-BE49-F238E27FC236}">
                <a16:creationId xmlns:a16="http://schemas.microsoft.com/office/drawing/2014/main" id="{C05540EC-FCD1-4AC8-962E-1E4AC3765D24}"/>
              </a:ext>
            </a:extLst>
          </p:cNvPr>
          <p:cNvSpPr txBox="1"/>
          <p:nvPr/>
        </p:nvSpPr>
        <p:spPr>
          <a:xfrm>
            <a:off x="5940916" y="4078644"/>
            <a:ext cx="5239966" cy="461665"/>
          </a:xfrm>
          <a:prstGeom prst="rect">
            <a:avLst/>
          </a:prstGeom>
          <a:noFill/>
          <a:ln>
            <a:noFill/>
          </a:ln>
        </p:spPr>
        <p:txBody>
          <a:bodyPr wrap="square" lIns="91440" tIns="45720" rIns="91440" bIns="45720" anchor="ctr" anchorCtr="0">
            <a:spAutoFit/>
          </a:bodyPr>
          <a:lstStyle/>
          <a:p>
            <a:pPr lvl="0" defTabSz="913765">
              <a:buSzPct val="25000"/>
              <a:defRPr/>
            </a:pPr>
            <a:r>
              <a:rPr lang="zh-CN" altLang="en-US" sz="2400" b="1" dirty="0"/>
              <a:t>三种检索方式及连接词说明 </a:t>
            </a:r>
            <a:endParaRPr kumimoji="0" lang="en-US" altLang="zh-CN" sz="2400" b="1" i="0" u="none" strike="noStrike" kern="1200" cap="none" spc="0" normalizeH="0" baseline="0" noProof="0" dirty="0">
              <a:ln>
                <a:noFill/>
              </a:ln>
              <a:effectLst/>
              <a:uLnTx/>
              <a:uFillTx/>
            </a:endParaRPr>
          </a:p>
        </p:txBody>
      </p:sp>
      <p:sp>
        <p:nvSpPr>
          <p:cNvPr id="26" name="文本框 25">
            <a:extLst>
              <a:ext uri="{FF2B5EF4-FFF2-40B4-BE49-F238E27FC236}">
                <a16:creationId xmlns:a16="http://schemas.microsoft.com/office/drawing/2014/main" id="{165F4360-DA25-4464-BBBF-57D71030D63F}"/>
              </a:ext>
            </a:extLst>
          </p:cNvPr>
          <p:cNvSpPr txBox="1"/>
          <p:nvPr/>
        </p:nvSpPr>
        <p:spPr>
          <a:xfrm>
            <a:off x="5126276" y="4776400"/>
            <a:ext cx="814640" cy="523220"/>
          </a:xfrm>
          <a:prstGeom prst="rect">
            <a:avLst/>
          </a:prstGeom>
          <a:noFill/>
        </p:spPr>
        <p:txBody>
          <a:bodyPr wrap="square" rtlCol="0">
            <a:spAutoFit/>
          </a:bodyPr>
          <a:lstStyle>
            <a:defPPr>
              <a:defRPr lang="zh-CN"/>
            </a:defPPr>
            <a:lvl1pPr algn="r">
              <a:defRPr sz="4000" b="1">
                <a:solidFill>
                  <a:schemeClr val="accent1"/>
                </a:solidFill>
                <a:effectLst>
                  <a:outerShdw blurRad="254000" dist="127000" algn="ctr" rotWithShape="0">
                    <a:schemeClr val="accent1">
                      <a:alpha val="40000"/>
                    </a:schemeClr>
                  </a:outerShdw>
                </a:effectLst>
              </a:defRPr>
            </a:lvl1pPr>
          </a:lstStyle>
          <a:p>
            <a:r>
              <a:rPr lang="en-US" altLang="zh-CN" sz="2800" dirty="0"/>
              <a:t>05.</a:t>
            </a:r>
            <a:endParaRPr lang="zh-CN" altLang="en-US" sz="2800" dirty="0"/>
          </a:p>
        </p:txBody>
      </p:sp>
      <p:sp>
        <p:nvSpPr>
          <p:cNvPr id="27" name="文本框 26">
            <a:extLst>
              <a:ext uri="{FF2B5EF4-FFF2-40B4-BE49-F238E27FC236}">
                <a16:creationId xmlns:a16="http://schemas.microsoft.com/office/drawing/2014/main" id="{B91074D7-7B79-4985-954C-140C1CBE8FE5}"/>
              </a:ext>
            </a:extLst>
          </p:cNvPr>
          <p:cNvSpPr txBox="1"/>
          <p:nvPr/>
        </p:nvSpPr>
        <p:spPr>
          <a:xfrm>
            <a:off x="5940916" y="4804092"/>
            <a:ext cx="5239966" cy="461665"/>
          </a:xfrm>
          <a:prstGeom prst="rect">
            <a:avLst/>
          </a:prstGeom>
          <a:noFill/>
          <a:ln>
            <a:noFill/>
          </a:ln>
        </p:spPr>
        <p:txBody>
          <a:bodyPr wrap="square" lIns="91440" tIns="45720" rIns="91440" bIns="45720" anchor="ctr" anchorCtr="0">
            <a:spAutoFit/>
          </a:bodyPr>
          <a:lstStyle/>
          <a:p>
            <a:pPr lvl="0" defTabSz="913765">
              <a:buSzPct val="25000"/>
              <a:defRPr/>
            </a:pPr>
            <a:r>
              <a:rPr lang="zh-CN" altLang="en-US" sz="2400" b="1" dirty="0"/>
              <a:t>高级检索功能使用</a:t>
            </a:r>
          </a:p>
        </p:txBody>
      </p:sp>
    </p:spTree>
    <p:custDataLst>
      <p:tags r:id="rId1"/>
    </p:custDataLst>
    <p:extLst>
      <p:ext uri="{BB962C8B-B14F-4D97-AF65-F5344CB8AC3E}">
        <p14:creationId xmlns:p14="http://schemas.microsoft.com/office/powerpoint/2010/main" val="1720900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616" b="65993"/>
          <a:stretch/>
        </p:blipFill>
        <p:spPr>
          <a:xfrm>
            <a:off x="189302" y="3896092"/>
            <a:ext cx="11816559" cy="2081627"/>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b="51055"/>
          <a:stretch/>
        </p:blipFill>
        <p:spPr>
          <a:xfrm>
            <a:off x="189302" y="882348"/>
            <a:ext cx="11794344" cy="3118372"/>
          </a:xfrm>
          <a:prstGeom prst="rect">
            <a:avLst/>
          </a:prstGeom>
        </p:spPr>
      </p:pic>
      <p:sp>
        <p:nvSpPr>
          <p:cNvPr id="13"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sz="2800" dirty="0">
                <a:solidFill>
                  <a:srgbClr val="000000"/>
                </a:solidFill>
                <a:latin typeface="Arial" panose="020B0604020202020204" pitchFamily="34" charset="0"/>
                <a:ea typeface="楷体" panose="02010609060101010101" pitchFamily="49" charset="-122"/>
                <a:cs typeface="Arial" panose="020B0604020202020204" pitchFamily="34" charset="0"/>
              </a:rPr>
              <a:t>2</a:t>
            </a:r>
            <a:r>
              <a:rPr kumimoji="0" lang="zh-CN" altLang="en-US" sz="2800" b="0"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rPr>
              <a:t> 主要资源类型说明</a:t>
            </a:r>
            <a:endParaRPr kumimoji="0" lang="en-US" sz="2800" b="0" i="0" u="none" strike="noStrike" kern="1200" cap="none" spc="0" normalizeH="0" baseline="0" noProof="0" dirty="0">
              <a:ln>
                <a:noFill/>
              </a:ln>
              <a:solidFill>
                <a:srgbClr val="000000"/>
              </a:solidFill>
              <a:effectLst/>
              <a:uLnTx/>
              <a:uFillTx/>
              <a:latin typeface="Roboto"/>
              <a:ea typeface="微软雅黑"/>
              <a:cs typeface="+mj-cs"/>
            </a:endParaRPr>
          </a:p>
        </p:txBody>
      </p:sp>
      <p:sp>
        <p:nvSpPr>
          <p:cNvPr id="2" name="Slide Number Placeholder 1">
            <a:extLst>
              <a:ext uri="{FF2B5EF4-FFF2-40B4-BE49-F238E27FC236}">
                <a16:creationId xmlns:a16="http://schemas.microsoft.com/office/drawing/2014/main" id="{BC2924E0-F00A-4CF0-A376-3251FB6C52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382614081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F0F76D-C325-482A-AB61-23FD9AE71A5B}"/>
              </a:ext>
            </a:extLst>
          </p:cNvPr>
          <p:cNvSpPr>
            <a:spLocks noGrp="1"/>
          </p:cNvSpPr>
          <p:nvPr>
            <p:ph type="title"/>
          </p:nvPr>
        </p:nvSpPr>
        <p:spPr>
          <a:xfrm>
            <a:off x="4196231" y="3145315"/>
            <a:ext cx="8022323" cy="701731"/>
          </a:xfrm>
        </p:spPr>
        <p:txBody>
          <a:bodyPr/>
          <a:lstStyle/>
          <a:p>
            <a:pPr lvl="0" defTabSz="913765">
              <a:buSzPct val="25000"/>
              <a:defRPr/>
            </a:pPr>
            <a:r>
              <a:rPr lang="zh-CN" altLang="en-US" sz="4400" dirty="0"/>
              <a:t>主要限定范围说明</a:t>
            </a:r>
          </a:p>
        </p:txBody>
      </p:sp>
      <p:sp>
        <p:nvSpPr>
          <p:cNvPr id="4" name="文本占位符 3">
            <a:extLst>
              <a:ext uri="{FF2B5EF4-FFF2-40B4-BE49-F238E27FC236}">
                <a16:creationId xmlns:a16="http://schemas.microsoft.com/office/drawing/2014/main" id="{5C40DB68-64F9-4E5C-A920-76D0300F41F5}"/>
              </a:ext>
            </a:extLst>
          </p:cNvPr>
          <p:cNvSpPr>
            <a:spLocks noGrp="1"/>
          </p:cNvSpPr>
          <p:nvPr>
            <p:ph type="body" sz="quarter" idx="10"/>
          </p:nvPr>
        </p:nvSpPr>
        <p:spPr>
          <a:xfrm>
            <a:off x="2020610" y="2644170"/>
            <a:ext cx="1963999" cy="1569660"/>
          </a:xfrm>
        </p:spPr>
        <p:txBody>
          <a:bodyPr/>
          <a:lstStyle/>
          <a:p>
            <a:r>
              <a:rPr lang="en-US" altLang="zh-CN" dirty="0"/>
              <a:t>03-</a:t>
            </a:r>
            <a:endParaRPr lang="zh-CN" altLang="en-US" dirty="0"/>
          </a:p>
        </p:txBody>
      </p:sp>
    </p:spTree>
    <p:extLst>
      <p:ext uri="{BB962C8B-B14F-4D97-AF65-F5344CB8AC3E}">
        <p14:creationId xmlns:p14="http://schemas.microsoft.com/office/powerpoint/2010/main" val="3651740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59256" y="982636"/>
            <a:ext cx="12027363" cy="3474439"/>
            <a:chOff x="37349" y="2866028"/>
            <a:chExt cx="12027363" cy="3474439"/>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3982"/>
            <a:stretch/>
          </p:blipFill>
          <p:spPr>
            <a:xfrm>
              <a:off x="37349" y="3930554"/>
              <a:ext cx="12027363" cy="2409913"/>
            </a:xfrm>
            <a:prstGeom prst="rect">
              <a:avLst/>
            </a:prstGeom>
          </p:spPr>
        </p:pic>
        <p:sp>
          <p:nvSpPr>
            <p:cNvPr id="4" name="TextBox 3"/>
            <p:cNvSpPr txBox="1"/>
            <p:nvPr/>
          </p:nvSpPr>
          <p:spPr>
            <a:xfrm>
              <a:off x="4517409" y="2866028"/>
              <a:ext cx="192433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cs typeface="+mn-cs"/>
              </a:endParaRPr>
            </a:p>
          </p:txBody>
        </p:sp>
        <p:sp>
          <p:nvSpPr>
            <p:cNvPr id="10" name="TextBox 9"/>
            <p:cNvSpPr txBox="1"/>
            <p:nvPr/>
          </p:nvSpPr>
          <p:spPr>
            <a:xfrm>
              <a:off x="2445818" y="3608138"/>
              <a:ext cx="3627436"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cs typeface="+mn-cs"/>
              </a:endParaRPr>
            </a:p>
          </p:txBody>
        </p:sp>
      </p:grpSp>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3" name="TextBox 2"/>
          <p:cNvSpPr txBox="1"/>
          <p:nvPr/>
        </p:nvSpPr>
        <p:spPr>
          <a:xfrm>
            <a:off x="218875" y="1437165"/>
            <a:ext cx="9073318" cy="369332"/>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所能限定的范围除资源类型外，还有美国联邦或州、法律领域或主题以及国家或地区</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sp>
        <p:nvSpPr>
          <p:cNvPr id="13"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sz="2800" dirty="0">
                <a:solidFill>
                  <a:srgbClr val="000000"/>
                </a:solidFill>
                <a:latin typeface="Arial" panose="020B0604020202020204" pitchFamily="34" charset="0"/>
                <a:ea typeface="楷体" panose="02010609060101010101" pitchFamily="49" charset="-122"/>
                <a:cs typeface="Arial" panose="020B0604020202020204" pitchFamily="34" charset="0"/>
              </a:rPr>
              <a:t>3</a:t>
            </a:r>
            <a:r>
              <a:rPr kumimoji="0" lang="zh-CN" altLang="en-US" sz="2800" b="0"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rPr>
              <a:t> 主要限定范围分类</a:t>
            </a:r>
            <a:endParaRPr kumimoji="0" lang="en-US" sz="2800" b="0" i="0" u="none" strike="noStrike" kern="1200" cap="none" spc="0" normalizeH="0" baseline="0" noProof="0" dirty="0">
              <a:ln>
                <a:noFill/>
              </a:ln>
              <a:solidFill>
                <a:srgbClr val="000000"/>
              </a:solidFill>
              <a:effectLst/>
              <a:uLnTx/>
              <a:uFillTx/>
              <a:latin typeface="Roboto"/>
              <a:ea typeface="微软雅黑"/>
              <a:cs typeface="+mj-cs"/>
            </a:endParaRPr>
          </a:p>
        </p:txBody>
      </p:sp>
      <p:sp>
        <p:nvSpPr>
          <p:cNvPr id="5" name="Slide Number Placeholder 4">
            <a:extLst>
              <a:ext uri="{FF2B5EF4-FFF2-40B4-BE49-F238E27FC236}">
                <a16:creationId xmlns:a16="http://schemas.microsoft.com/office/drawing/2014/main" id="{94358A0A-A85D-4FEB-94B6-DF2BE908FE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160421339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4826"/>
          <a:stretch/>
        </p:blipFill>
        <p:spPr>
          <a:xfrm>
            <a:off x="319319" y="1433015"/>
            <a:ext cx="11534310" cy="3575713"/>
          </a:xfrm>
          <a:prstGeom prst="rect">
            <a:avLst/>
          </a:prstGeom>
        </p:spPr>
      </p:pic>
      <p:sp>
        <p:nvSpPr>
          <p:cNvPr id="9"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sz="2800" dirty="0">
                <a:solidFill>
                  <a:srgbClr val="000000"/>
                </a:solidFill>
                <a:latin typeface="楷体" panose="02010609060101010101" pitchFamily="49" charset="-122"/>
                <a:ea typeface="楷体" panose="02010609060101010101" pitchFamily="49" charset="-122"/>
                <a:cs typeface="Arial" panose="020B0604020202020204" pitchFamily="34" charset="0"/>
              </a:rPr>
              <a:t>3</a:t>
            </a:r>
            <a:r>
              <a:rPr kumimoji="0" lang="en-US" altLang="zh-CN" sz="2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Arial" panose="020B0604020202020204" pitchFamily="34" charset="0"/>
              </a:rPr>
              <a:t>.1</a:t>
            </a:r>
            <a:r>
              <a:rPr kumimoji="0" lang="zh-CN" altLang="en-US" sz="2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Arial" panose="020B0604020202020204" pitchFamily="34" charset="0"/>
              </a:rPr>
              <a:t> 主要限定范围分类</a:t>
            </a:r>
            <a:r>
              <a:rPr kumimoji="0" lang="en-US" altLang="zh-CN" sz="2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Arial" panose="020B0604020202020204" pitchFamily="34" charset="0"/>
              </a:rPr>
              <a:t>—</a:t>
            </a:r>
            <a:r>
              <a:rPr kumimoji="0" lang="zh-CN" altLang="en-US" sz="2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j-cs"/>
              </a:rPr>
              <a:t>美国联邦或各州</a:t>
            </a:r>
            <a:endParaRPr kumimoji="0" lang="en-US" sz="2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j-cs"/>
            </a:endParaRPr>
          </a:p>
        </p:txBody>
      </p:sp>
      <p:sp>
        <p:nvSpPr>
          <p:cNvPr id="2" name="Slide Number Placeholder 1">
            <a:extLst>
              <a:ext uri="{FF2B5EF4-FFF2-40B4-BE49-F238E27FC236}">
                <a16:creationId xmlns:a16="http://schemas.microsoft.com/office/drawing/2014/main" id="{1CCF6939-9029-40BF-A6C6-0DE70981F4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417766983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3393"/>
          <a:stretch/>
        </p:blipFill>
        <p:spPr>
          <a:xfrm>
            <a:off x="311655" y="1542197"/>
            <a:ext cx="11627003" cy="3753133"/>
          </a:xfrm>
          <a:prstGeom prst="rect">
            <a:avLst/>
          </a:prstGeom>
        </p:spPr>
      </p:pic>
      <p:sp>
        <p:nvSpPr>
          <p:cNvPr id="7"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sz="2800" dirty="0">
                <a:solidFill>
                  <a:srgbClr val="000000"/>
                </a:solidFill>
                <a:latin typeface="楷体" panose="02010609060101010101" pitchFamily="49" charset="-122"/>
                <a:ea typeface="楷体" panose="02010609060101010101" pitchFamily="49" charset="-122"/>
                <a:cs typeface="Arial" panose="020B0604020202020204" pitchFamily="34" charset="0"/>
              </a:rPr>
              <a:t>3</a:t>
            </a:r>
            <a:r>
              <a:rPr kumimoji="0" lang="en-US" altLang="zh-CN" sz="2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Arial" panose="020B0604020202020204" pitchFamily="34" charset="0"/>
              </a:rPr>
              <a:t>.1</a:t>
            </a:r>
            <a:r>
              <a:rPr kumimoji="0" lang="zh-CN" altLang="en-US" sz="2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Arial" panose="020B0604020202020204" pitchFamily="34" charset="0"/>
              </a:rPr>
              <a:t> 主要限定范围分类</a:t>
            </a:r>
            <a:r>
              <a:rPr kumimoji="0" lang="en-US" altLang="zh-CN" sz="2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Arial" panose="020B0604020202020204" pitchFamily="34" charset="0"/>
              </a:rPr>
              <a:t>—</a:t>
            </a:r>
            <a:r>
              <a:rPr kumimoji="0" lang="zh-CN" altLang="en-US" sz="2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j-cs"/>
              </a:rPr>
              <a:t>美国各州</a:t>
            </a:r>
            <a:endParaRPr kumimoji="0" lang="en-US" sz="2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j-cs"/>
            </a:endParaRPr>
          </a:p>
        </p:txBody>
      </p:sp>
      <p:sp>
        <p:nvSpPr>
          <p:cNvPr id="2" name="Slide Number Placeholder 1">
            <a:extLst>
              <a:ext uri="{FF2B5EF4-FFF2-40B4-BE49-F238E27FC236}">
                <a16:creationId xmlns:a16="http://schemas.microsoft.com/office/drawing/2014/main" id="{F5ADD3B8-2316-4BB1-B4F9-C0736D517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131801733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latin typeface="楷体" panose="02010609060101010101" pitchFamily="49" charset="-122"/>
                <a:ea typeface="楷体" panose="02010609060101010101" pitchFamily="49" charset="-122"/>
              </a:rPr>
              <a:t>3.2 </a:t>
            </a:r>
            <a:r>
              <a:rPr lang="zh-CN" altLang="en-US" sz="2800" dirty="0">
                <a:latin typeface="楷体" panose="02010609060101010101" pitchFamily="49" charset="-122"/>
                <a:ea typeface="楷体" panose="02010609060101010101" pitchFamily="49" charset="-122"/>
                <a:cs typeface="Arial" panose="020B0604020202020204" pitchFamily="34" charset="0"/>
              </a:rPr>
              <a:t>主要限定范围分类</a:t>
            </a:r>
            <a:r>
              <a:rPr lang="en-US" altLang="zh-CN" sz="2800" dirty="0">
                <a:latin typeface="楷体" panose="02010609060101010101" pitchFamily="49" charset="-122"/>
                <a:ea typeface="楷体" panose="02010609060101010101" pitchFamily="49" charset="-122"/>
                <a:cs typeface="Arial" panose="020B0604020202020204" pitchFamily="34" charset="0"/>
              </a:rPr>
              <a:t>—</a:t>
            </a:r>
            <a:r>
              <a:rPr lang="zh-CN" altLang="en-US" sz="2800" dirty="0">
                <a:latin typeface="楷体" panose="02010609060101010101" pitchFamily="49" charset="-122"/>
                <a:ea typeface="楷体" panose="02010609060101010101" pitchFamily="49" charset="-122"/>
              </a:rPr>
              <a:t>法律领域或行业</a:t>
            </a:r>
            <a:endParaRPr lang="en-US" sz="2800" dirty="0">
              <a:latin typeface="楷体" panose="02010609060101010101" pitchFamily="49" charset="-122"/>
              <a:ea typeface="楷体" panose="02010609060101010101" pitchFamily="49" charset="-122"/>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33" y="789399"/>
            <a:ext cx="12048520" cy="5625290"/>
          </a:xfrm>
          <a:prstGeom prst="rect">
            <a:avLst/>
          </a:prstGeom>
        </p:spPr>
      </p:pic>
      <p:sp>
        <p:nvSpPr>
          <p:cNvPr id="4" name="TextBox 3"/>
          <p:cNvSpPr txBox="1"/>
          <p:nvPr/>
        </p:nvSpPr>
        <p:spPr>
          <a:xfrm>
            <a:off x="1583140" y="1392071"/>
            <a:ext cx="8002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行政法</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9" name="TextBox 8"/>
          <p:cNvSpPr txBox="1"/>
          <p:nvPr/>
        </p:nvSpPr>
        <p:spPr>
          <a:xfrm>
            <a:off x="2021721" y="1782295"/>
            <a:ext cx="121058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海事海商法</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10" name="TextBox 9"/>
          <p:cNvSpPr txBox="1"/>
          <p:nvPr/>
        </p:nvSpPr>
        <p:spPr>
          <a:xfrm>
            <a:off x="1749945" y="2192743"/>
            <a:ext cx="162095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反垄断及贸易法</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11" name="TextBox 10"/>
          <p:cNvSpPr txBox="1"/>
          <p:nvPr/>
        </p:nvSpPr>
        <p:spPr>
          <a:xfrm>
            <a:off x="1219957" y="2615383"/>
            <a:ext cx="8002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银行法</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13" name="TextBox 12"/>
          <p:cNvSpPr txBox="1"/>
          <p:nvPr/>
        </p:nvSpPr>
        <p:spPr>
          <a:xfrm>
            <a:off x="1413300" y="3046723"/>
            <a:ext cx="8002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破产法</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14" name="TextBox 13"/>
          <p:cNvSpPr txBox="1"/>
          <p:nvPr/>
        </p:nvSpPr>
        <p:spPr>
          <a:xfrm>
            <a:off x="2028880" y="3443351"/>
            <a:ext cx="141577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商业及公司法</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15" name="TextBox 14"/>
          <p:cNvSpPr txBox="1"/>
          <p:nvPr/>
        </p:nvSpPr>
        <p:spPr>
          <a:xfrm>
            <a:off x="1311363" y="3863442"/>
            <a:ext cx="121058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民事诉讼法</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16" name="TextBox 15"/>
          <p:cNvSpPr txBox="1"/>
          <p:nvPr/>
        </p:nvSpPr>
        <p:spPr>
          <a:xfrm>
            <a:off x="1404536" y="4294782"/>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民权</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17" name="TextBox 16"/>
          <p:cNvSpPr txBox="1"/>
          <p:nvPr/>
        </p:nvSpPr>
        <p:spPr>
          <a:xfrm>
            <a:off x="1894255" y="4619120"/>
            <a:ext cx="121058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商法（美国</a:t>
            </a:r>
            <a:endParaRPr kumimoji="0" lang="en-US" altLang="zh-CN" sz="1600" b="0" i="0" u="none" strike="noStrike" kern="1200" cap="none" spc="0" normalizeH="0" baseline="0" noProof="0" dirty="0">
              <a:ln>
                <a:noFill/>
              </a:ln>
              <a:solidFill>
                <a:srgbClr val="FF0000"/>
              </a:solidFill>
              <a:effectLst/>
              <a:uLnTx/>
              <a:uFillTx/>
              <a:latin typeface="Open Sans"/>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商法典）</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18" name="TextBox 17"/>
          <p:cNvSpPr txBox="1"/>
          <p:nvPr/>
        </p:nvSpPr>
        <p:spPr>
          <a:xfrm>
            <a:off x="1773028" y="5170069"/>
            <a:ext cx="8002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通讯法</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19" name="TextBox 18"/>
          <p:cNvSpPr txBox="1"/>
          <p:nvPr/>
        </p:nvSpPr>
        <p:spPr>
          <a:xfrm>
            <a:off x="1880771" y="5470551"/>
            <a:ext cx="100540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计算机及</a:t>
            </a:r>
            <a:endParaRPr kumimoji="0" lang="en-US" altLang="zh-CN" sz="1600" b="0" i="0" u="none" strike="noStrike" kern="1200" cap="none" spc="0" normalizeH="0" baseline="0" noProof="0" dirty="0">
              <a:ln>
                <a:noFill/>
              </a:ln>
              <a:solidFill>
                <a:srgbClr val="FF0000"/>
              </a:solidFill>
              <a:effectLst/>
              <a:uLnTx/>
              <a:uFillTx/>
              <a:latin typeface="Open Sans"/>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网络法</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20" name="TextBox 19"/>
          <p:cNvSpPr txBox="1"/>
          <p:nvPr/>
        </p:nvSpPr>
        <p:spPr>
          <a:xfrm>
            <a:off x="1542195" y="6045356"/>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宪法</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21" name="TextBox 20"/>
          <p:cNvSpPr txBox="1"/>
          <p:nvPr/>
        </p:nvSpPr>
        <p:spPr>
          <a:xfrm>
            <a:off x="4301319" y="1379263"/>
            <a:ext cx="8002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建筑法</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22" name="TextBox 21"/>
          <p:cNvSpPr txBox="1"/>
          <p:nvPr/>
        </p:nvSpPr>
        <p:spPr>
          <a:xfrm>
            <a:off x="4414974" y="1782295"/>
            <a:ext cx="8002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合同法</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23" name="TextBox 22"/>
          <p:cNvSpPr txBox="1"/>
          <p:nvPr/>
        </p:nvSpPr>
        <p:spPr>
          <a:xfrm>
            <a:off x="4411777" y="2207231"/>
            <a:ext cx="8002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版权法</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24" name="TextBox 23"/>
          <p:cNvSpPr txBox="1"/>
          <p:nvPr/>
        </p:nvSpPr>
        <p:spPr>
          <a:xfrm>
            <a:off x="4739900" y="2610263"/>
            <a:ext cx="100540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企业法务</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25" name="TextBox 24"/>
          <p:cNvSpPr txBox="1"/>
          <p:nvPr/>
        </p:nvSpPr>
        <p:spPr>
          <a:xfrm>
            <a:off x="5178482" y="3035199"/>
            <a:ext cx="121058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刑法及刑诉</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26" name="TextBox 25"/>
          <p:cNvSpPr txBox="1"/>
          <p:nvPr/>
        </p:nvSpPr>
        <p:spPr>
          <a:xfrm>
            <a:off x="4456587" y="3458392"/>
            <a:ext cx="8002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教育法</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27" name="TextBox 26"/>
          <p:cNvSpPr txBox="1"/>
          <p:nvPr/>
        </p:nvSpPr>
        <p:spPr>
          <a:xfrm>
            <a:off x="4912005" y="3751096"/>
            <a:ext cx="121058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能源及公共</a:t>
            </a:r>
            <a:endParaRPr kumimoji="0" lang="en-US" altLang="zh-CN" sz="1600" b="0" i="0" u="none" strike="noStrike" kern="1200" cap="none" spc="0" normalizeH="0" baseline="0" noProof="0" dirty="0">
              <a:ln>
                <a:noFill/>
              </a:ln>
              <a:solidFill>
                <a:srgbClr val="FF0000"/>
              </a:solidFill>
              <a:effectLst/>
              <a:uLnTx/>
              <a:uFillTx/>
              <a:latin typeface="Open Sans"/>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事业法</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28" name="TextBox 27"/>
          <p:cNvSpPr txBox="1"/>
          <p:nvPr/>
        </p:nvSpPr>
        <p:spPr>
          <a:xfrm>
            <a:off x="5040347" y="4349241"/>
            <a:ext cx="121058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娱乐及运动</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30" name="TextBox 29"/>
          <p:cNvSpPr txBox="1"/>
          <p:nvPr/>
        </p:nvSpPr>
        <p:spPr>
          <a:xfrm>
            <a:off x="4788773" y="4743992"/>
            <a:ext cx="8002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环境法</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31" name="TextBox 30"/>
          <p:cNvSpPr txBox="1"/>
          <p:nvPr/>
        </p:nvSpPr>
        <p:spPr>
          <a:xfrm>
            <a:off x="5040347" y="5012366"/>
            <a:ext cx="121058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遗产、赠与</a:t>
            </a:r>
            <a:endParaRPr kumimoji="0" lang="en-US" altLang="zh-CN" sz="1600" b="0" i="0" u="none" strike="noStrike" kern="1200" cap="none" spc="0" normalizeH="0" baseline="0" noProof="0" dirty="0">
              <a:ln>
                <a:noFill/>
              </a:ln>
              <a:solidFill>
                <a:srgbClr val="FF0000"/>
              </a:solidFill>
              <a:effectLst/>
              <a:uLnTx/>
              <a:uFillTx/>
              <a:latin typeface="Open Sans"/>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及信托法</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32" name="TextBox 31"/>
          <p:cNvSpPr txBox="1"/>
          <p:nvPr/>
        </p:nvSpPr>
        <p:spPr>
          <a:xfrm>
            <a:off x="4119358" y="5591194"/>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证据</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33" name="TextBox 32"/>
          <p:cNvSpPr txBox="1"/>
          <p:nvPr/>
        </p:nvSpPr>
        <p:spPr>
          <a:xfrm>
            <a:off x="4257777" y="5976231"/>
            <a:ext cx="106199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家庭法</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34" name="TextBox 33"/>
          <p:cNvSpPr txBox="1"/>
          <p:nvPr/>
        </p:nvSpPr>
        <p:spPr>
          <a:xfrm>
            <a:off x="7579057" y="1375779"/>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政府</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35" name="TextBox 34"/>
          <p:cNvSpPr txBox="1"/>
          <p:nvPr/>
        </p:nvSpPr>
        <p:spPr>
          <a:xfrm>
            <a:off x="7786806" y="1782295"/>
            <a:ext cx="121058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医疗保健法</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36" name="TextBox 35"/>
          <p:cNvSpPr txBox="1"/>
          <p:nvPr/>
        </p:nvSpPr>
        <p:spPr>
          <a:xfrm>
            <a:off x="7501382" y="2200183"/>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移民</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37" name="TextBox 36"/>
          <p:cNvSpPr txBox="1"/>
          <p:nvPr/>
        </p:nvSpPr>
        <p:spPr>
          <a:xfrm>
            <a:off x="7654446" y="2617112"/>
            <a:ext cx="8002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保险法</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38" name="TextBox 37"/>
          <p:cNvSpPr txBox="1"/>
          <p:nvPr/>
        </p:nvSpPr>
        <p:spPr>
          <a:xfrm>
            <a:off x="7862195" y="3058571"/>
            <a:ext cx="8002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国际法</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39" name="TextBox 38"/>
          <p:cNvSpPr txBox="1"/>
          <p:nvPr/>
        </p:nvSpPr>
        <p:spPr>
          <a:xfrm>
            <a:off x="8225388" y="3444744"/>
            <a:ext cx="121058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国际贸易法</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40" name="TextBox 39"/>
          <p:cNvSpPr txBox="1"/>
          <p:nvPr/>
        </p:nvSpPr>
        <p:spPr>
          <a:xfrm>
            <a:off x="8337001" y="3870291"/>
            <a:ext cx="141577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劳动及雇佣法</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41" name="TextBox 40"/>
          <p:cNvSpPr txBox="1"/>
          <p:nvPr/>
        </p:nvSpPr>
        <p:spPr>
          <a:xfrm>
            <a:off x="7517025" y="4307436"/>
            <a:ext cx="100540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法律伦理</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42" name="TextBox 41"/>
          <p:cNvSpPr txBox="1"/>
          <p:nvPr/>
        </p:nvSpPr>
        <p:spPr>
          <a:xfrm>
            <a:off x="8595026" y="4594111"/>
            <a:ext cx="100540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生命科学</a:t>
            </a:r>
            <a:endParaRPr kumimoji="0" lang="en-US" altLang="zh-CN" sz="1600" b="0" i="0" u="none" strike="noStrike" kern="1200" cap="none" spc="0" normalizeH="0" baseline="0" noProof="0" dirty="0">
              <a:ln>
                <a:noFill/>
              </a:ln>
              <a:solidFill>
                <a:srgbClr val="FF0000"/>
              </a:solidFill>
              <a:effectLst/>
              <a:uLnTx/>
              <a:uFillTx/>
              <a:latin typeface="Open Sans"/>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及制药</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43" name="TextBox 42"/>
          <p:cNvSpPr txBox="1"/>
          <p:nvPr/>
        </p:nvSpPr>
        <p:spPr>
          <a:xfrm>
            <a:off x="7631362" y="5170069"/>
            <a:ext cx="8002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制造业</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44" name="TextBox 43"/>
          <p:cNvSpPr txBox="1"/>
          <p:nvPr/>
        </p:nvSpPr>
        <p:spPr>
          <a:xfrm>
            <a:off x="8195369" y="5549823"/>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并购</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45" name="TextBox 44"/>
          <p:cNvSpPr txBox="1"/>
          <p:nvPr/>
        </p:nvSpPr>
        <p:spPr>
          <a:xfrm>
            <a:off x="8234318" y="5880695"/>
            <a:ext cx="121058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军事及退伍</a:t>
            </a:r>
            <a:endParaRPr kumimoji="0" lang="en-US" altLang="zh-CN" sz="1600" b="0" i="0" u="none" strike="noStrike" kern="1200" cap="none" spc="0" normalizeH="0" baseline="0" noProof="0" dirty="0">
              <a:ln>
                <a:noFill/>
              </a:ln>
              <a:solidFill>
                <a:srgbClr val="FF0000"/>
              </a:solidFill>
              <a:effectLst/>
              <a:uLnTx/>
              <a:uFillTx/>
              <a:latin typeface="Open Sans"/>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军人法</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46" name="TextBox 45"/>
          <p:cNvSpPr txBox="1"/>
          <p:nvPr/>
        </p:nvSpPr>
        <p:spPr>
          <a:xfrm>
            <a:off x="9791518" y="1593722"/>
            <a:ext cx="9943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专利法</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47" name="TextBox 46"/>
          <p:cNvSpPr txBox="1"/>
          <p:nvPr/>
        </p:nvSpPr>
        <p:spPr>
          <a:xfrm>
            <a:off x="9820017" y="2008077"/>
            <a:ext cx="162095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养老金及福利法</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48" name="TextBox 47"/>
          <p:cNvSpPr txBox="1"/>
          <p:nvPr/>
        </p:nvSpPr>
        <p:spPr>
          <a:xfrm>
            <a:off x="9835937" y="2419787"/>
            <a:ext cx="203132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政府及公共机构合同</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49" name="TextBox 48"/>
          <p:cNvSpPr txBox="1"/>
          <p:nvPr/>
        </p:nvSpPr>
        <p:spPr>
          <a:xfrm>
            <a:off x="9805166" y="2827325"/>
            <a:ext cx="182614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公共卫生与福利法</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50" name="TextBox 49"/>
          <p:cNvSpPr txBox="1"/>
          <p:nvPr/>
        </p:nvSpPr>
        <p:spPr>
          <a:xfrm>
            <a:off x="9807438" y="3252679"/>
            <a:ext cx="100540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房地产法</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51" name="TextBox 50"/>
          <p:cNvSpPr txBox="1"/>
          <p:nvPr/>
        </p:nvSpPr>
        <p:spPr>
          <a:xfrm>
            <a:off x="9809710" y="3678034"/>
            <a:ext cx="8002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证券法</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52" name="TextBox 51"/>
          <p:cNvSpPr txBox="1"/>
          <p:nvPr/>
        </p:nvSpPr>
        <p:spPr>
          <a:xfrm>
            <a:off x="9826541" y="4087909"/>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税法</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53" name="TextBox 52"/>
          <p:cNvSpPr txBox="1"/>
          <p:nvPr/>
        </p:nvSpPr>
        <p:spPr>
          <a:xfrm>
            <a:off x="9828813" y="4513268"/>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侵权</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54" name="TextBox 53"/>
          <p:cNvSpPr txBox="1"/>
          <p:nvPr/>
        </p:nvSpPr>
        <p:spPr>
          <a:xfrm>
            <a:off x="9823852" y="4952551"/>
            <a:ext cx="121058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贸易秘密法</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55" name="TextBox 54"/>
          <p:cNvSpPr txBox="1"/>
          <p:nvPr/>
        </p:nvSpPr>
        <p:spPr>
          <a:xfrm>
            <a:off x="9852649" y="5378186"/>
            <a:ext cx="8002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商标法</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56" name="TextBox 55"/>
          <p:cNvSpPr txBox="1"/>
          <p:nvPr/>
        </p:nvSpPr>
        <p:spPr>
          <a:xfrm>
            <a:off x="9868569" y="5776245"/>
            <a:ext cx="8002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运输法</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57" name="TextBox 56"/>
          <p:cNvSpPr txBox="1"/>
          <p:nvPr/>
        </p:nvSpPr>
        <p:spPr>
          <a:xfrm>
            <a:off x="9434112" y="6215249"/>
            <a:ext cx="305724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Open Sans"/>
                <a:cs typeface="+mn-cs"/>
              </a:rPr>
              <a:t>工人赔偿及残疾人社会保障保险</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2" name="Slide Number Placeholder 1">
            <a:extLst>
              <a:ext uri="{FF2B5EF4-FFF2-40B4-BE49-F238E27FC236}">
                <a16:creationId xmlns:a16="http://schemas.microsoft.com/office/drawing/2014/main" id="{D53F82D5-A2C8-46FE-9E41-4956A1F105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85344813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9" name="Title 1"/>
          <p:cNvSpPr>
            <a:spLocks noGrp="1"/>
          </p:cNvSpPr>
          <p:nvPr>
            <p:ph type="ctrTitle"/>
          </p:nvPr>
        </p:nvSpPr>
        <p:spPr>
          <a:xfrm>
            <a:off x="159256" y="214337"/>
            <a:ext cx="10363200" cy="438582"/>
          </a:xfrm>
        </p:spPr>
        <p:txBody>
          <a:bodyPr>
            <a:noAutofit/>
          </a:bodyPr>
          <a:lstStyle/>
          <a:p>
            <a:pPr algn="l"/>
            <a:r>
              <a:rPr lang="en-US" altLang="zh-CN" sz="2800" dirty="0">
                <a:latin typeface="楷体" panose="02010609060101010101" pitchFamily="49" charset="-122"/>
                <a:ea typeface="楷体" panose="02010609060101010101" pitchFamily="49" charset="-122"/>
              </a:rPr>
              <a:t>3.3 </a:t>
            </a:r>
            <a:r>
              <a:rPr lang="zh-CN" altLang="en-US" sz="2800" dirty="0">
                <a:latin typeface="楷体" panose="02010609060101010101" pitchFamily="49" charset="-122"/>
                <a:ea typeface="楷体" panose="02010609060101010101" pitchFamily="49" charset="-122"/>
                <a:cs typeface="Arial" panose="020B0604020202020204" pitchFamily="34" charset="0"/>
              </a:rPr>
              <a:t>主要限定范围分类</a:t>
            </a:r>
            <a:r>
              <a:rPr lang="en-US" altLang="zh-CN" sz="2800" dirty="0">
                <a:latin typeface="楷体" panose="02010609060101010101" pitchFamily="49" charset="-122"/>
                <a:ea typeface="楷体" panose="02010609060101010101" pitchFamily="49" charset="-122"/>
                <a:cs typeface="Arial" panose="020B0604020202020204" pitchFamily="34" charset="0"/>
              </a:rPr>
              <a:t>—</a:t>
            </a:r>
            <a:r>
              <a:rPr lang="zh-CN" altLang="en-US" sz="2800" dirty="0">
                <a:latin typeface="楷体" panose="02010609060101010101" pitchFamily="49" charset="-122"/>
                <a:ea typeface="楷体" panose="02010609060101010101" pitchFamily="49" charset="-122"/>
              </a:rPr>
              <a:t>国家或地区（除美国外）</a:t>
            </a:r>
            <a:endParaRPr lang="en-US" sz="2800" dirty="0">
              <a:latin typeface="楷体" panose="02010609060101010101" pitchFamily="49" charset="-122"/>
              <a:ea typeface="楷体" panose="02010609060101010101" pitchFamily="49" charset="-122"/>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56" y="847128"/>
            <a:ext cx="11656028" cy="2441982"/>
          </a:xfrm>
          <a:prstGeom prst="rect">
            <a:avLst/>
          </a:prstGeom>
        </p:spPr>
      </p:pic>
      <p:sp>
        <p:nvSpPr>
          <p:cNvPr id="11" name="TextBox 10"/>
          <p:cNvSpPr txBox="1"/>
          <p:nvPr/>
        </p:nvSpPr>
        <p:spPr>
          <a:xfrm>
            <a:off x="1682184" y="2871548"/>
            <a:ext cx="182614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Open Sans"/>
                <a:cs typeface="+mn-cs"/>
              </a:rPr>
              <a:t>查看所有涵盖国家</a:t>
            </a:r>
            <a:endParaRPr kumimoji="0" lang="en-US" sz="1600" b="1" i="0" u="none" strike="noStrike" kern="1200" cap="none" spc="0" normalizeH="0" baseline="0" noProof="0" dirty="0">
              <a:ln>
                <a:noFill/>
              </a:ln>
              <a:solidFill>
                <a:srgbClr val="FF0000"/>
              </a:solidFill>
              <a:effectLst/>
              <a:uLnTx/>
              <a:uFillTx/>
              <a:latin typeface="Open Sans"/>
              <a:cs typeface="+mn-cs"/>
            </a:endParaRPr>
          </a:p>
        </p:txBody>
      </p:sp>
      <p:sp>
        <p:nvSpPr>
          <p:cNvPr id="13" name="Content Placeholder 2"/>
          <p:cNvSpPr txBox="1">
            <a:spLocks/>
          </p:cNvSpPr>
          <p:nvPr/>
        </p:nvSpPr>
        <p:spPr bwMode="auto">
          <a:xfrm>
            <a:off x="258460" y="4205686"/>
            <a:ext cx="11656028" cy="2057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4625" indent="-174625" algn="l" rtl="0" eaLnBrk="0" fontAlgn="base" hangingPunct="0">
              <a:lnSpc>
                <a:spcPct val="90000"/>
              </a:lnSpc>
              <a:spcBef>
                <a:spcPts val="600"/>
              </a:spcBef>
              <a:spcAft>
                <a:spcPct val="0"/>
              </a:spcAft>
              <a:buChar char="•"/>
              <a:defRPr sz="3200">
                <a:solidFill>
                  <a:schemeClr val="tx1"/>
                </a:solidFill>
                <a:latin typeface="Calibri" pitchFamily="34" charset="0"/>
                <a:ea typeface="Calibri" pitchFamily="34" charset="0"/>
                <a:cs typeface="Calibri" pitchFamily="34" charset="0"/>
              </a:defRPr>
            </a:lvl1pPr>
            <a:lvl2pPr marL="401638" indent="-176213" algn="l" rtl="0" eaLnBrk="0" fontAlgn="base" hangingPunct="0">
              <a:lnSpc>
                <a:spcPct val="90000"/>
              </a:lnSpc>
              <a:spcBef>
                <a:spcPts val="600"/>
              </a:spcBef>
              <a:spcAft>
                <a:spcPct val="0"/>
              </a:spcAft>
              <a:buChar char="–"/>
              <a:defRPr sz="2800">
                <a:solidFill>
                  <a:schemeClr val="tx1"/>
                </a:solidFill>
                <a:latin typeface="Calibri" pitchFamily="34" charset="0"/>
                <a:ea typeface="Calibri" pitchFamily="34" charset="0"/>
                <a:cs typeface="Calibri" pitchFamily="34" charset="0"/>
              </a:defRPr>
            </a:lvl2pPr>
            <a:lvl3pPr marL="685800" indent="-169863" algn="l" rtl="0" eaLnBrk="0" fontAlgn="base" hangingPunct="0">
              <a:lnSpc>
                <a:spcPct val="90000"/>
              </a:lnSpc>
              <a:spcBef>
                <a:spcPts val="600"/>
              </a:spcBef>
              <a:spcAft>
                <a:spcPct val="0"/>
              </a:spcAft>
              <a:buChar char="•"/>
              <a:defRPr sz="24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marL="225425" marR="0" lvl="1" indent="0" algn="l" defTabSz="914400" rtl="0" eaLnBrk="0" fontAlgn="base" latinLnBrk="0" hangingPunct="0">
              <a:lnSpc>
                <a:spcPct val="90000"/>
              </a:lnSpc>
              <a:spcBef>
                <a:spcPts val="600"/>
              </a:spcBef>
              <a:spcAft>
                <a:spcPct val="0"/>
              </a:spcAft>
              <a:buClrTx/>
              <a:buSzTx/>
              <a:buFontTx/>
              <a:buNone/>
              <a:tabLst/>
              <a:defRPr/>
            </a:pPr>
            <a:r>
              <a:rPr kumimoji="0" lang="zh-CN" altLang="en-US" sz="1900" b="0" i="0" u="none" strike="noStrike" kern="0" cap="none" spc="0" normalizeH="0" baseline="0" noProof="0" dirty="0">
                <a:ln>
                  <a:noFill/>
                </a:ln>
                <a:solidFill>
                  <a:srgbClr val="000000"/>
                </a:solidFill>
                <a:effectLst/>
                <a:uLnTx/>
                <a:uFillTx/>
                <a:latin typeface="冬青黑体简体中文 W3"/>
                <a:ea typeface="+mn-ea"/>
                <a:cs typeface="Times New Roman" panose="02020603050405020304" pitchFamily="18" charset="0"/>
              </a:rPr>
              <a:t>英美法系国家及欧盟法律内容：</a:t>
            </a:r>
            <a:endParaRPr kumimoji="0" lang="en-US" altLang="zh-CN" sz="1900" b="0" i="0" u="none" strike="noStrike" kern="0" cap="none" spc="0" normalizeH="0" baseline="0" noProof="0" dirty="0">
              <a:ln>
                <a:noFill/>
              </a:ln>
              <a:solidFill>
                <a:srgbClr val="000000"/>
              </a:solidFill>
              <a:effectLst/>
              <a:uLnTx/>
              <a:uFillTx/>
              <a:latin typeface="冬青黑体简体中文 W3"/>
              <a:ea typeface="+mn-ea"/>
              <a:cs typeface="Times New Roman" panose="02020603050405020304" pitchFamily="18" charset="0"/>
            </a:endParaRPr>
          </a:p>
          <a:p>
            <a:pPr marL="225425" marR="0" lvl="1" indent="0" algn="l" defTabSz="914400" rtl="0" eaLnBrk="0" fontAlgn="base" latinLnBrk="0" hangingPunct="0">
              <a:lnSpc>
                <a:spcPct val="90000"/>
              </a:lnSpc>
              <a:spcBef>
                <a:spcPts val="600"/>
              </a:spcBef>
              <a:spcAft>
                <a:spcPct val="0"/>
              </a:spcAft>
              <a:buClrTx/>
              <a:buSzTx/>
              <a:buFontTx/>
              <a:buNone/>
              <a:tabLst/>
              <a:defRPr/>
            </a:pPr>
            <a:r>
              <a:rPr kumimoji="0" lang="zh-CN" altLang="en-US" sz="1900" b="0" i="0" u="none" strike="noStrike" kern="0" cap="none" spc="0" normalizeH="0" baseline="0" noProof="0" dirty="0">
                <a:ln>
                  <a:noFill/>
                </a:ln>
                <a:solidFill>
                  <a:srgbClr val="000000"/>
                </a:solidFill>
                <a:effectLst/>
                <a:uLnTx/>
                <a:uFillTx/>
                <a:latin typeface="冬青黑体简体中文 W3"/>
                <a:ea typeface="+mn-ea"/>
                <a:cs typeface="Times New Roman" panose="02020603050405020304" pitchFamily="18" charset="0"/>
              </a:rPr>
              <a:t>含法律法规、案例、立法、行政材料、二次文献、新闻等较全面信息；</a:t>
            </a:r>
            <a:endParaRPr kumimoji="0" lang="en-US" altLang="zh-CN" sz="1900" b="0" i="0" u="none" strike="noStrike" kern="0" cap="none" spc="0" normalizeH="0" baseline="0" noProof="0" dirty="0">
              <a:ln>
                <a:noFill/>
              </a:ln>
              <a:solidFill>
                <a:srgbClr val="000000"/>
              </a:solidFill>
              <a:effectLst/>
              <a:uLnTx/>
              <a:uFillTx/>
              <a:latin typeface="冬青黑体简体中文 W3"/>
              <a:ea typeface="+mn-ea"/>
              <a:cs typeface="Times New Roman" panose="02020603050405020304" pitchFamily="18" charset="0"/>
            </a:endParaRPr>
          </a:p>
          <a:p>
            <a:pPr marL="225425" marR="0" lvl="1" indent="0" algn="l" defTabSz="914400" rtl="0" eaLnBrk="0" fontAlgn="base" latinLnBrk="0" hangingPunct="0">
              <a:lnSpc>
                <a:spcPct val="90000"/>
              </a:lnSpc>
              <a:spcBef>
                <a:spcPts val="1200"/>
              </a:spcBef>
              <a:spcAft>
                <a:spcPct val="0"/>
              </a:spcAft>
              <a:buClrTx/>
              <a:buSzTx/>
              <a:buFontTx/>
              <a:buNone/>
              <a:tabLst/>
              <a:defRPr/>
            </a:pPr>
            <a:r>
              <a:rPr kumimoji="0" lang="zh-CN" altLang="en-US" sz="1900" b="0" i="0" u="none" strike="noStrike" kern="0" cap="none" spc="0" normalizeH="0" baseline="0" noProof="0" dirty="0">
                <a:ln>
                  <a:noFill/>
                </a:ln>
                <a:solidFill>
                  <a:srgbClr val="000000"/>
                </a:solidFill>
                <a:effectLst/>
                <a:uLnTx/>
                <a:uFillTx/>
                <a:latin typeface="冬青黑体简体中文 W3"/>
                <a:ea typeface="+mn-ea"/>
                <a:cs typeface="Times New Roman" panose="02020603050405020304" pitchFamily="18" charset="0"/>
              </a:rPr>
              <a:t>大陆法系国家：</a:t>
            </a:r>
            <a:endParaRPr kumimoji="0" lang="en-US" altLang="zh-CN" sz="1900" b="0" i="0" u="none" strike="noStrike" kern="0" cap="none" spc="0" normalizeH="0" baseline="0" noProof="0" dirty="0">
              <a:ln>
                <a:noFill/>
              </a:ln>
              <a:solidFill>
                <a:srgbClr val="000000"/>
              </a:solidFill>
              <a:effectLst/>
              <a:uLnTx/>
              <a:uFillTx/>
              <a:latin typeface="冬青黑体简体中文 W3"/>
              <a:ea typeface="+mn-ea"/>
              <a:cs typeface="Times New Roman" panose="02020603050405020304" pitchFamily="18" charset="0"/>
            </a:endParaRPr>
          </a:p>
          <a:p>
            <a:pPr marL="225425" marR="0" lvl="1" indent="0" algn="l" defTabSz="914400" rtl="0" eaLnBrk="0" fontAlgn="base" latinLnBrk="0" hangingPunct="0">
              <a:lnSpc>
                <a:spcPct val="90000"/>
              </a:lnSpc>
              <a:spcBef>
                <a:spcPts val="600"/>
              </a:spcBef>
              <a:spcAft>
                <a:spcPct val="0"/>
              </a:spcAft>
              <a:buClrTx/>
              <a:buSzTx/>
              <a:buFontTx/>
              <a:buNone/>
              <a:tabLst/>
              <a:defRPr/>
            </a:pPr>
            <a:r>
              <a:rPr kumimoji="0" lang="zh-CN" altLang="en-US" sz="1900" b="0" i="0" u="none" strike="noStrike" kern="0" cap="none" spc="0" normalizeH="0" baseline="0" noProof="0" dirty="0">
                <a:ln>
                  <a:noFill/>
                </a:ln>
                <a:solidFill>
                  <a:srgbClr val="000000"/>
                </a:solidFill>
                <a:effectLst/>
                <a:uLnTx/>
                <a:uFillTx/>
                <a:latin typeface="冬青黑体简体中文 W3"/>
                <a:ea typeface="+mn-ea"/>
                <a:cs typeface="Times New Roman" panose="02020603050405020304" pitchFamily="18" charset="0"/>
              </a:rPr>
              <a:t>基本不含法律法规、案例，主要收录部分二次文献、立法材料及新闻等资源；</a:t>
            </a:r>
            <a:endParaRPr kumimoji="0" lang="en-US" altLang="zh-CN" sz="1900" b="0" i="0" u="none" strike="noStrike" kern="0" cap="none" spc="0" normalizeH="0" baseline="0" noProof="0" dirty="0">
              <a:ln>
                <a:noFill/>
              </a:ln>
              <a:solidFill>
                <a:srgbClr val="000000"/>
              </a:solidFill>
              <a:effectLst/>
              <a:uLnTx/>
              <a:uFillTx/>
              <a:latin typeface="冬青黑体简体中文 W3"/>
              <a:ea typeface="+mn-ea"/>
              <a:cs typeface="Times New Roman" panose="02020603050405020304" pitchFamily="18" charset="0"/>
            </a:endParaRPr>
          </a:p>
          <a:p>
            <a:pPr marL="225425" marR="0" lvl="1" indent="0" algn="l" defTabSz="914400" rtl="0" eaLnBrk="0" fontAlgn="base" latinLnBrk="0" hangingPunct="0">
              <a:lnSpc>
                <a:spcPct val="90000"/>
              </a:lnSpc>
              <a:spcBef>
                <a:spcPts val="600"/>
              </a:spcBef>
              <a:spcAft>
                <a:spcPct val="0"/>
              </a:spcAft>
              <a:buClrTx/>
              <a:buSzTx/>
              <a:buFontTx/>
              <a:buNone/>
              <a:tabLst/>
              <a:defRPr/>
            </a:pPr>
            <a:r>
              <a:rPr kumimoji="0" lang="zh-CN" altLang="en-US" sz="1900" b="0" i="0" u="none" strike="noStrike" kern="0" cap="none" spc="0" normalizeH="0" baseline="0" noProof="0" dirty="0">
                <a:ln>
                  <a:noFill/>
                </a:ln>
                <a:solidFill>
                  <a:srgbClr val="000000"/>
                </a:solidFill>
                <a:effectLst/>
                <a:uLnTx/>
                <a:uFillTx/>
                <a:latin typeface="冬青黑体简体中文 W3"/>
                <a:ea typeface="+mn-ea"/>
                <a:cs typeface="Times New Roman" panose="02020603050405020304" pitchFamily="18" charset="0"/>
              </a:rPr>
              <a:t>俄罗斯含部分知识产权重点收录法律法规。</a:t>
            </a:r>
            <a:endParaRPr kumimoji="0" lang="en-US" altLang="zh-CN" sz="1900" b="0" i="0" u="none" strike="noStrike" kern="0" cap="none" spc="0" normalizeH="0" baseline="0" noProof="0" dirty="0">
              <a:ln>
                <a:noFill/>
              </a:ln>
              <a:solidFill>
                <a:srgbClr val="000000"/>
              </a:solidFill>
              <a:effectLst/>
              <a:uLnTx/>
              <a:uFillTx/>
              <a:latin typeface="冬青黑体简体中文 W3"/>
              <a:ea typeface="+mn-ea"/>
              <a:cs typeface="Times New Roman" panose="02020603050405020304" pitchFamily="18" charset="0"/>
            </a:endParaRPr>
          </a:p>
        </p:txBody>
      </p:sp>
      <p:sp>
        <p:nvSpPr>
          <p:cNvPr id="15" name="TextBox 14"/>
          <p:cNvSpPr txBox="1"/>
          <p:nvPr/>
        </p:nvSpPr>
        <p:spPr>
          <a:xfrm>
            <a:off x="245716" y="3456739"/>
            <a:ext cx="11542271" cy="70788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srgbClr val="FF0000"/>
                </a:solidFill>
                <a:effectLst/>
                <a:uLnTx/>
                <a:uFillTx/>
                <a:latin typeface="Open Sans"/>
                <a:cs typeface="+mn-cs"/>
              </a:rPr>
              <a:t>Lexis Advance</a:t>
            </a:r>
            <a:r>
              <a:rPr kumimoji="0" lang="zh-CN" altLang="en-US" sz="2000" b="0" i="0" u="none" strike="noStrike" kern="1200" cap="none" spc="0" normalizeH="0" baseline="0" noProof="0" dirty="0">
                <a:ln>
                  <a:noFill/>
                </a:ln>
                <a:solidFill>
                  <a:srgbClr val="FF0000"/>
                </a:solidFill>
                <a:effectLst/>
                <a:uLnTx/>
                <a:uFillTx/>
                <a:latin typeface="Open Sans"/>
                <a:cs typeface="+mn-cs"/>
              </a:rPr>
              <a:t>为美国整理收录及发行的数据库，此处</a:t>
            </a:r>
            <a:r>
              <a:rPr kumimoji="0" lang="en-US" altLang="zh-CN" sz="2000" b="0" i="0" u="none" strike="noStrike" kern="1200" cap="none" spc="0" normalizeH="0" baseline="0" noProof="0" dirty="0">
                <a:ln>
                  <a:noFill/>
                </a:ln>
                <a:solidFill>
                  <a:srgbClr val="FF0000"/>
                </a:solidFill>
                <a:effectLst/>
                <a:uLnTx/>
                <a:uFillTx/>
                <a:latin typeface="Open Sans"/>
                <a:cs typeface="+mn-cs"/>
              </a:rPr>
              <a:t>international</a:t>
            </a:r>
            <a:r>
              <a:rPr kumimoji="0" lang="zh-CN" altLang="en-US" sz="2000" b="0" i="0" u="none" strike="noStrike" kern="1200" cap="none" spc="0" normalizeH="0" baseline="0" noProof="0" dirty="0">
                <a:ln>
                  <a:noFill/>
                </a:ln>
                <a:solidFill>
                  <a:srgbClr val="FF0000"/>
                </a:solidFill>
                <a:effectLst/>
                <a:uLnTx/>
                <a:uFillTx/>
                <a:latin typeface="Open Sans"/>
                <a:cs typeface="+mn-cs"/>
              </a:rPr>
              <a:t>主要为美国以外的国家及地区</a:t>
            </a:r>
            <a:endParaRPr kumimoji="0" lang="en-US" altLang="zh-CN" sz="2000" b="0" i="0" u="none" strike="noStrike" kern="1200" cap="none" spc="0" normalizeH="0" baseline="0" noProof="0" dirty="0">
              <a:ln>
                <a:noFill/>
              </a:ln>
              <a:solidFill>
                <a:srgbClr val="FF0000"/>
              </a:solidFill>
              <a:effectLst/>
              <a:uLnTx/>
              <a:uFillTx/>
              <a:latin typeface="Open Sans"/>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zh-CN" altLang="en-US" sz="2000" b="0" i="0" u="none" strike="noStrike" kern="1200" cap="none" spc="0" normalizeH="0" baseline="0" noProof="0" dirty="0">
                <a:ln>
                  <a:noFill/>
                </a:ln>
                <a:solidFill>
                  <a:srgbClr val="FF0000"/>
                </a:solidFill>
                <a:effectLst/>
                <a:uLnTx/>
                <a:uFillTx/>
                <a:latin typeface="Open Sans"/>
                <a:cs typeface="+mn-cs"/>
              </a:rPr>
              <a:t>每个国家及地区具体收录内容各异，可进一步查看</a:t>
            </a:r>
            <a:endParaRPr kumimoji="0" lang="en-US" altLang="zh-CN" sz="2000" b="0" i="0" u="none" strike="noStrike" kern="1200" cap="none" spc="0" normalizeH="0" baseline="0" noProof="0" dirty="0">
              <a:ln>
                <a:noFill/>
              </a:ln>
              <a:solidFill>
                <a:srgbClr val="FF0000"/>
              </a:solidFill>
              <a:effectLst/>
              <a:uLnTx/>
              <a:uFillTx/>
              <a:latin typeface="Open Sans"/>
              <a:cs typeface="+mn-cs"/>
            </a:endParaRPr>
          </a:p>
        </p:txBody>
      </p:sp>
      <p:sp>
        <p:nvSpPr>
          <p:cNvPr id="2" name="Slide Number Placeholder 1">
            <a:extLst>
              <a:ext uri="{FF2B5EF4-FFF2-40B4-BE49-F238E27FC236}">
                <a16:creationId xmlns:a16="http://schemas.microsoft.com/office/drawing/2014/main" id="{C6AE9255-2A4C-418A-BD16-99E1F9DB8F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39841063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33" y="837110"/>
            <a:ext cx="12048520" cy="5529867"/>
          </a:xfrm>
          <a:prstGeom prst="rect">
            <a:avLst/>
          </a:prstGeom>
        </p:spPr>
      </p:pic>
      <p:sp>
        <p:nvSpPr>
          <p:cNvPr id="16" name="TextBox 15"/>
          <p:cNvSpPr txBox="1"/>
          <p:nvPr/>
        </p:nvSpPr>
        <p:spPr>
          <a:xfrm>
            <a:off x="904744" y="4050467"/>
            <a:ext cx="100540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澳大利亚</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17" name="TextBox 16"/>
          <p:cNvSpPr txBox="1"/>
          <p:nvPr/>
        </p:nvSpPr>
        <p:spPr>
          <a:xfrm>
            <a:off x="868556" y="4439881"/>
            <a:ext cx="8002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奥利地</a:t>
            </a:r>
            <a:endParaRPr kumimoji="0" lang="en-US" altLang="zh-CN"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22" name="TextBox 21"/>
          <p:cNvSpPr txBox="1"/>
          <p:nvPr/>
        </p:nvSpPr>
        <p:spPr>
          <a:xfrm>
            <a:off x="4945084" y="1695153"/>
            <a:ext cx="162095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英格兰及威尔士</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25" name="TextBox 24"/>
          <p:cNvSpPr txBox="1"/>
          <p:nvPr/>
        </p:nvSpPr>
        <p:spPr>
          <a:xfrm>
            <a:off x="4924846" y="2880994"/>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欧盟</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30" name="TextBox 29"/>
          <p:cNvSpPr txBox="1"/>
          <p:nvPr/>
        </p:nvSpPr>
        <p:spPr>
          <a:xfrm>
            <a:off x="4654486" y="4439881"/>
            <a:ext cx="203132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本资源所有国家地区</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31" name="TextBox 30"/>
          <p:cNvSpPr txBox="1"/>
          <p:nvPr/>
        </p:nvSpPr>
        <p:spPr>
          <a:xfrm>
            <a:off x="4194014" y="4851822"/>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法国</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41" name="TextBox 40"/>
          <p:cNvSpPr txBox="1"/>
          <p:nvPr/>
        </p:nvSpPr>
        <p:spPr>
          <a:xfrm>
            <a:off x="7785001" y="4061738"/>
            <a:ext cx="100540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马来西亚</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45" name="TextBox 44"/>
          <p:cNvSpPr txBox="1"/>
          <p:nvPr/>
        </p:nvSpPr>
        <p:spPr>
          <a:xfrm>
            <a:off x="7655112" y="6024135"/>
            <a:ext cx="8002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墨西哥</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50" name="TextBox 49"/>
          <p:cNvSpPr txBox="1"/>
          <p:nvPr/>
        </p:nvSpPr>
        <p:spPr>
          <a:xfrm>
            <a:off x="10428203" y="1929137"/>
            <a:ext cx="121058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俄罗斯联邦</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51" name="TextBox 50"/>
          <p:cNvSpPr txBox="1"/>
          <p:nvPr/>
        </p:nvSpPr>
        <p:spPr>
          <a:xfrm>
            <a:off x="10428203" y="3098105"/>
            <a:ext cx="8002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苏格兰</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53" name="TextBox 52"/>
          <p:cNvSpPr txBox="1"/>
          <p:nvPr/>
        </p:nvSpPr>
        <p:spPr>
          <a:xfrm>
            <a:off x="10456263" y="4657060"/>
            <a:ext cx="8002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新加坡</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59" name="TextBox 58"/>
          <p:cNvSpPr txBox="1"/>
          <p:nvPr/>
        </p:nvSpPr>
        <p:spPr>
          <a:xfrm>
            <a:off x="10456263" y="6264087"/>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南非</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60" name="TextBox 59"/>
          <p:cNvSpPr txBox="1"/>
          <p:nvPr/>
        </p:nvSpPr>
        <p:spPr>
          <a:xfrm>
            <a:off x="1166073" y="1316636"/>
            <a:ext cx="8002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srgbClr val="FF0000"/>
                </a:solidFill>
                <a:effectLst/>
                <a:uLnTx/>
                <a:uFillTx/>
                <a:latin typeface="冬青黑体简体中文 W3"/>
                <a:cs typeface="+mn-cs"/>
              </a:rPr>
              <a:t>阿富汗</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5" name="Rectangle 4"/>
          <p:cNvSpPr/>
          <p:nvPr/>
        </p:nvSpPr>
        <p:spPr>
          <a:xfrm>
            <a:off x="864763" y="1703179"/>
            <a:ext cx="121058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阿尔巴尼亚</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6" name="Rectangle 5"/>
          <p:cNvSpPr/>
          <p:nvPr/>
        </p:nvSpPr>
        <p:spPr>
          <a:xfrm>
            <a:off x="864763" y="2102407"/>
            <a:ext cx="121058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srgbClr val="FF0000"/>
                </a:solidFill>
                <a:effectLst/>
                <a:uLnTx/>
                <a:uFillTx/>
                <a:latin typeface="冬青黑体简体中文 W3"/>
                <a:cs typeface="+mn-cs"/>
              </a:rPr>
              <a:t>阿尔及利亚</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7" name="Rectangle 6"/>
          <p:cNvSpPr/>
          <p:nvPr/>
        </p:nvSpPr>
        <p:spPr>
          <a:xfrm>
            <a:off x="864763" y="2482007"/>
            <a:ext cx="90281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 安道尔</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61" name="Rectangle 60"/>
          <p:cNvSpPr/>
          <p:nvPr/>
        </p:nvSpPr>
        <p:spPr>
          <a:xfrm>
            <a:off x="923184" y="2891771"/>
            <a:ext cx="90281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 阿根廷</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62" name="Rectangle 61"/>
          <p:cNvSpPr/>
          <p:nvPr/>
        </p:nvSpPr>
        <p:spPr>
          <a:xfrm>
            <a:off x="864762" y="3296574"/>
            <a:ext cx="1107996"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 亚美尼亚</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63" name="Rectangle 62"/>
          <p:cNvSpPr/>
          <p:nvPr/>
        </p:nvSpPr>
        <p:spPr>
          <a:xfrm>
            <a:off x="864762" y="3653749"/>
            <a:ext cx="80021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阿鲁巴</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64" name="Rectangle 63"/>
          <p:cNvSpPr/>
          <p:nvPr/>
        </p:nvSpPr>
        <p:spPr>
          <a:xfrm>
            <a:off x="1034078" y="4836433"/>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阿塞拜疆</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65" name="Rectangle 64"/>
          <p:cNvSpPr/>
          <p:nvPr/>
        </p:nvSpPr>
        <p:spPr>
          <a:xfrm>
            <a:off x="956253" y="5235661"/>
            <a:ext cx="80021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巴哈马</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66" name="Rectangle 65"/>
          <p:cNvSpPr/>
          <p:nvPr/>
        </p:nvSpPr>
        <p:spPr>
          <a:xfrm>
            <a:off x="904744" y="5646908"/>
            <a:ext cx="59503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巴林</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67" name="Rectangle 66"/>
          <p:cNvSpPr/>
          <p:nvPr/>
        </p:nvSpPr>
        <p:spPr>
          <a:xfrm>
            <a:off x="1166073" y="6000433"/>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孟加拉国</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68" name="Rectangle 67"/>
          <p:cNvSpPr/>
          <p:nvPr/>
        </p:nvSpPr>
        <p:spPr>
          <a:xfrm>
            <a:off x="4518827" y="1292452"/>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萨尔瓦多</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69" name="Rectangle 68"/>
          <p:cNvSpPr/>
          <p:nvPr/>
        </p:nvSpPr>
        <p:spPr>
          <a:xfrm>
            <a:off x="4305672" y="2085566"/>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爱沙尼亚</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70" name="Rectangle 69"/>
          <p:cNvSpPr/>
          <p:nvPr/>
        </p:nvSpPr>
        <p:spPr>
          <a:xfrm>
            <a:off x="4305672" y="2482007"/>
            <a:ext cx="121058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埃塞俄比亚</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71" name="Rectangle 70"/>
          <p:cNvSpPr/>
          <p:nvPr/>
        </p:nvSpPr>
        <p:spPr>
          <a:xfrm>
            <a:off x="5643097" y="3192084"/>
            <a:ext cx="162095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福克兰群岛（马</a:t>
            </a:r>
            <a:endParaRPr kumimoji="0" lang="en-US" altLang="zh-CN" sz="1600" b="0" i="0" u="none" strike="noStrike" kern="1200" cap="none" spc="0" normalizeH="0" baseline="0" noProof="0" dirty="0">
              <a:ln>
                <a:noFill/>
              </a:ln>
              <a:solidFill>
                <a:srgbClr val="FF0000"/>
              </a:solidFill>
              <a:effectLst/>
              <a:uLnTx/>
              <a:uFillTx/>
              <a:latin typeface="冬青黑体简体中文 W3"/>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尔维纳斯群岛）</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72" name="Rectangle 71"/>
          <p:cNvSpPr/>
          <p:nvPr/>
        </p:nvSpPr>
        <p:spPr>
          <a:xfrm>
            <a:off x="3891143" y="3665906"/>
            <a:ext cx="59503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斐济</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73" name="Rectangle 72"/>
          <p:cNvSpPr/>
          <p:nvPr/>
        </p:nvSpPr>
        <p:spPr>
          <a:xfrm>
            <a:off x="4248282" y="4050467"/>
            <a:ext cx="59503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芬兰</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74" name="Rectangle 73"/>
          <p:cNvSpPr/>
          <p:nvPr/>
        </p:nvSpPr>
        <p:spPr>
          <a:xfrm>
            <a:off x="4214338" y="5205765"/>
            <a:ext cx="59503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加蓬</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75" name="Rectangle 74"/>
          <p:cNvSpPr/>
          <p:nvPr/>
        </p:nvSpPr>
        <p:spPr>
          <a:xfrm>
            <a:off x="4265992" y="5617706"/>
            <a:ext cx="80021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srgbClr val="FF0000"/>
                </a:solidFill>
                <a:effectLst/>
                <a:uLnTx/>
                <a:uFillTx/>
                <a:latin typeface="冬青黑体简体中文 W3"/>
                <a:cs typeface="+mn-cs"/>
              </a:rPr>
              <a:t>冈比亚</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76" name="Rectangle 75"/>
          <p:cNvSpPr/>
          <p:nvPr/>
        </p:nvSpPr>
        <p:spPr>
          <a:xfrm>
            <a:off x="3551957" y="6285722"/>
            <a:ext cx="3057247"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格鲁吉亚（前格鲁吉亚共和国）</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77" name="Rectangle 76"/>
          <p:cNvSpPr/>
          <p:nvPr/>
        </p:nvSpPr>
        <p:spPr>
          <a:xfrm>
            <a:off x="8810075" y="1235940"/>
            <a:ext cx="141577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阿拉伯利比亚</a:t>
            </a:r>
            <a:endParaRPr kumimoji="0" lang="en-US" altLang="zh-CN" sz="1600" b="0" i="0" u="none" strike="noStrike" kern="1200" cap="none" spc="0" normalizeH="0" baseline="0" noProof="0" dirty="0">
              <a:ln>
                <a:noFill/>
              </a:ln>
              <a:solidFill>
                <a:srgbClr val="FF0000"/>
              </a:solidFill>
              <a:effectLst/>
              <a:uLnTx/>
              <a:uFillTx/>
              <a:latin typeface="冬青黑体简体中文 W3"/>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民众国</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78" name="Rectangle 77"/>
          <p:cNvSpPr/>
          <p:nvPr/>
        </p:nvSpPr>
        <p:spPr>
          <a:xfrm>
            <a:off x="8099638" y="1702467"/>
            <a:ext cx="121058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列支敦士登</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79" name="Rectangle 78"/>
          <p:cNvSpPr/>
          <p:nvPr/>
        </p:nvSpPr>
        <p:spPr>
          <a:xfrm>
            <a:off x="7785001" y="2085566"/>
            <a:ext cx="80021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srgbClr val="FF0000"/>
                </a:solidFill>
                <a:effectLst/>
                <a:uLnTx/>
                <a:uFillTx/>
                <a:latin typeface="冬青黑体简体中文 W3"/>
                <a:cs typeface="+mn-cs"/>
              </a:rPr>
              <a:t>立陶宛</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80" name="Rectangle 79"/>
          <p:cNvSpPr/>
          <p:nvPr/>
        </p:nvSpPr>
        <p:spPr>
          <a:xfrm>
            <a:off x="8055221" y="2495655"/>
            <a:ext cx="80021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卢森堡</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81" name="Rectangle 80"/>
          <p:cNvSpPr/>
          <p:nvPr/>
        </p:nvSpPr>
        <p:spPr>
          <a:xfrm>
            <a:off x="7920487" y="2876625"/>
            <a:ext cx="80021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马其顿</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82" name="Rectangle 81"/>
          <p:cNvSpPr/>
          <p:nvPr/>
        </p:nvSpPr>
        <p:spPr>
          <a:xfrm>
            <a:off x="7992750" y="3258685"/>
            <a:ext cx="121058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马达加斯加</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83" name="Rectangle 82"/>
          <p:cNvSpPr/>
          <p:nvPr/>
        </p:nvSpPr>
        <p:spPr>
          <a:xfrm>
            <a:off x="7655112" y="3667684"/>
            <a:ext cx="80021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马拉维</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84" name="Rectangle 83"/>
          <p:cNvSpPr/>
          <p:nvPr/>
        </p:nvSpPr>
        <p:spPr>
          <a:xfrm>
            <a:off x="7736099" y="4457005"/>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马尔代夫</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85" name="Rectangle 84"/>
          <p:cNvSpPr/>
          <p:nvPr/>
        </p:nvSpPr>
        <p:spPr>
          <a:xfrm>
            <a:off x="7502799" y="4840803"/>
            <a:ext cx="80021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马耳他</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86" name="Rectangle 85"/>
          <p:cNvSpPr/>
          <p:nvPr/>
        </p:nvSpPr>
        <p:spPr>
          <a:xfrm>
            <a:off x="7862861" y="5207141"/>
            <a:ext cx="121058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毛里塔尼亚</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87" name="Rectangle 86"/>
          <p:cNvSpPr/>
          <p:nvPr/>
        </p:nvSpPr>
        <p:spPr>
          <a:xfrm>
            <a:off x="7785001" y="5617706"/>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毛里求斯</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88" name="Rectangle 87"/>
          <p:cNvSpPr/>
          <p:nvPr/>
        </p:nvSpPr>
        <p:spPr>
          <a:xfrm>
            <a:off x="10428203" y="1505017"/>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罗马尼亚</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89" name="Rectangle 88"/>
          <p:cNvSpPr/>
          <p:nvPr/>
        </p:nvSpPr>
        <p:spPr>
          <a:xfrm>
            <a:off x="10428203" y="2300109"/>
            <a:ext cx="80021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srgbClr val="FF0000"/>
                </a:solidFill>
                <a:effectLst/>
                <a:uLnTx/>
                <a:uFillTx/>
                <a:latin typeface="冬青黑体简体中文 W3"/>
                <a:cs typeface="+mn-cs"/>
              </a:rPr>
              <a:t>卢旺达</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90" name="Rectangle 89"/>
          <p:cNvSpPr/>
          <p:nvPr/>
        </p:nvSpPr>
        <p:spPr>
          <a:xfrm>
            <a:off x="10415036" y="2680701"/>
            <a:ext cx="121058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沙特阿拉伯</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91" name="Rectangle 90"/>
          <p:cNvSpPr/>
          <p:nvPr/>
        </p:nvSpPr>
        <p:spPr>
          <a:xfrm>
            <a:off x="10415036" y="3476800"/>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srgbClr val="FF0000"/>
                </a:solidFill>
                <a:effectLst/>
                <a:uLnTx/>
                <a:uFillTx/>
                <a:latin typeface="冬青黑体简体中文 W3"/>
                <a:cs typeface="+mn-cs"/>
              </a:rPr>
              <a:t>塞内加尔</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92" name="Rectangle 91"/>
          <p:cNvSpPr/>
          <p:nvPr/>
        </p:nvSpPr>
        <p:spPr>
          <a:xfrm>
            <a:off x="10415036" y="3859473"/>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塞尔维亚</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93" name="Rectangle 92"/>
          <p:cNvSpPr/>
          <p:nvPr/>
        </p:nvSpPr>
        <p:spPr>
          <a:xfrm>
            <a:off x="10415036" y="4239936"/>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塞拉利昂</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94" name="Rectangle 93"/>
          <p:cNvSpPr/>
          <p:nvPr/>
        </p:nvSpPr>
        <p:spPr>
          <a:xfrm>
            <a:off x="10415036" y="5062204"/>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斯洛伐克</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95" name="Rectangle 94"/>
          <p:cNvSpPr/>
          <p:nvPr/>
        </p:nvSpPr>
        <p:spPr>
          <a:xfrm>
            <a:off x="10428203" y="5441819"/>
            <a:ext cx="121058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斯洛文尼亚</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96" name="Rectangle 95"/>
          <p:cNvSpPr/>
          <p:nvPr/>
        </p:nvSpPr>
        <p:spPr>
          <a:xfrm>
            <a:off x="10428203" y="5835623"/>
            <a:ext cx="80021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索马里</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9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sz="2800" dirty="0">
                <a:solidFill>
                  <a:srgbClr val="000000"/>
                </a:solidFill>
                <a:latin typeface="楷体" panose="02010609060101010101" pitchFamily="49" charset="-122"/>
                <a:ea typeface="楷体" panose="02010609060101010101" pitchFamily="49" charset="-122"/>
              </a:rPr>
              <a:t>3</a:t>
            </a:r>
            <a:r>
              <a:rPr kumimoji="0" lang="en-US" altLang="zh-CN" sz="2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j-cs"/>
              </a:rPr>
              <a:t>.3 </a:t>
            </a:r>
            <a:r>
              <a:rPr kumimoji="0" lang="zh-CN" altLang="en-US" sz="2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Arial" panose="020B0604020202020204" pitchFamily="34" charset="0"/>
              </a:rPr>
              <a:t>主要限定范围分类</a:t>
            </a:r>
            <a:r>
              <a:rPr kumimoji="0" lang="en-US" altLang="zh-CN" sz="2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Arial" panose="020B0604020202020204" pitchFamily="34" charset="0"/>
              </a:rPr>
              <a:t>—</a:t>
            </a:r>
            <a:r>
              <a:rPr kumimoji="0" lang="zh-CN" altLang="en-US" sz="2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j-cs"/>
              </a:rPr>
              <a:t>国家或地区</a:t>
            </a:r>
            <a:endParaRPr kumimoji="0" lang="en-US" sz="2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j-cs"/>
            </a:endParaRPr>
          </a:p>
        </p:txBody>
      </p:sp>
      <p:sp>
        <p:nvSpPr>
          <p:cNvPr id="2" name="Slide Number Placeholder 1">
            <a:extLst>
              <a:ext uri="{FF2B5EF4-FFF2-40B4-BE49-F238E27FC236}">
                <a16:creationId xmlns:a16="http://schemas.microsoft.com/office/drawing/2014/main" id="{BD72D260-7738-4DA8-87BD-68362EDB51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271022776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6"/>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446348"/>
            <a:ext cx="1895779" cy="74748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33" y="1112337"/>
            <a:ext cx="12048520" cy="4979417"/>
          </a:xfrm>
          <a:prstGeom prst="rect">
            <a:avLst/>
          </a:prstGeom>
        </p:spPr>
      </p:pic>
      <p:sp>
        <p:nvSpPr>
          <p:cNvPr id="16" name="TextBox 15"/>
          <p:cNvSpPr txBox="1"/>
          <p:nvPr/>
        </p:nvSpPr>
        <p:spPr>
          <a:xfrm>
            <a:off x="667399" y="4183107"/>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巴西</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21" name="TextBox 20"/>
          <p:cNvSpPr txBox="1"/>
          <p:nvPr/>
        </p:nvSpPr>
        <p:spPr>
          <a:xfrm>
            <a:off x="4242940" y="1161626"/>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德国</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28" name="TextBox 27"/>
          <p:cNvSpPr txBox="1"/>
          <p:nvPr/>
        </p:nvSpPr>
        <p:spPr>
          <a:xfrm>
            <a:off x="4124980" y="4187426"/>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冰岛</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30" name="TextBox 29"/>
          <p:cNvSpPr txBox="1"/>
          <p:nvPr/>
        </p:nvSpPr>
        <p:spPr>
          <a:xfrm>
            <a:off x="3914174" y="4566516"/>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印度</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31" name="TextBox 30"/>
          <p:cNvSpPr txBox="1"/>
          <p:nvPr/>
        </p:nvSpPr>
        <p:spPr>
          <a:xfrm>
            <a:off x="4283113" y="4973586"/>
            <a:ext cx="121058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印度尼西亚</a:t>
            </a:r>
            <a:endParaRPr kumimoji="0" lang="en-US" altLang="zh-CN"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32" name="TextBox 31"/>
          <p:cNvSpPr txBox="1"/>
          <p:nvPr/>
        </p:nvSpPr>
        <p:spPr>
          <a:xfrm>
            <a:off x="3900525" y="5316074"/>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伊朗</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33" name="TextBox 32"/>
          <p:cNvSpPr txBox="1"/>
          <p:nvPr/>
        </p:nvSpPr>
        <p:spPr>
          <a:xfrm>
            <a:off x="3900525" y="5716742"/>
            <a:ext cx="106199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伊拉克</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43" name="TextBox 42"/>
          <p:cNvSpPr txBox="1"/>
          <p:nvPr/>
        </p:nvSpPr>
        <p:spPr>
          <a:xfrm>
            <a:off x="7795259" y="4566516"/>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荷兰</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44" name="TextBox 43"/>
          <p:cNvSpPr txBox="1"/>
          <p:nvPr/>
        </p:nvSpPr>
        <p:spPr>
          <a:xfrm>
            <a:off x="7936800" y="4952553"/>
            <a:ext cx="8002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新西兰</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48" name="TextBox 47"/>
          <p:cNvSpPr txBox="1"/>
          <p:nvPr/>
        </p:nvSpPr>
        <p:spPr>
          <a:xfrm>
            <a:off x="10668788" y="1124632"/>
            <a:ext cx="8002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西班牙</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50" name="TextBox 49"/>
          <p:cNvSpPr txBox="1"/>
          <p:nvPr/>
        </p:nvSpPr>
        <p:spPr>
          <a:xfrm>
            <a:off x="11105661" y="2656840"/>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瑞士</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52" name="TextBox 51"/>
          <p:cNvSpPr txBox="1"/>
          <p:nvPr/>
        </p:nvSpPr>
        <p:spPr>
          <a:xfrm>
            <a:off x="10157799" y="3624638"/>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台湾</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54" name="TextBox 53"/>
          <p:cNvSpPr txBox="1"/>
          <p:nvPr/>
        </p:nvSpPr>
        <p:spPr>
          <a:xfrm>
            <a:off x="10193488" y="4774509"/>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泰国</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5" name="Rectangle 4"/>
          <p:cNvSpPr/>
          <p:nvPr/>
        </p:nvSpPr>
        <p:spPr>
          <a:xfrm>
            <a:off x="773536" y="1109243"/>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白俄罗斯</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6" name="Rectangle 5"/>
          <p:cNvSpPr/>
          <p:nvPr/>
        </p:nvSpPr>
        <p:spPr>
          <a:xfrm>
            <a:off x="773536" y="1512660"/>
            <a:ext cx="80021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比利时</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7" name="Rectangle 6"/>
          <p:cNvSpPr/>
          <p:nvPr/>
        </p:nvSpPr>
        <p:spPr>
          <a:xfrm>
            <a:off x="658119" y="1894289"/>
            <a:ext cx="59503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贝宁</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8" name="Rectangle 7"/>
          <p:cNvSpPr/>
          <p:nvPr/>
        </p:nvSpPr>
        <p:spPr>
          <a:xfrm>
            <a:off x="923972" y="2262270"/>
            <a:ext cx="80021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百慕大</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59" name="Rectangle 58"/>
          <p:cNvSpPr/>
          <p:nvPr/>
        </p:nvSpPr>
        <p:spPr>
          <a:xfrm>
            <a:off x="708436" y="2643899"/>
            <a:ext cx="59503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不丹</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60" name="Rectangle 59"/>
          <p:cNvSpPr/>
          <p:nvPr/>
        </p:nvSpPr>
        <p:spPr>
          <a:xfrm>
            <a:off x="750452" y="3024177"/>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玻利维亚</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61" name="Rectangle 60"/>
          <p:cNvSpPr/>
          <p:nvPr/>
        </p:nvSpPr>
        <p:spPr>
          <a:xfrm>
            <a:off x="1952178" y="3306175"/>
            <a:ext cx="121058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波斯尼亚和</a:t>
            </a:r>
            <a:endParaRPr kumimoji="0" lang="en-US" altLang="zh-CN" sz="1600" b="0" i="0" u="none" strike="noStrike" kern="1200" cap="none" spc="0" normalizeH="0" baseline="0" noProof="0" dirty="0">
              <a:ln>
                <a:noFill/>
              </a:ln>
              <a:solidFill>
                <a:srgbClr val="FF0000"/>
              </a:solidFill>
              <a:effectLst/>
              <a:uLnTx/>
              <a:uFillTx/>
              <a:latin typeface="冬青黑体简体中文 W3"/>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黑塞哥维那</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62" name="Rectangle 61"/>
          <p:cNvSpPr/>
          <p:nvPr/>
        </p:nvSpPr>
        <p:spPr>
          <a:xfrm>
            <a:off x="923972" y="3803559"/>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博茨瓦纳</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63" name="Rectangle 62"/>
          <p:cNvSpPr/>
          <p:nvPr/>
        </p:nvSpPr>
        <p:spPr>
          <a:xfrm>
            <a:off x="1558753" y="4553545"/>
            <a:ext cx="1620957"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文莱达鲁萨兰国</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64" name="Rectangle 63"/>
          <p:cNvSpPr/>
          <p:nvPr/>
        </p:nvSpPr>
        <p:spPr>
          <a:xfrm>
            <a:off x="773536" y="4921978"/>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保加利亚</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65" name="Rectangle 64"/>
          <p:cNvSpPr/>
          <p:nvPr/>
        </p:nvSpPr>
        <p:spPr>
          <a:xfrm>
            <a:off x="1189034" y="5321732"/>
            <a:ext cx="121058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布基纳法索</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66" name="Rectangle 65"/>
          <p:cNvSpPr/>
          <p:nvPr/>
        </p:nvSpPr>
        <p:spPr>
          <a:xfrm>
            <a:off x="981285" y="5727530"/>
            <a:ext cx="80021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柬埔寨</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67" name="Rectangle 66"/>
          <p:cNvSpPr/>
          <p:nvPr/>
        </p:nvSpPr>
        <p:spPr>
          <a:xfrm>
            <a:off x="4111332" y="1511309"/>
            <a:ext cx="59503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srgbClr val="FF0000"/>
                </a:solidFill>
                <a:effectLst/>
                <a:uLnTx/>
                <a:uFillTx/>
                <a:latin typeface="冬青黑体简体中文 W3"/>
                <a:cs typeface="+mn-cs"/>
              </a:rPr>
              <a:t>加纳</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68" name="Rectangle 67"/>
          <p:cNvSpPr/>
          <p:nvPr/>
        </p:nvSpPr>
        <p:spPr>
          <a:xfrm>
            <a:off x="4099331" y="1920611"/>
            <a:ext cx="59503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希腊</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69" name="Rectangle 68"/>
          <p:cNvSpPr/>
          <p:nvPr/>
        </p:nvSpPr>
        <p:spPr>
          <a:xfrm>
            <a:off x="4420849" y="2274567"/>
            <a:ext cx="80021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格陵兰</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70" name="Rectangle 69"/>
          <p:cNvSpPr/>
          <p:nvPr/>
        </p:nvSpPr>
        <p:spPr>
          <a:xfrm>
            <a:off x="4399353" y="2658191"/>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危地马拉</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71" name="Rectangle 70"/>
          <p:cNvSpPr/>
          <p:nvPr/>
        </p:nvSpPr>
        <p:spPr>
          <a:xfrm>
            <a:off x="4031091" y="3054411"/>
            <a:ext cx="80021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几内亚</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72" name="Rectangle 71"/>
          <p:cNvSpPr/>
          <p:nvPr/>
        </p:nvSpPr>
        <p:spPr>
          <a:xfrm>
            <a:off x="4145957" y="3393509"/>
            <a:ext cx="1107996"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 洪都拉斯</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73" name="Rectangle 72"/>
          <p:cNvSpPr/>
          <p:nvPr/>
        </p:nvSpPr>
        <p:spPr>
          <a:xfrm>
            <a:off x="4047620" y="3803559"/>
            <a:ext cx="90281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 匈牙利</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74" name="Rectangle 73"/>
          <p:cNvSpPr/>
          <p:nvPr/>
        </p:nvSpPr>
        <p:spPr>
          <a:xfrm>
            <a:off x="7538778" y="1110916"/>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摩尔多瓦</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75" name="Rectangle 74"/>
          <p:cNvSpPr/>
          <p:nvPr/>
        </p:nvSpPr>
        <p:spPr>
          <a:xfrm>
            <a:off x="7538778" y="1500180"/>
            <a:ext cx="80021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摩纳哥</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76" name="Rectangle 75"/>
          <p:cNvSpPr/>
          <p:nvPr/>
        </p:nvSpPr>
        <p:spPr>
          <a:xfrm>
            <a:off x="7613634" y="1892938"/>
            <a:ext cx="59503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蒙古</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77" name="Rectangle 76"/>
          <p:cNvSpPr/>
          <p:nvPr/>
        </p:nvSpPr>
        <p:spPr>
          <a:xfrm>
            <a:off x="7803897" y="2287508"/>
            <a:ext cx="59503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黑山</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78" name="Rectangle 77"/>
          <p:cNvSpPr/>
          <p:nvPr/>
        </p:nvSpPr>
        <p:spPr>
          <a:xfrm>
            <a:off x="7609672" y="2643899"/>
            <a:ext cx="80021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摩洛哥</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79" name="Rectangle 78"/>
          <p:cNvSpPr/>
          <p:nvPr/>
        </p:nvSpPr>
        <p:spPr>
          <a:xfrm>
            <a:off x="7836296" y="3039441"/>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莫桑比克</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80" name="Rectangle 79"/>
          <p:cNvSpPr/>
          <p:nvPr/>
        </p:nvSpPr>
        <p:spPr>
          <a:xfrm>
            <a:off x="7613634" y="3409194"/>
            <a:ext cx="59503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缅甸</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81" name="Rectangle 80"/>
          <p:cNvSpPr/>
          <p:nvPr/>
        </p:nvSpPr>
        <p:spPr>
          <a:xfrm>
            <a:off x="7534447" y="3778526"/>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纳米比亚</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82" name="Rectangle 81"/>
          <p:cNvSpPr/>
          <p:nvPr/>
        </p:nvSpPr>
        <p:spPr>
          <a:xfrm>
            <a:off x="7356677" y="4172346"/>
            <a:ext cx="80021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尼泊尔</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83" name="Rectangle 82"/>
          <p:cNvSpPr/>
          <p:nvPr/>
        </p:nvSpPr>
        <p:spPr>
          <a:xfrm>
            <a:off x="7629023" y="5318208"/>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尼加拉瓜</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84" name="Rectangle 83"/>
          <p:cNvSpPr/>
          <p:nvPr/>
        </p:nvSpPr>
        <p:spPr>
          <a:xfrm>
            <a:off x="7442589" y="5701353"/>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尼日利亚</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85" name="Rectangle 84"/>
          <p:cNvSpPr/>
          <p:nvPr/>
        </p:nvSpPr>
        <p:spPr>
          <a:xfrm>
            <a:off x="11030657" y="1511309"/>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斯里兰卡</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86" name="Rectangle 85"/>
          <p:cNvSpPr/>
          <p:nvPr/>
        </p:nvSpPr>
        <p:spPr>
          <a:xfrm>
            <a:off x="10752834" y="1892938"/>
            <a:ext cx="59503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苏丹</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87" name="TextBox 86"/>
          <p:cNvSpPr txBox="1"/>
          <p:nvPr/>
        </p:nvSpPr>
        <p:spPr>
          <a:xfrm>
            <a:off x="10873972" y="2277659"/>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瑞典</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88" name="Rectangle 87"/>
          <p:cNvSpPr/>
          <p:nvPr/>
        </p:nvSpPr>
        <p:spPr>
          <a:xfrm>
            <a:off x="10167841" y="3230188"/>
            <a:ext cx="203132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阿拉伯叙利亚共和国</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89" name="Rectangle 88"/>
          <p:cNvSpPr/>
          <p:nvPr/>
        </p:nvSpPr>
        <p:spPr>
          <a:xfrm>
            <a:off x="10174316" y="4008673"/>
            <a:ext cx="121058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塔吉克斯坦</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90" name="Rectangle 89"/>
          <p:cNvSpPr/>
          <p:nvPr/>
        </p:nvSpPr>
        <p:spPr>
          <a:xfrm>
            <a:off x="10167841" y="4391591"/>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坦桑尼亚</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91" name="Rectangle 90"/>
          <p:cNvSpPr/>
          <p:nvPr/>
        </p:nvSpPr>
        <p:spPr>
          <a:xfrm>
            <a:off x="10167841" y="5138892"/>
            <a:ext cx="59503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多哥</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92" name="Rectangle 91"/>
          <p:cNvSpPr/>
          <p:nvPr/>
        </p:nvSpPr>
        <p:spPr>
          <a:xfrm>
            <a:off x="10190876" y="5509645"/>
            <a:ext cx="182614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特立尼达和多巴哥</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93" name="Rectangle 92"/>
          <p:cNvSpPr/>
          <p:nvPr/>
        </p:nvSpPr>
        <p:spPr>
          <a:xfrm>
            <a:off x="10174316" y="5907088"/>
            <a:ext cx="80021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突尼斯</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95" name="Title 1"/>
          <p:cNvSpPr txBox="1">
            <a:spLocks/>
          </p:cNvSpPr>
          <p:nvPr/>
        </p:nvSpPr>
        <p:spPr>
          <a:xfrm>
            <a:off x="159256" y="337164"/>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sz="2800" dirty="0">
                <a:solidFill>
                  <a:srgbClr val="000000"/>
                </a:solidFill>
                <a:latin typeface="楷体" panose="02010609060101010101" pitchFamily="49" charset="-122"/>
                <a:ea typeface="楷体" panose="02010609060101010101" pitchFamily="49" charset="-122"/>
              </a:rPr>
              <a:t>3</a:t>
            </a:r>
            <a:r>
              <a:rPr kumimoji="0" lang="en-US" altLang="zh-CN" sz="2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j-cs"/>
              </a:rPr>
              <a:t>.3 </a:t>
            </a:r>
            <a:r>
              <a:rPr kumimoji="0" lang="zh-CN" altLang="en-US" sz="2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Arial" panose="020B0604020202020204" pitchFamily="34" charset="0"/>
              </a:rPr>
              <a:t>主要限定范围分类</a:t>
            </a:r>
            <a:r>
              <a:rPr kumimoji="0" lang="en-US" altLang="zh-CN" sz="2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Arial" panose="020B0604020202020204" pitchFamily="34" charset="0"/>
              </a:rPr>
              <a:t>—</a:t>
            </a:r>
            <a:r>
              <a:rPr kumimoji="0" lang="zh-CN" altLang="en-US" sz="2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j-cs"/>
              </a:rPr>
              <a:t>国家或地区</a:t>
            </a:r>
            <a:endParaRPr kumimoji="0" lang="en-US" sz="2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j-cs"/>
            </a:endParaRPr>
          </a:p>
        </p:txBody>
      </p:sp>
      <p:sp>
        <p:nvSpPr>
          <p:cNvPr id="2" name="Slide Number Placeholder 1">
            <a:extLst>
              <a:ext uri="{FF2B5EF4-FFF2-40B4-BE49-F238E27FC236}">
                <a16:creationId xmlns:a16="http://schemas.microsoft.com/office/drawing/2014/main" id="{54860EA7-92AD-4AE2-BDA9-EB003C6494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22797132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123" y="1112335"/>
            <a:ext cx="11092539" cy="4979417"/>
          </a:xfrm>
          <a:prstGeom prst="rect">
            <a:avLst/>
          </a:prstGeom>
        </p:spPr>
      </p:pic>
      <p:sp>
        <p:nvSpPr>
          <p:cNvPr id="9" name="TextBox 8"/>
          <p:cNvSpPr txBox="1"/>
          <p:nvPr/>
        </p:nvSpPr>
        <p:spPr>
          <a:xfrm>
            <a:off x="1233423" y="1455204"/>
            <a:ext cx="8002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加拿大</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10" name="TextBox 9"/>
          <p:cNvSpPr txBox="1"/>
          <p:nvPr/>
        </p:nvSpPr>
        <p:spPr>
          <a:xfrm>
            <a:off x="1083776" y="1811340"/>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智利</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11" name="TextBox 10"/>
          <p:cNvSpPr txBox="1"/>
          <p:nvPr/>
        </p:nvSpPr>
        <p:spPr>
          <a:xfrm>
            <a:off x="2050372" y="2165812"/>
            <a:ext cx="121058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中国及香港</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18" name="TextBox 17"/>
          <p:cNvSpPr txBox="1"/>
          <p:nvPr/>
        </p:nvSpPr>
        <p:spPr>
          <a:xfrm>
            <a:off x="1352333" y="5017391"/>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丹麦</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20" name="TextBox 19"/>
          <p:cNvSpPr txBox="1"/>
          <p:nvPr/>
        </p:nvSpPr>
        <p:spPr>
          <a:xfrm>
            <a:off x="1186899" y="5716740"/>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埃及</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21" name="TextBox 20"/>
          <p:cNvSpPr txBox="1"/>
          <p:nvPr/>
        </p:nvSpPr>
        <p:spPr>
          <a:xfrm>
            <a:off x="4327931" y="1103080"/>
            <a:ext cx="8002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爱尔兰</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22" name="TextBox 21"/>
          <p:cNvSpPr txBox="1"/>
          <p:nvPr/>
        </p:nvSpPr>
        <p:spPr>
          <a:xfrm>
            <a:off x="4154947" y="1796716"/>
            <a:ext cx="8002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意大利</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23" name="TextBox 22"/>
          <p:cNvSpPr txBox="1"/>
          <p:nvPr/>
        </p:nvSpPr>
        <p:spPr>
          <a:xfrm>
            <a:off x="4257777" y="2166153"/>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日本</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26" name="TextBox 25"/>
          <p:cNvSpPr txBox="1"/>
          <p:nvPr/>
        </p:nvSpPr>
        <p:spPr>
          <a:xfrm>
            <a:off x="4257777" y="3202729"/>
            <a:ext cx="8002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肯尼亚</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27" name="TextBox 26"/>
          <p:cNvSpPr txBox="1"/>
          <p:nvPr/>
        </p:nvSpPr>
        <p:spPr>
          <a:xfrm>
            <a:off x="5128150" y="3602043"/>
            <a:ext cx="141577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韩国，共和国</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41" name="TextBox 40"/>
          <p:cNvSpPr txBox="1"/>
          <p:nvPr/>
        </p:nvSpPr>
        <p:spPr>
          <a:xfrm>
            <a:off x="7672870" y="4308505"/>
            <a:ext cx="8002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菲律宾</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42" name="TextBox 41"/>
          <p:cNvSpPr txBox="1"/>
          <p:nvPr/>
        </p:nvSpPr>
        <p:spPr>
          <a:xfrm>
            <a:off x="7477944" y="4649286"/>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波兰</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46" name="TextBox 45"/>
          <p:cNvSpPr txBox="1"/>
          <p:nvPr/>
        </p:nvSpPr>
        <p:spPr>
          <a:xfrm>
            <a:off x="10535852" y="1103061"/>
            <a:ext cx="9943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土耳其</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47" name="TextBox 46"/>
          <p:cNvSpPr txBox="1"/>
          <p:nvPr/>
        </p:nvSpPr>
        <p:spPr>
          <a:xfrm>
            <a:off x="10606679" y="1829547"/>
            <a:ext cx="8002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乌干达</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50" name="TextBox 49"/>
          <p:cNvSpPr txBox="1"/>
          <p:nvPr/>
        </p:nvSpPr>
        <p:spPr>
          <a:xfrm>
            <a:off x="9986905" y="3091783"/>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英国</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53" name="TextBox 52"/>
          <p:cNvSpPr txBox="1"/>
          <p:nvPr/>
        </p:nvSpPr>
        <p:spPr>
          <a:xfrm>
            <a:off x="9997505" y="4500267"/>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越南</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55" name="TextBox 54"/>
          <p:cNvSpPr txBox="1"/>
          <p:nvPr/>
        </p:nvSpPr>
        <p:spPr>
          <a:xfrm>
            <a:off x="10004689" y="4835222"/>
            <a:ext cx="5950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也门</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2" name="Rectangle 1"/>
          <p:cNvSpPr/>
          <p:nvPr/>
        </p:nvSpPr>
        <p:spPr>
          <a:xfrm>
            <a:off x="1381293" y="1087691"/>
            <a:ext cx="80021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喀麦隆</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5" name="Rectangle 4"/>
          <p:cNvSpPr/>
          <p:nvPr/>
        </p:nvSpPr>
        <p:spPr>
          <a:xfrm>
            <a:off x="1393655" y="2510500"/>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哥伦比亚</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6" name="Rectangle 5"/>
          <p:cNvSpPr/>
          <p:nvPr/>
        </p:nvSpPr>
        <p:spPr>
          <a:xfrm>
            <a:off x="1186899" y="2875065"/>
            <a:ext cx="59503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刚果</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7" name="Rectangle 6"/>
          <p:cNvSpPr/>
          <p:nvPr/>
        </p:nvSpPr>
        <p:spPr>
          <a:xfrm>
            <a:off x="1498027" y="3217338"/>
            <a:ext cx="121058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哥斯达黎加</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8" name="Rectangle 7"/>
          <p:cNvSpPr/>
          <p:nvPr/>
        </p:nvSpPr>
        <p:spPr>
          <a:xfrm>
            <a:off x="1587613" y="3556971"/>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科特迪瓦</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59" name="Rectangle 58"/>
          <p:cNvSpPr/>
          <p:nvPr/>
        </p:nvSpPr>
        <p:spPr>
          <a:xfrm>
            <a:off x="1239995" y="3913021"/>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克罗地亚</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61" name="Rectangle 60"/>
          <p:cNvSpPr/>
          <p:nvPr/>
        </p:nvSpPr>
        <p:spPr>
          <a:xfrm>
            <a:off x="1263104" y="4267356"/>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塞浦路斯</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62" name="Rectangle 61"/>
          <p:cNvSpPr/>
          <p:nvPr/>
        </p:nvSpPr>
        <p:spPr>
          <a:xfrm>
            <a:off x="1817102" y="4649286"/>
            <a:ext cx="121058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捷克共和国</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63" name="Rectangle 62"/>
          <p:cNvSpPr/>
          <p:nvPr/>
        </p:nvSpPr>
        <p:spPr>
          <a:xfrm>
            <a:off x="1295577" y="5344969"/>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厄瓜多尔</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64" name="Rectangle 63"/>
          <p:cNvSpPr/>
          <p:nvPr/>
        </p:nvSpPr>
        <p:spPr>
          <a:xfrm>
            <a:off x="4208967" y="1442008"/>
            <a:ext cx="80021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以色列</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65" name="Rectangle 64"/>
          <p:cNvSpPr/>
          <p:nvPr/>
        </p:nvSpPr>
        <p:spPr>
          <a:xfrm>
            <a:off x="4327931" y="2506730"/>
            <a:ext cx="59503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约旦</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66" name="Rectangle 65"/>
          <p:cNvSpPr/>
          <p:nvPr/>
        </p:nvSpPr>
        <p:spPr>
          <a:xfrm>
            <a:off x="4647548" y="2837312"/>
            <a:ext cx="121058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哈萨克斯坦</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67" name="Rectangle 66"/>
          <p:cNvSpPr/>
          <p:nvPr/>
        </p:nvSpPr>
        <p:spPr>
          <a:xfrm>
            <a:off x="4280081" y="3913021"/>
            <a:ext cx="80021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科威特</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68" name="Rectangle 67"/>
          <p:cNvSpPr/>
          <p:nvPr/>
        </p:nvSpPr>
        <p:spPr>
          <a:xfrm>
            <a:off x="4578794" y="4267356"/>
            <a:ext cx="1415772"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吉尔吉斯斯坦</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69" name="Rectangle 68"/>
          <p:cNvSpPr/>
          <p:nvPr/>
        </p:nvSpPr>
        <p:spPr>
          <a:xfrm>
            <a:off x="4273061" y="4621341"/>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srgbClr val="FF0000"/>
                </a:solidFill>
                <a:effectLst/>
                <a:uLnTx/>
                <a:uFillTx/>
                <a:latin typeface="冬青黑体简体中文 W3"/>
                <a:cs typeface="+mn-cs"/>
              </a:rPr>
              <a:t>拉脱维亚</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70" name="Rectangle 69"/>
          <p:cNvSpPr/>
          <p:nvPr/>
        </p:nvSpPr>
        <p:spPr>
          <a:xfrm>
            <a:off x="4503893" y="4975326"/>
            <a:ext cx="80021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黎巴嫩</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71" name="Rectangle 70"/>
          <p:cNvSpPr/>
          <p:nvPr/>
        </p:nvSpPr>
        <p:spPr>
          <a:xfrm>
            <a:off x="4327931" y="5361831"/>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利比里亚</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72" name="Rectangle 71"/>
          <p:cNvSpPr/>
          <p:nvPr/>
        </p:nvSpPr>
        <p:spPr>
          <a:xfrm>
            <a:off x="8072979" y="1068532"/>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北爱尔兰</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73" name="Rectangle 72"/>
          <p:cNvSpPr/>
          <p:nvPr/>
        </p:nvSpPr>
        <p:spPr>
          <a:xfrm>
            <a:off x="7509128" y="1456794"/>
            <a:ext cx="59503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挪威</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74" name="Rectangle 73"/>
          <p:cNvSpPr/>
          <p:nvPr/>
        </p:nvSpPr>
        <p:spPr>
          <a:xfrm>
            <a:off x="7425217" y="1814158"/>
            <a:ext cx="59503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阿曼</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75" name="Rectangle 74"/>
          <p:cNvSpPr/>
          <p:nvPr/>
        </p:nvSpPr>
        <p:spPr>
          <a:xfrm>
            <a:off x="7504624" y="2150423"/>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巴基斯坦</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76" name="Rectangle 75"/>
          <p:cNvSpPr/>
          <p:nvPr/>
        </p:nvSpPr>
        <p:spPr>
          <a:xfrm>
            <a:off x="8967532" y="2396250"/>
            <a:ext cx="140476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巴勒斯坦领土，被占领</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77" name="Rectangle 76"/>
          <p:cNvSpPr/>
          <p:nvPr/>
        </p:nvSpPr>
        <p:spPr>
          <a:xfrm>
            <a:off x="7516836" y="2875065"/>
            <a:ext cx="80021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巴拿马</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78" name="Rectangle 77"/>
          <p:cNvSpPr/>
          <p:nvPr/>
        </p:nvSpPr>
        <p:spPr>
          <a:xfrm>
            <a:off x="8280728" y="3230375"/>
            <a:ext cx="1620957"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巴布亚新几内亚</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79" name="Rectangle 78"/>
          <p:cNvSpPr/>
          <p:nvPr/>
        </p:nvSpPr>
        <p:spPr>
          <a:xfrm>
            <a:off x="7672870" y="3597899"/>
            <a:ext cx="80021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巴拉圭</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80" name="Rectangle 79"/>
          <p:cNvSpPr/>
          <p:nvPr/>
        </p:nvSpPr>
        <p:spPr>
          <a:xfrm>
            <a:off x="7302465" y="3926851"/>
            <a:ext cx="59503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秘鲁</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81" name="Rectangle 80"/>
          <p:cNvSpPr/>
          <p:nvPr/>
        </p:nvSpPr>
        <p:spPr>
          <a:xfrm>
            <a:off x="7534485" y="4964359"/>
            <a:ext cx="80021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葡萄牙</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82" name="Rectangle 81"/>
          <p:cNvSpPr/>
          <p:nvPr/>
        </p:nvSpPr>
        <p:spPr>
          <a:xfrm>
            <a:off x="7360285" y="5343389"/>
            <a:ext cx="80021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卡塔尔</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83" name="Rectangle 82"/>
          <p:cNvSpPr/>
          <p:nvPr/>
        </p:nvSpPr>
        <p:spPr>
          <a:xfrm>
            <a:off x="10958901" y="1443146"/>
            <a:ext cx="121058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土库曼斯坦</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84" name="Rectangle 83"/>
          <p:cNvSpPr/>
          <p:nvPr/>
        </p:nvSpPr>
        <p:spPr>
          <a:xfrm>
            <a:off x="10572011" y="2166605"/>
            <a:ext cx="80021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乌克兰</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85" name="Rectangle 84"/>
          <p:cNvSpPr/>
          <p:nvPr/>
        </p:nvSpPr>
        <p:spPr>
          <a:xfrm>
            <a:off x="9979516" y="2712075"/>
            <a:ext cx="182614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阿拉伯联合酋长国</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86" name="Rectangle 85"/>
          <p:cNvSpPr/>
          <p:nvPr/>
        </p:nvSpPr>
        <p:spPr>
          <a:xfrm>
            <a:off x="9967950" y="3421886"/>
            <a:ext cx="80021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乌拉圭</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87" name="Rectangle 86"/>
          <p:cNvSpPr/>
          <p:nvPr/>
        </p:nvSpPr>
        <p:spPr>
          <a:xfrm>
            <a:off x="9962744" y="3790463"/>
            <a:ext cx="1415772"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乌兹别克斯坦</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88" name="Rectangle 87"/>
          <p:cNvSpPr/>
          <p:nvPr/>
        </p:nvSpPr>
        <p:spPr>
          <a:xfrm>
            <a:off x="9979516" y="4121212"/>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委内瑞拉</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89" name="Rectangle 88"/>
          <p:cNvSpPr/>
          <p:nvPr/>
        </p:nvSpPr>
        <p:spPr>
          <a:xfrm>
            <a:off x="10004689" y="5207552"/>
            <a:ext cx="80021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赞比亚</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90" name="Rectangle 89"/>
          <p:cNvSpPr/>
          <p:nvPr/>
        </p:nvSpPr>
        <p:spPr>
          <a:xfrm>
            <a:off x="10004689" y="5555829"/>
            <a:ext cx="100540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冬青黑体简体中文 W3"/>
                <a:cs typeface="+mn-cs"/>
              </a:rPr>
              <a:t>津巴布韦</a:t>
            </a:r>
            <a:endParaRPr kumimoji="0" lang="en-US" sz="1600" b="0" i="0" u="none" strike="noStrike" kern="1200" cap="none" spc="0" normalizeH="0" baseline="0" noProof="0" dirty="0">
              <a:ln>
                <a:noFill/>
              </a:ln>
              <a:solidFill>
                <a:srgbClr val="FF0000"/>
              </a:solidFill>
              <a:effectLst/>
              <a:uLnTx/>
              <a:uFillTx/>
              <a:latin typeface="冬青黑体简体中文 W3"/>
              <a:cs typeface="+mn-cs"/>
            </a:endParaRPr>
          </a:p>
        </p:txBody>
      </p:sp>
      <p:sp>
        <p:nvSpPr>
          <p:cNvPr id="60" name="Title 1"/>
          <p:cNvSpPr txBox="1">
            <a:spLocks/>
          </p:cNvSpPr>
          <p:nvPr/>
        </p:nvSpPr>
        <p:spPr>
          <a:xfrm>
            <a:off x="159256" y="337164"/>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sz="2800" dirty="0">
                <a:solidFill>
                  <a:srgbClr val="000000"/>
                </a:solidFill>
                <a:latin typeface="楷体" panose="02010609060101010101" pitchFamily="49" charset="-122"/>
                <a:ea typeface="楷体" panose="02010609060101010101" pitchFamily="49" charset="-122"/>
              </a:rPr>
              <a:t>3</a:t>
            </a:r>
            <a:r>
              <a:rPr kumimoji="0" lang="en-US" altLang="zh-CN" sz="2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j-cs"/>
              </a:rPr>
              <a:t>.3 </a:t>
            </a:r>
            <a:r>
              <a:rPr kumimoji="0" lang="zh-CN" altLang="en-US" sz="2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Arial" panose="020B0604020202020204" pitchFamily="34" charset="0"/>
              </a:rPr>
              <a:t>主要限定范围分类</a:t>
            </a:r>
            <a:r>
              <a:rPr kumimoji="0" lang="en-US" altLang="zh-CN" sz="2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Arial" panose="020B0604020202020204" pitchFamily="34" charset="0"/>
              </a:rPr>
              <a:t>—</a:t>
            </a:r>
            <a:r>
              <a:rPr kumimoji="0" lang="zh-CN" altLang="en-US" sz="2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j-cs"/>
              </a:rPr>
              <a:t>国家或地区</a:t>
            </a:r>
            <a:endParaRPr kumimoji="0" lang="en-US" sz="2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j-cs"/>
            </a:endParaRPr>
          </a:p>
        </p:txBody>
      </p:sp>
      <p:sp>
        <p:nvSpPr>
          <p:cNvPr id="4" name="Slide Number Placeholder 3">
            <a:extLst>
              <a:ext uri="{FF2B5EF4-FFF2-40B4-BE49-F238E27FC236}">
                <a16:creationId xmlns:a16="http://schemas.microsoft.com/office/drawing/2014/main" id="{285F862C-8526-454E-B06C-78F10711E1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241147776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F0F76D-C325-482A-AB61-23FD9AE71A5B}"/>
              </a:ext>
            </a:extLst>
          </p:cNvPr>
          <p:cNvSpPr>
            <a:spLocks noGrp="1"/>
          </p:cNvSpPr>
          <p:nvPr>
            <p:ph type="title"/>
          </p:nvPr>
        </p:nvSpPr>
        <p:spPr>
          <a:xfrm>
            <a:off x="4215323" y="2644170"/>
            <a:ext cx="6181710" cy="1089529"/>
          </a:xfrm>
        </p:spPr>
        <p:txBody>
          <a:bodyPr/>
          <a:lstStyle/>
          <a:p>
            <a:r>
              <a:rPr lang="zh-CN" altLang="en-US" dirty="0"/>
              <a:t>关于</a:t>
            </a:r>
            <a:r>
              <a:rPr lang="en-US" altLang="zh-CN" dirty="0"/>
              <a:t>LexisNexis® </a:t>
            </a:r>
            <a:r>
              <a:rPr lang="zh-CN" altLang="en-US" dirty="0"/>
              <a:t>律商联讯</a:t>
            </a:r>
            <a:r>
              <a:rPr lang="en-US" altLang="zh-CN" dirty="0"/>
              <a:t>®</a:t>
            </a:r>
            <a:endParaRPr lang="zh-CN" altLang="en-US" dirty="0"/>
          </a:p>
        </p:txBody>
      </p:sp>
      <p:sp>
        <p:nvSpPr>
          <p:cNvPr id="4" name="文本占位符 3">
            <a:extLst>
              <a:ext uri="{FF2B5EF4-FFF2-40B4-BE49-F238E27FC236}">
                <a16:creationId xmlns:a16="http://schemas.microsoft.com/office/drawing/2014/main" id="{5C40DB68-64F9-4E5C-A920-76D0300F41F5}"/>
              </a:ext>
            </a:extLst>
          </p:cNvPr>
          <p:cNvSpPr>
            <a:spLocks noGrp="1"/>
          </p:cNvSpPr>
          <p:nvPr>
            <p:ph type="body" sz="quarter" idx="10"/>
          </p:nvPr>
        </p:nvSpPr>
        <p:spPr>
          <a:xfrm>
            <a:off x="2020610" y="2644170"/>
            <a:ext cx="1963999" cy="1569660"/>
          </a:xfrm>
        </p:spPr>
        <p:txBody>
          <a:bodyPr/>
          <a:lstStyle/>
          <a:p>
            <a:r>
              <a:rPr lang="en-US" altLang="zh-CN" dirty="0"/>
              <a:t>01-</a:t>
            </a:r>
            <a:endParaRPr lang="zh-CN" altLang="en-US" dirty="0"/>
          </a:p>
        </p:txBody>
      </p:sp>
    </p:spTree>
    <p:extLst>
      <p:ext uri="{BB962C8B-B14F-4D97-AF65-F5344CB8AC3E}">
        <p14:creationId xmlns:p14="http://schemas.microsoft.com/office/powerpoint/2010/main" val="1828697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F0F76D-C325-482A-AB61-23FD9AE71A5B}"/>
              </a:ext>
            </a:extLst>
          </p:cNvPr>
          <p:cNvSpPr>
            <a:spLocks noGrp="1"/>
          </p:cNvSpPr>
          <p:nvPr>
            <p:ph type="title"/>
          </p:nvPr>
        </p:nvSpPr>
        <p:spPr>
          <a:xfrm>
            <a:off x="4196231" y="3145315"/>
            <a:ext cx="8022323" cy="701731"/>
          </a:xfrm>
        </p:spPr>
        <p:txBody>
          <a:bodyPr/>
          <a:lstStyle/>
          <a:p>
            <a:pPr lvl="0" defTabSz="913765">
              <a:buSzPct val="25000"/>
              <a:defRPr/>
            </a:pPr>
            <a:r>
              <a:rPr lang="zh-CN" altLang="en-US" sz="4400" dirty="0"/>
              <a:t>三种检索方式及连接词说明</a:t>
            </a:r>
          </a:p>
        </p:txBody>
      </p:sp>
      <p:sp>
        <p:nvSpPr>
          <p:cNvPr id="4" name="文本占位符 3">
            <a:extLst>
              <a:ext uri="{FF2B5EF4-FFF2-40B4-BE49-F238E27FC236}">
                <a16:creationId xmlns:a16="http://schemas.microsoft.com/office/drawing/2014/main" id="{5C40DB68-64F9-4E5C-A920-76D0300F41F5}"/>
              </a:ext>
            </a:extLst>
          </p:cNvPr>
          <p:cNvSpPr>
            <a:spLocks noGrp="1"/>
          </p:cNvSpPr>
          <p:nvPr>
            <p:ph type="body" sz="quarter" idx="10"/>
          </p:nvPr>
        </p:nvSpPr>
        <p:spPr>
          <a:xfrm>
            <a:off x="2020610" y="2644170"/>
            <a:ext cx="1963999" cy="1569660"/>
          </a:xfrm>
        </p:spPr>
        <p:txBody>
          <a:bodyPr/>
          <a:lstStyle/>
          <a:p>
            <a:r>
              <a:rPr lang="en-US" altLang="zh-CN" dirty="0"/>
              <a:t>04-</a:t>
            </a:r>
            <a:endParaRPr lang="zh-CN" altLang="en-US" dirty="0"/>
          </a:p>
        </p:txBody>
      </p:sp>
    </p:spTree>
    <p:extLst>
      <p:ext uri="{BB962C8B-B14F-4D97-AF65-F5344CB8AC3E}">
        <p14:creationId xmlns:p14="http://schemas.microsoft.com/office/powerpoint/2010/main" val="2118441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4.1 </a:t>
            </a:r>
            <a:r>
              <a:rPr lang="zh-CN" altLang="en-US" sz="2800" dirty="0"/>
              <a:t>检索方式一：</a:t>
            </a:r>
            <a:r>
              <a:rPr lang="en-US" altLang="zh-CN" sz="2800" dirty="0"/>
              <a:t>Find a Source</a:t>
            </a:r>
            <a:endParaRPr lang="en-US" sz="2800" dirty="0"/>
          </a:p>
        </p:txBody>
      </p:sp>
      <p:pic>
        <p:nvPicPr>
          <p:cNvPr id="4" name="Picture 3" descr="A screenshot of a social media post&#10;&#10;Description automatically generated">
            <a:extLst>
              <a:ext uri="{FF2B5EF4-FFF2-40B4-BE49-F238E27FC236}">
                <a16:creationId xmlns:a16="http://schemas.microsoft.com/office/drawing/2014/main" id="{CB533189-7019-45F7-8ECE-2CC16AC79E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196" y="997416"/>
            <a:ext cx="9164696" cy="3363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33428A05-D270-4034-BB28-FD3BE373EBA2}"/>
              </a:ext>
            </a:extLst>
          </p:cNvPr>
          <p:cNvSpPr txBox="1"/>
          <p:nvPr/>
        </p:nvSpPr>
        <p:spPr>
          <a:xfrm>
            <a:off x="3415554" y="3389782"/>
            <a:ext cx="27880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FF0000"/>
                </a:solidFill>
                <a:effectLst/>
                <a:uLnTx/>
                <a:uFillTx/>
                <a:latin typeface="微软雅黑"/>
                <a:ea typeface="微软雅黑"/>
                <a:cs typeface="+mn-cs"/>
              </a:rPr>
              <a:t>在资源中输入刊物名称，可从头到尾阅读此刊物</a:t>
            </a:r>
          </a:p>
        </p:txBody>
      </p:sp>
      <p:pic>
        <p:nvPicPr>
          <p:cNvPr id="10" name="Picture 9" descr="A screenshot of a social media post&#10;&#10;Description automatically generated">
            <a:extLst>
              <a:ext uri="{FF2B5EF4-FFF2-40B4-BE49-F238E27FC236}">
                <a16:creationId xmlns:a16="http://schemas.microsoft.com/office/drawing/2014/main" id="{F6D6C854-7721-4C28-9959-97684E3894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9223" y="2040607"/>
            <a:ext cx="8638182" cy="3640149"/>
          </a:xfrm>
          <a:prstGeom prst="rect">
            <a:avLst/>
          </a:prstGeom>
        </p:spPr>
      </p:pic>
      <p:sp>
        <p:nvSpPr>
          <p:cNvPr id="2" name="Slide Number Placeholder 1">
            <a:extLst>
              <a:ext uri="{FF2B5EF4-FFF2-40B4-BE49-F238E27FC236}">
                <a16:creationId xmlns:a16="http://schemas.microsoft.com/office/drawing/2014/main" id="{9AF472E1-5149-4F28-8231-8DF9825774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220572600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4.2 </a:t>
            </a:r>
            <a:r>
              <a:rPr lang="zh-CN" altLang="en-US" sz="2800" dirty="0"/>
              <a:t>检索方式二：</a:t>
            </a:r>
            <a:r>
              <a:rPr lang="en-US" altLang="zh-CN" sz="2800" dirty="0"/>
              <a:t>Find a Topic</a:t>
            </a:r>
            <a:endParaRPr lang="en-US" sz="2800" dirty="0"/>
          </a:p>
        </p:txBody>
      </p:sp>
      <p:pic>
        <p:nvPicPr>
          <p:cNvPr id="3" name="Picture 2" descr="A screenshot of a computer screen&#10;&#10;Description automatically generated">
            <a:extLst>
              <a:ext uri="{FF2B5EF4-FFF2-40B4-BE49-F238E27FC236}">
                <a16:creationId xmlns:a16="http://schemas.microsoft.com/office/drawing/2014/main" id="{83ABD304-78CA-40D7-A4FD-BBC9A0D062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705" y="721159"/>
            <a:ext cx="8360991" cy="37800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CF0D7ABB-31D5-4615-9544-48A5B1A017AB}"/>
              </a:ext>
            </a:extLst>
          </p:cNvPr>
          <p:cNvSpPr txBox="1"/>
          <p:nvPr/>
        </p:nvSpPr>
        <p:spPr>
          <a:xfrm>
            <a:off x="5340856" y="974266"/>
            <a:ext cx="20819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B050"/>
                </a:solidFill>
                <a:effectLst/>
                <a:uLnTx/>
                <a:uFillTx/>
                <a:latin typeface="微软雅黑"/>
                <a:ea typeface="微软雅黑"/>
                <a:cs typeface="+mn-cs"/>
              </a:rPr>
              <a:t>点击</a:t>
            </a:r>
            <a:r>
              <a:rPr kumimoji="0" lang="en-US" altLang="zh-CN" sz="1400" b="0" i="0" u="none" strike="noStrike" kern="1200" cap="none" spc="0" normalizeH="0" baseline="0" noProof="0" dirty="0">
                <a:ln>
                  <a:noFill/>
                </a:ln>
                <a:solidFill>
                  <a:srgbClr val="00B050"/>
                </a:solidFill>
                <a:effectLst/>
                <a:uLnTx/>
                <a:uFillTx/>
                <a:latin typeface="微软雅黑"/>
                <a:ea typeface="微软雅黑"/>
                <a:cs typeface="+mn-cs"/>
              </a:rPr>
              <a:t>find a topic</a:t>
            </a:r>
            <a:r>
              <a:rPr kumimoji="0" lang="zh-CN" altLang="en-US" sz="1400" b="0" i="0" u="none" strike="noStrike" kern="1200" cap="none" spc="0" normalizeH="0" baseline="0" noProof="0" dirty="0">
                <a:ln>
                  <a:noFill/>
                </a:ln>
                <a:solidFill>
                  <a:srgbClr val="00B050"/>
                </a:solidFill>
                <a:effectLst/>
                <a:uLnTx/>
                <a:uFillTx/>
                <a:latin typeface="微软雅黑"/>
                <a:ea typeface="微软雅黑"/>
                <a:cs typeface="+mn-cs"/>
              </a:rPr>
              <a:t>之后获取所有话题</a:t>
            </a:r>
          </a:p>
        </p:txBody>
      </p:sp>
      <p:sp>
        <p:nvSpPr>
          <p:cNvPr id="9" name="TextBox 8">
            <a:extLst>
              <a:ext uri="{FF2B5EF4-FFF2-40B4-BE49-F238E27FC236}">
                <a16:creationId xmlns:a16="http://schemas.microsoft.com/office/drawing/2014/main" id="{A7A97442-08C0-4A39-900C-1DBEC7EA4EEE}"/>
              </a:ext>
            </a:extLst>
          </p:cNvPr>
          <p:cNvSpPr txBox="1"/>
          <p:nvPr/>
        </p:nvSpPr>
        <p:spPr>
          <a:xfrm>
            <a:off x="1698812" y="2047103"/>
            <a:ext cx="63649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B050"/>
                </a:solidFill>
                <a:effectLst/>
                <a:uLnTx/>
                <a:uFillTx/>
                <a:latin typeface="微软雅黑"/>
                <a:ea typeface="微软雅黑"/>
                <a:cs typeface="+mn-cs"/>
              </a:rPr>
              <a:t>点击此话题</a:t>
            </a:r>
          </a:p>
        </p:txBody>
      </p:sp>
      <p:sp>
        <p:nvSpPr>
          <p:cNvPr id="11" name="Arrow: Right 10">
            <a:extLst>
              <a:ext uri="{FF2B5EF4-FFF2-40B4-BE49-F238E27FC236}">
                <a16:creationId xmlns:a16="http://schemas.microsoft.com/office/drawing/2014/main" id="{8D770309-2059-4C1A-9A8B-9577AFB99FA5}"/>
              </a:ext>
            </a:extLst>
          </p:cNvPr>
          <p:cNvSpPr/>
          <p:nvPr/>
        </p:nvSpPr>
        <p:spPr>
          <a:xfrm>
            <a:off x="1541929" y="2393576"/>
            <a:ext cx="206189" cy="45719"/>
          </a:xfrm>
          <a:prstGeom prst="right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Open Sans"/>
              <a:cs typeface="+mn-cs"/>
            </a:endParaRPr>
          </a:p>
        </p:txBody>
      </p:sp>
      <p:pic>
        <p:nvPicPr>
          <p:cNvPr id="14" name="Picture 13" descr="A screenshot of a cell phone&#10;&#10;Description automatically generated">
            <a:extLst>
              <a:ext uri="{FF2B5EF4-FFF2-40B4-BE49-F238E27FC236}">
                <a16:creationId xmlns:a16="http://schemas.microsoft.com/office/drawing/2014/main" id="{C37A0594-3D5A-4F66-A71D-0D6EEACD1D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3962" y="1497486"/>
            <a:ext cx="7673788" cy="3931972"/>
          </a:xfrm>
          <a:prstGeom prst="rect">
            <a:avLst/>
          </a:prstGeom>
        </p:spPr>
      </p:pic>
      <p:sp>
        <p:nvSpPr>
          <p:cNvPr id="15" name="TextBox 14">
            <a:extLst>
              <a:ext uri="{FF2B5EF4-FFF2-40B4-BE49-F238E27FC236}">
                <a16:creationId xmlns:a16="http://schemas.microsoft.com/office/drawing/2014/main" id="{6C59ACD1-7A56-4662-A9FD-CFA5E22482A7}"/>
              </a:ext>
            </a:extLst>
          </p:cNvPr>
          <p:cNvSpPr txBox="1"/>
          <p:nvPr/>
        </p:nvSpPr>
        <p:spPr>
          <a:xfrm>
            <a:off x="4966447" y="3137647"/>
            <a:ext cx="178397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FF0000"/>
                </a:solidFill>
                <a:effectLst/>
                <a:uLnTx/>
                <a:uFillTx/>
                <a:latin typeface="微软雅黑"/>
                <a:ea typeface="微软雅黑"/>
                <a:cs typeface="+mn-cs"/>
              </a:rPr>
              <a:t>获取话题相关所有内容，再点击目标分话题获取更加细致的话题内容</a:t>
            </a:r>
          </a:p>
        </p:txBody>
      </p:sp>
      <p:sp>
        <p:nvSpPr>
          <p:cNvPr id="2" name="Slide Number Placeholder 1">
            <a:extLst>
              <a:ext uri="{FF2B5EF4-FFF2-40B4-BE49-F238E27FC236}">
                <a16:creationId xmlns:a16="http://schemas.microsoft.com/office/drawing/2014/main" id="{C93F1FCA-EE74-49C0-A108-F423D42B2A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2025254179"/>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80">
                                          <p:stCondLst>
                                            <p:cond delay="0"/>
                                          </p:stCondLst>
                                        </p:cTn>
                                        <p:tgtEl>
                                          <p:spTgt spid="6">
                                            <p:txEl>
                                              <p:pRg st="0" end="0"/>
                                            </p:txEl>
                                          </p:spTgt>
                                        </p:tgtEl>
                                      </p:cBhvr>
                                    </p:animEffect>
                                    <p:anim calcmode="lin" valueType="num">
                                      <p:cBhvr>
                                        <p:cTn id="13"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xEl>
                                              <p:pRg st="0" end="0"/>
                                            </p:txEl>
                                          </p:spTgt>
                                        </p:tgtEl>
                                      </p:cBhvr>
                                      <p:to x="100000" y="60000"/>
                                    </p:animScale>
                                    <p:animScale>
                                      <p:cBhvr>
                                        <p:cTn id="19" dur="166" decel="50000">
                                          <p:stCondLst>
                                            <p:cond delay="676"/>
                                          </p:stCondLst>
                                        </p:cTn>
                                        <p:tgtEl>
                                          <p:spTgt spid="6">
                                            <p:txEl>
                                              <p:pRg st="0" end="0"/>
                                            </p:txEl>
                                          </p:spTgt>
                                        </p:tgtEl>
                                      </p:cBhvr>
                                      <p:to x="100000" y="100000"/>
                                    </p:animScale>
                                    <p:animScale>
                                      <p:cBhvr>
                                        <p:cTn id="20" dur="26">
                                          <p:stCondLst>
                                            <p:cond delay="1312"/>
                                          </p:stCondLst>
                                        </p:cTn>
                                        <p:tgtEl>
                                          <p:spTgt spid="6">
                                            <p:txEl>
                                              <p:pRg st="0" end="0"/>
                                            </p:txEl>
                                          </p:spTgt>
                                        </p:tgtEl>
                                      </p:cBhvr>
                                      <p:to x="100000" y="80000"/>
                                    </p:animScale>
                                    <p:animScale>
                                      <p:cBhvr>
                                        <p:cTn id="21" dur="166" decel="50000">
                                          <p:stCondLst>
                                            <p:cond delay="1338"/>
                                          </p:stCondLst>
                                        </p:cTn>
                                        <p:tgtEl>
                                          <p:spTgt spid="6">
                                            <p:txEl>
                                              <p:pRg st="0" end="0"/>
                                            </p:txEl>
                                          </p:spTgt>
                                        </p:tgtEl>
                                      </p:cBhvr>
                                      <p:to x="100000" y="100000"/>
                                    </p:animScale>
                                    <p:animScale>
                                      <p:cBhvr>
                                        <p:cTn id="22" dur="26">
                                          <p:stCondLst>
                                            <p:cond delay="1642"/>
                                          </p:stCondLst>
                                        </p:cTn>
                                        <p:tgtEl>
                                          <p:spTgt spid="6">
                                            <p:txEl>
                                              <p:pRg st="0" end="0"/>
                                            </p:txEl>
                                          </p:spTgt>
                                        </p:tgtEl>
                                      </p:cBhvr>
                                      <p:to x="100000" y="90000"/>
                                    </p:animScale>
                                    <p:animScale>
                                      <p:cBhvr>
                                        <p:cTn id="23" dur="166" decel="50000">
                                          <p:stCondLst>
                                            <p:cond delay="1668"/>
                                          </p:stCondLst>
                                        </p:cTn>
                                        <p:tgtEl>
                                          <p:spTgt spid="6">
                                            <p:txEl>
                                              <p:pRg st="0" end="0"/>
                                            </p:txEl>
                                          </p:spTgt>
                                        </p:tgtEl>
                                      </p:cBhvr>
                                      <p:to x="100000" y="100000"/>
                                    </p:animScale>
                                    <p:animScale>
                                      <p:cBhvr>
                                        <p:cTn id="24" dur="26">
                                          <p:stCondLst>
                                            <p:cond delay="1808"/>
                                          </p:stCondLst>
                                        </p:cTn>
                                        <p:tgtEl>
                                          <p:spTgt spid="6">
                                            <p:txEl>
                                              <p:pRg st="0" end="0"/>
                                            </p:txEl>
                                          </p:spTgt>
                                        </p:tgtEl>
                                      </p:cBhvr>
                                      <p:to x="100000" y="95000"/>
                                    </p:animScale>
                                    <p:animScale>
                                      <p:cBhvr>
                                        <p:cTn id="25" dur="166" decel="50000">
                                          <p:stCondLst>
                                            <p:cond delay="1834"/>
                                          </p:stCondLst>
                                        </p:cTn>
                                        <p:tgtEl>
                                          <p:spTgt spid="6">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down)">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heel(1)">
                                      <p:cBhvr>
                                        <p:cTn id="42" dur="2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Effect transition="in" filter="wheel(1)">
                                      <p:cBhvr>
                                        <p:cTn id="47"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800" b="0" i="0" u="none" strike="noStrike" kern="1200" cap="none" spc="0" normalizeH="0" baseline="0" noProof="0" dirty="0">
                <a:ln>
                  <a:noFill/>
                </a:ln>
                <a:solidFill>
                  <a:srgbClr val="000000"/>
                </a:solidFill>
                <a:effectLst/>
                <a:uLnTx/>
                <a:uFillTx/>
                <a:latin typeface="Roboto"/>
                <a:ea typeface="微软雅黑"/>
                <a:cs typeface="+mj-cs"/>
              </a:rPr>
              <a:t>   优质</a:t>
            </a:r>
            <a:r>
              <a:rPr kumimoji="0" lang="en-US" altLang="zh-CN" sz="2800" b="0" i="0" u="none" strike="noStrike" kern="1200" cap="none" spc="0" normalizeH="0" baseline="0" noProof="0" dirty="0">
                <a:ln>
                  <a:noFill/>
                </a:ln>
                <a:solidFill>
                  <a:srgbClr val="000000"/>
                </a:solidFill>
                <a:effectLst/>
                <a:uLnTx/>
                <a:uFillTx/>
                <a:latin typeface="Roboto"/>
                <a:ea typeface="微软雅黑"/>
                <a:cs typeface="+mj-cs"/>
              </a:rPr>
              <a:t>Source</a:t>
            </a:r>
            <a:r>
              <a:rPr kumimoji="0" lang="zh-CN" altLang="en-US" sz="2800" b="0" i="0" u="none" strike="noStrike" kern="1200" cap="none" spc="0" normalizeH="0" baseline="0" noProof="0" dirty="0">
                <a:ln>
                  <a:noFill/>
                </a:ln>
                <a:solidFill>
                  <a:srgbClr val="000000"/>
                </a:solidFill>
                <a:effectLst/>
                <a:uLnTx/>
                <a:uFillTx/>
                <a:latin typeface="Roboto"/>
                <a:ea typeface="微软雅黑"/>
                <a:cs typeface="+mj-cs"/>
              </a:rPr>
              <a:t>推荐：</a:t>
            </a:r>
            <a:r>
              <a:rPr kumimoji="0" lang="en-US" sz="2800" b="0" i="0" u="none" strike="noStrike" kern="1200" cap="none" spc="0" normalizeH="0" baseline="0" noProof="0" dirty="0">
                <a:ln>
                  <a:noFill/>
                </a:ln>
                <a:solidFill>
                  <a:srgbClr val="000000"/>
                </a:solidFill>
                <a:effectLst/>
                <a:uLnTx/>
                <a:uFillTx/>
                <a:latin typeface="Roboto"/>
                <a:ea typeface="微软雅黑"/>
                <a:cs typeface="+mj-cs"/>
              </a:rPr>
              <a:t> AMJUR </a:t>
            </a:r>
            <a:r>
              <a:rPr kumimoji="0" lang="zh-CN" altLang="en-US" sz="2800" b="0" i="0" u="none" strike="noStrike" kern="1200" cap="none" spc="0" normalizeH="0" baseline="0" noProof="0" dirty="0">
                <a:ln>
                  <a:noFill/>
                </a:ln>
                <a:solidFill>
                  <a:srgbClr val="000000"/>
                </a:solidFill>
                <a:effectLst/>
                <a:uLnTx/>
                <a:uFillTx/>
                <a:latin typeface="Roboto"/>
                <a:ea typeface="微软雅黑"/>
                <a:cs typeface="+mj-cs"/>
              </a:rPr>
              <a:t>内容列表</a:t>
            </a:r>
            <a:endParaRPr kumimoji="0" lang="en-US" sz="2800" b="0" i="0" u="none" strike="noStrike" kern="1200" cap="none" spc="0" normalizeH="0" baseline="0" noProof="0" dirty="0">
              <a:ln>
                <a:noFill/>
              </a:ln>
              <a:solidFill>
                <a:srgbClr val="000000"/>
              </a:solidFill>
              <a:effectLst/>
              <a:uLnTx/>
              <a:uFillTx/>
              <a:latin typeface="Roboto"/>
              <a:ea typeface="微软雅黑"/>
              <a:cs typeface="+mj-cs"/>
            </a:endParaRPr>
          </a:p>
        </p:txBody>
      </p:sp>
      <p:sp>
        <p:nvSpPr>
          <p:cNvPr id="10" name="Rectangle 9"/>
          <p:cNvSpPr/>
          <p:nvPr/>
        </p:nvSpPr>
        <p:spPr>
          <a:xfrm>
            <a:off x="4462502" y="76628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Open Sans"/>
                <a:cs typeface="+mn-cs"/>
              </a:rPr>
              <a:t>遗弃，遗失和无人认领的财产</a:t>
            </a:r>
            <a:endParaRPr kumimoji="0" lang="en-US" altLang="zh-CN" sz="16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11" name="Rectangle 10"/>
          <p:cNvSpPr/>
          <p:nvPr/>
        </p:nvSpPr>
        <p:spPr>
          <a:xfrm>
            <a:off x="3634430" y="99170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削减、生存与复兴</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3" name="Rectangle 12"/>
          <p:cNvSpPr/>
          <p:nvPr/>
        </p:nvSpPr>
        <p:spPr>
          <a:xfrm>
            <a:off x="3074148" y="1272668"/>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绑架及诱拐</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4" name="Rectangle 13"/>
          <p:cNvSpPr/>
          <p:nvPr/>
        </p:nvSpPr>
        <p:spPr>
          <a:xfrm>
            <a:off x="3056669" y="152931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堕胎及计划生育</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 name="Rectangle 14"/>
          <p:cNvSpPr/>
          <p:nvPr/>
        </p:nvSpPr>
        <p:spPr>
          <a:xfrm>
            <a:off x="1681498" y="1760158"/>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缺席者</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 name="Rectangle 15"/>
          <p:cNvSpPr/>
          <p:nvPr/>
        </p:nvSpPr>
        <p:spPr>
          <a:xfrm>
            <a:off x="1077628" y="274292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 name="Rectangle 16"/>
          <p:cNvSpPr/>
          <p:nvPr/>
        </p:nvSpPr>
        <p:spPr>
          <a:xfrm>
            <a:off x="2174264" y="199702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标题摘要</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8" name="Rectangle 17"/>
          <p:cNvSpPr/>
          <p:nvPr/>
        </p:nvSpPr>
        <p:spPr>
          <a:xfrm>
            <a:off x="2306383" y="224497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滥用程序</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9" name="Rectangle 18"/>
          <p:cNvSpPr/>
          <p:nvPr/>
        </p:nvSpPr>
        <p:spPr>
          <a:xfrm>
            <a:off x="2936144" y="249144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登记入册与混乱</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20" name="Rectangle 19"/>
          <p:cNvSpPr/>
          <p:nvPr/>
        </p:nvSpPr>
        <p:spPr>
          <a:xfrm>
            <a:off x="2837810" y="2737904"/>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协调与满意</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21" name="Rectangle 20"/>
          <p:cNvSpPr/>
          <p:nvPr/>
        </p:nvSpPr>
        <p:spPr>
          <a:xfrm>
            <a:off x="1723618" y="296993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会计师</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22" name="Rectangle 21"/>
          <p:cNvSpPr/>
          <p:nvPr/>
        </p:nvSpPr>
        <p:spPr>
          <a:xfrm>
            <a:off x="2984759" y="321828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账目与会计</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23" name="Rectangle 22"/>
          <p:cNvSpPr/>
          <p:nvPr/>
        </p:nvSpPr>
        <p:spPr>
          <a:xfrm>
            <a:off x="2306383" y="345070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致谢</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24" name="Rectangle 23"/>
          <p:cNvSpPr/>
          <p:nvPr/>
        </p:nvSpPr>
        <p:spPr>
          <a:xfrm>
            <a:off x="1392794" y="3709874"/>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诉讼</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25" name="Rectangle 24"/>
          <p:cNvSpPr/>
          <p:nvPr/>
        </p:nvSpPr>
        <p:spPr>
          <a:xfrm>
            <a:off x="1578991" y="394514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上帝的行为</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26" name="Rectangle 25"/>
          <p:cNvSpPr/>
          <p:nvPr/>
        </p:nvSpPr>
        <p:spPr>
          <a:xfrm>
            <a:off x="2669974" y="419420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毗邻的土地所有者</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27" name="Rectangle 26"/>
          <p:cNvSpPr/>
          <p:nvPr/>
        </p:nvSpPr>
        <p:spPr>
          <a:xfrm>
            <a:off x="2398208" y="444478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行政法规</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28" name="Rectangle 27"/>
          <p:cNvSpPr/>
          <p:nvPr/>
        </p:nvSpPr>
        <p:spPr>
          <a:xfrm>
            <a:off x="1517512" y="470186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海事</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30" name="Rectangle 29"/>
          <p:cNvSpPr/>
          <p:nvPr/>
        </p:nvSpPr>
        <p:spPr>
          <a:xfrm>
            <a:off x="1512340" y="4954224"/>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收养</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31" name="Rectangle 30"/>
          <p:cNvSpPr/>
          <p:nvPr/>
        </p:nvSpPr>
        <p:spPr>
          <a:xfrm>
            <a:off x="2837810" y="516806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通奸及淫乱</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32" name="Rectangle 31"/>
          <p:cNvSpPr/>
          <p:nvPr/>
        </p:nvSpPr>
        <p:spPr>
          <a:xfrm>
            <a:off x="2008981" y="541591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演化</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33" name="Rectangle 32"/>
          <p:cNvSpPr/>
          <p:nvPr/>
        </p:nvSpPr>
        <p:spPr>
          <a:xfrm>
            <a:off x="2493248" y="565122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逆权侵占</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34" name="Rectangle 33"/>
          <p:cNvSpPr/>
          <p:nvPr/>
        </p:nvSpPr>
        <p:spPr>
          <a:xfrm>
            <a:off x="1718542" y="5935108"/>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广告</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35" name="Rectangle 34"/>
          <p:cNvSpPr/>
          <p:nvPr/>
        </p:nvSpPr>
        <p:spPr>
          <a:xfrm>
            <a:off x="6306750" y="1264678"/>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誓章</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36" name="Rectangle 35"/>
          <p:cNvSpPr/>
          <p:nvPr/>
        </p:nvSpPr>
        <p:spPr>
          <a:xfrm>
            <a:off x="6186924" y="151631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代理机构</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37" name="Rectangle 36"/>
          <p:cNvSpPr/>
          <p:nvPr/>
        </p:nvSpPr>
        <p:spPr>
          <a:xfrm>
            <a:off x="6653290" y="177558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商定案件</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38" name="Rectangle 37"/>
          <p:cNvSpPr/>
          <p:nvPr/>
        </p:nvSpPr>
        <p:spPr>
          <a:xfrm>
            <a:off x="6476764" y="200652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农业</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39" name="Rectangle 38"/>
          <p:cNvSpPr/>
          <p:nvPr/>
        </p:nvSpPr>
        <p:spPr>
          <a:xfrm>
            <a:off x="7183050" y="222373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外星人和公民</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40" name="Rectangle 39"/>
          <p:cNvSpPr/>
          <p:nvPr/>
        </p:nvSpPr>
        <p:spPr>
          <a:xfrm>
            <a:off x="7667012" y="246988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票据变更</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41" name="Rectangle 40"/>
          <p:cNvSpPr/>
          <p:nvPr/>
        </p:nvSpPr>
        <p:spPr>
          <a:xfrm>
            <a:off x="8174664" y="270518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替代性纠纷解决</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42" name="Rectangle 41"/>
          <p:cNvSpPr/>
          <p:nvPr/>
        </p:nvSpPr>
        <p:spPr>
          <a:xfrm>
            <a:off x="9754881" y="294597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大使、外交官及领事官员</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43" name="Rectangle 42"/>
          <p:cNvSpPr/>
          <p:nvPr/>
        </p:nvSpPr>
        <p:spPr>
          <a:xfrm>
            <a:off x="8953058" y="3408402"/>
            <a:ext cx="3138795"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美国残疾人法案分析及其启示</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44" name="Rectangle 43"/>
          <p:cNvSpPr/>
          <p:nvPr/>
        </p:nvSpPr>
        <p:spPr>
          <a:xfrm>
            <a:off x="6804005" y="347449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法官顾问</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45" name="Rectangle 44"/>
          <p:cNvSpPr/>
          <p:nvPr/>
        </p:nvSpPr>
        <p:spPr>
          <a:xfrm>
            <a:off x="6158716" y="369287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动物</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46" name="Rectangle 45"/>
          <p:cNvSpPr/>
          <p:nvPr/>
        </p:nvSpPr>
        <p:spPr>
          <a:xfrm>
            <a:off x="6321727" y="396723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年金</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47" name="Rectangle 46"/>
          <p:cNvSpPr/>
          <p:nvPr/>
        </p:nvSpPr>
        <p:spPr>
          <a:xfrm>
            <a:off x="7487530" y="417195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婚姻废除</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48" name="Rectangle 47"/>
          <p:cNvSpPr/>
          <p:nvPr/>
        </p:nvSpPr>
        <p:spPr>
          <a:xfrm>
            <a:off x="6587849" y="442235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出现</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49" name="Rectangle 48"/>
          <p:cNvSpPr/>
          <p:nvPr/>
        </p:nvSpPr>
        <p:spPr>
          <a:xfrm>
            <a:off x="7009827" y="466596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上诉审查</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50" name="Rectangle 49"/>
          <p:cNvSpPr/>
          <p:nvPr/>
        </p:nvSpPr>
        <p:spPr>
          <a:xfrm>
            <a:off x="6391994" y="492523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建筑师</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51" name="Rectangle 50"/>
          <p:cNvSpPr/>
          <p:nvPr/>
        </p:nvSpPr>
        <p:spPr>
          <a:xfrm>
            <a:off x="5990938" y="5155898"/>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逮捕</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52" name="Rectangle 51"/>
          <p:cNvSpPr/>
          <p:nvPr/>
        </p:nvSpPr>
        <p:spPr>
          <a:xfrm>
            <a:off x="8044094" y="5417688"/>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纵火及相关案件</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53" name="Rectangle 52"/>
          <p:cNvSpPr/>
          <p:nvPr/>
        </p:nvSpPr>
        <p:spPr>
          <a:xfrm>
            <a:off x="7177089" y="565497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攻击与殴打</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54" name="Rectangle 53"/>
          <p:cNvSpPr/>
          <p:nvPr/>
        </p:nvSpPr>
        <p:spPr>
          <a:xfrm>
            <a:off x="6647271" y="590789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分配</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85" name="Rectangle 84"/>
          <p:cNvSpPr/>
          <p:nvPr/>
        </p:nvSpPr>
        <p:spPr>
          <a:xfrm>
            <a:off x="5304519" y="1266825"/>
            <a:ext cx="5414268" cy="50167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Affidavits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Agency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Agreed Case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Agriculture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Aliens and Citizens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Alteration of Instruments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Alternative Dispute Resolution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Ambassadors, Diplomats and Consular Officials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Americans with Disabilities Act Analysis and Implications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Amicus Curiae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Animals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Annuities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Annulment of Marriage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Appearance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Appellate Review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Architects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Arrest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Arson and Related Offenses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Assault and Battery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Assignments </a:t>
            </a:r>
          </a:p>
        </p:txBody>
      </p:sp>
      <p:sp>
        <p:nvSpPr>
          <p:cNvPr id="87" name="Rectangle 86"/>
          <p:cNvSpPr/>
          <p:nvPr/>
        </p:nvSpPr>
        <p:spPr>
          <a:xfrm>
            <a:off x="519678" y="774616"/>
            <a:ext cx="4150119" cy="55092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Abandoned, Lost, and Unclaimed Property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Abatement, Survival, and Revival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Abduction and Kidnapping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Abortion and Birth Control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Absentees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Abstracts of Title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Abuse of Process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Accession and Confusion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Accord and Satisfaction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Accountants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Accounts and Accounting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Acknowledgments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Actions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Act of God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Adjoining Landowners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Administrative Law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Admiralty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Adoption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Adultery and Fornication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Advancements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Adverse Possession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Advertising</a:t>
            </a:r>
          </a:p>
        </p:txBody>
      </p:sp>
      <p:sp>
        <p:nvSpPr>
          <p:cNvPr id="2" name="Slide Number Placeholder 1">
            <a:extLst>
              <a:ext uri="{FF2B5EF4-FFF2-40B4-BE49-F238E27FC236}">
                <a16:creationId xmlns:a16="http://schemas.microsoft.com/office/drawing/2014/main" id="{62794480-42C7-4393-8CAC-166A0FE6A2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3412300742"/>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800" b="0" i="0" u="none" strike="noStrike" kern="1200" cap="none" spc="0" normalizeH="0" baseline="0" noProof="0" dirty="0">
                <a:ln>
                  <a:noFill/>
                </a:ln>
                <a:solidFill>
                  <a:srgbClr val="000000"/>
                </a:solidFill>
                <a:effectLst/>
                <a:uLnTx/>
                <a:uFillTx/>
                <a:latin typeface="Roboto"/>
                <a:ea typeface="微软雅黑"/>
                <a:cs typeface="+mj-cs"/>
              </a:rPr>
              <a:t>    优质</a:t>
            </a:r>
            <a:r>
              <a:rPr kumimoji="0" lang="en-US" altLang="zh-CN" sz="2800" b="0" i="0" u="none" strike="noStrike" kern="1200" cap="none" spc="0" normalizeH="0" baseline="0" noProof="0" dirty="0">
                <a:ln>
                  <a:noFill/>
                </a:ln>
                <a:solidFill>
                  <a:srgbClr val="000000"/>
                </a:solidFill>
                <a:effectLst/>
                <a:uLnTx/>
                <a:uFillTx/>
                <a:latin typeface="Roboto"/>
                <a:ea typeface="微软雅黑"/>
                <a:cs typeface="+mj-cs"/>
              </a:rPr>
              <a:t>Source</a:t>
            </a:r>
            <a:r>
              <a:rPr kumimoji="0" lang="zh-CN" altLang="en-US" sz="2800" b="0" i="0" u="none" strike="noStrike" kern="1200" cap="none" spc="0" normalizeH="0" baseline="0" noProof="0" dirty="0">
                <a:ln>
                  <a:noFill/>
                </a:ln>
                <a:solidFill>
                  <a:srgbClr val="000000"/>
                </a:solidFill>
                <a:effectLst/>
                <a:uLnTx/>
                <a:uFillTx/>
                <a:latin typeface="Roboto"/>
                <a:ea typeface="微软雅黑"/>
                <a:cs typeface="+mj-cs"/>
              </a:rPr>
              <a:t>推荐：</a:t>
            </a:r>
            <a:r>
              <a:rPr kumimoji="0" lang="en-US" sz="2800" b="0" i="0" u="none" strike="noStrike" kern="1200" cap="none" spc="0" normalizeH="0" baseline="0" noProof="0" dirty="0">
                <a:ln>
                  <a:noFill/>
                </a:ln>
                <a:solidFill>
                  <a:srgbClr val="000000"/>
                </a:solidFill>
                <a:effectLst/>
                <a:uLnTx/>
                <a:uFillTx/>
                <a:latin typeface="Roboto"/>
                <a:ea typeface="微软雅黑"/>
                <a:cs typeface="+mj-cs"/>
              </a:rPr>
              <a:t> AMJUR </a:t>
            </a:r>
            <a:r>
              <a:rPr kumimoji="0" lang="zh-CN" altLang="en-US" sz="2800" b="0" i="0" u="none" strike="noStrike" kern="1200" cap="none" spc="0" normalizeH="0" baseline="0" noProof="0" dirty="0">
                <a:ln>
                  <a:noFill/>
                </a:ln>
                <a:solidFill>
                  <a:srgbClr val="000000"/>
                </a:solidFill>
                <a:effectLst/>
                <a:uLnTx/>
                <a:uFillTx/>
                <a:latin typeface="Roboto"/>
                <a:ea typeface="微软雅黑"/>
                <a:cs typeface="+mj-cs"/>
              </a:rPr>
              <a:t>内容列表</a:t>
            </a:r>
            <a:endParaRPr kumimoji="0" lang="en-US" sz="2800" b="0" i="0" u="none" strike="noStrike" kern="1200" cap="none" spc="0" normalizeH="0" baseline="0" noProof="0" dirty="0">
              <a:ln>
                <a:noFill/>
              </a:ln>
              <a:solidFill>
                <a:srgbClr val="000000"/>
              </a:solidFill>
              <a:effectLst/>
              <a:uLnTx/>
              <a:uFillTx/>
              <a:latin typeface="Roboto"/>
              <a:ea typeface="微软雅黑"/>
              <a:cs typeface="+mj-cs"/>
            </a:endParaRPr>
          </a:p>
        </p:txBody>
      </p:sp>
      <p:sp>
        <p:nvSpPr>
          <p:cNvPr id="55" name="Rectangle 54"/>
          <p:cNvSpPr/>
          <p:nvPr/>
        </p:nvSpPr>
        <p:spPr>
          <a:xfrm>
            <a:off x="3917052" y="76210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债权人利益分配</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56" name="Rectangle 55"/>
          <p:cNvSpPr/>
          <p:nvPr/>
        </p:nvSpPr>
        <p:spPr>
          <a:xfrm>
            <a:off x="2349690" y="100725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援助，令状</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57" name="Rectangle 56"/>
          <p:cNvSpPr/>
          <p:nvPr/>
        </p:nvSpPr>
        <p:spPr>
          <a:xfrm>
            <a:off x="2766059" y="125241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协会与俱乐部</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6" name="Rectangle 5"/>
          <p:cNvSpPr/>
          <p:nvPr/>
        </p:nvSpPr>
        <p:spPr>
          <a:xfrm>
            <a:off x="509518" y="762103"/>
            <a:ext cx="3680345" cy="55092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Assignments for Benefit of Creditors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Assistance, Writ of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Associations and Clubs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Attachment and Garnishment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Attorney General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Attorneys at Law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Auctions and Auctioneers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373739"/>
                </a:solidFill>
                <a:effectLst/>
                <a:uLnTx/>
                <a:uFillTx/>
                <a:latin typeface="Helvetica" panose="020B0604020202020204" pitchFamily="34" charset="0"/>
                <a:cs typeface="+mn-cs"/>
              </a:rPr>
              <a:t>Audita</a:t>
            </a: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 </a:t>
            </a:r>
            <a:r>
              <a:rPr kumimoji="0" lang="en-US" sz="1600" b="0" i="0" u="none" strike="noStrike" kern="1200" cap="none" spc="0" normalizeH="0" baseline="0" noProof="0" dirty="0" err="1">
                <a:ln>
                  <a:noFill/>
                </a:ln>
                <a:solidFill>
                  <a:srgbClr val="373739"/>
                </a:solidFill>
                <a:effectLst/>
                <a:uLnTx/>
                <a:uFillTx/>
                <a:latin typeface="Helvetica" panose="020B0604020202020204" pitchFamily="34" charset="0"/>
                <a:cs typeface="+mn-cs"/>
              </a:rPr>
              <a:t>Querela</a:t>
            </a: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Automobile Insurance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Automobiles and Highway Traffic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Aviation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Bail and Recognizance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Bailments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Bankruptcy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Banks and Financial Institutions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Barbers and Cosmetologists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Bigamy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Bills and Notes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Blasphemy and Profanity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Boats and Boating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Bonds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Boundaries </a:t>
            </a:r>
          </a:p>
        </p:txBody>
      </p:sp>
      <p:cxnSp>
        <p:nvCxnSpPr>
          <p:cNvPr id="109"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274438" y="149583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财产扣押与扣押令</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1" name="Rectangle 110"/>
          <p:cNvSpPr/>
          <p:nvPr/>
        </p:nvSpPr>
        <p:spPr>
          <a:xfrm>
            <a:off x="2223906" y="174880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总检察官</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2" name="Rectangle 111"/>
          <p:cNvSpPr/>
          <p:nvPr/>
        </p:nvSpPr>
        <p:spPr>
          <a:xfrm>
            <a:off x="2224334" y="200021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律师事务所</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3" name="Rectangle 112"/>
          <p:cNvSpPr/>
          <p:nvPr/>
        </p:nvSpPr>
        <p:spPr>
          <a:xfrm>
            <a:off x="2970439" y="222746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拍卖与拍卖商</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4" name="Rectangle 113"/>
          <p:cNvSpPr/>
          <p:nvPr/>
        </p:nvSpPr>
        <p:spPr>
          <a:xfrm>
            <a:off x="2061064" y="248561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异议听审</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5" name="Rectangle 114"/>
          <p:cNvSpPr/>
          <p:nvPr/>
        </p:nvSpPr>
        <p:spPr>
          <a:xfrm>
            <a:off x="2633337" y="2709254"/>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汽车保险</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6" name="Rectangle 115"/>
          <p:cNvSpPr/>
          <p:nvPr/>
        </p:nvSpPr>
        <p:spPr>
          <a:xfrm>
            <a:off x="3560298" y="295699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汽车及公路交通</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7" name="Rectangle 116"/>
          <p:cNvSpPr/>
          <p:nvPr/>
        </p:nvSpPr>
        <p:spPr>
          <a:xfrm>
            <a:off x="1447716" y="320481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航空</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8" name="Rectangle 117"/>
          <p:cNvSpPr/>
          <p:nvPr/>
        </p:nvSpPr>
        <p:spPr>
          <a:xfrm>
            <a:off x="2735996" y="345360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保释和保证金</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9" name="Rectangle 118"/>
          <p:cNvSpPr/>
          <p:nvPr/>
        </p:nvSpPr>
        <p:spPr>
          <a:xfrm>
            <a:off x="1553177" y="370130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委托人</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0" name="Rectangle 119"/>
          <p:cNvSpPr/>
          <p:nvPr/>
        </p:nvSpPr>
        <p:spPr>
          <a:xfrm>
            <a:off x="1671601" y="395736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破产</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1" name="Rectangle 120"/>
          <p:cNvSpPr/>
          <p:nvPr/>
        </p:nvSpPr>
        <p:spPr>
          <a:xfrm>
            <a:off x="3519354" y="4191988"/>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银行和金融机构</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2" name="Rectangle 121"/>
          <p:cNvSpPr/>
          <p:nvPr/>
        </p:nvSpPr>
        <p:spPr>
          <a:xfrm>
            <a:off x="3225218" y="4423494"/>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理发师和美容师</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3" name="Rectangle 122"/>
          <p:cNvSpPr/>
          <p:nvPr/>
        </p:nvSpPr>
        <p:spPr>
          <a:xfrm>
            <a:off x="1356068" y="467865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重婚</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4" name="Rectangle 123"/>
          <p:cNvSpPr/>
          <p:nvPr/>
        </p:nvSpPr>
        <p:spPr>
          <a:xfrm>
            <a:off x="2001444" y="490828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账单与票据</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5" name="Rectangle 124"/>
          <p:cNvSpPr/>
          <p:nvPr/>
        </p:nvSpPr>
        <p:spPr>
          <a:xfrm>
            <a:off x="2930732" y="515003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轻视与亵渎</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6" name="Rectangle 125"/>
          <p:cNvSpPr/>
          <p:nvPr/>
        </p:nvSpPr>
        <p:spPr>
          <a:xfrm>
            <a:off x="2349690" y="541567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船与划船</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7" name="Rectangle 126"/>
          <p:cNvSpPr/>
          <p:nvPr/>
        </p:nvSpPr>
        <p:spPr>
          <a:xfrm>
            <a:off x="1203877" y="566082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债券</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8" name="Rectangle 127"/>
          <p:cNvSpPr/>
          <p:nvPr/>
        </p:nvSpPr>
        <p:spPr>
          <a:xfrm>
            <a:off x="1671601" y="588604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边界</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7" name="Rectangle 6"/>
          <p:cNvSpPr/>
          <p:nvPr/>
        </p:nvSpPr>
        <p:spPr>
          <a:xfrm>
            <a:off x="5575911" y="775751"/>
            <a:ext cx="4046851" cy="55092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Bounties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Breach of Peace and Disorderly Conduct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Breach of Promise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Bribery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Brokers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Building and Construction Contracts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Buildings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Burglary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Business Trusts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Canals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Cancellation of Instruments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Carriers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Cemeteries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Census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373739"/>
                </a:solidFill>
                <a:effectLst/>
                <a:uLnTx/>
                <a:uFillTx/>
                <a:latin typeface="Helvetica" panose="020B0604020202020204" pitchFamily="34" charset="0"/>
                <a:cs typeface="+mn-cs"/>
              </a:rPr>
              <a:t>Certiorar</a:t>
            </a:r>
            <a:endPar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373739"/>
                </a:solidFill>
                <a:effectLst/>
                <a:uLnTx/>
                <a:uFillTx/>
                <a:latin typeface="Helvetica" panose="020B0604020202020204" pitchFamily="34" charset="0"/>
                <a:cs typeface="+mn-cs"/>
              </a:rPr>
              <a:t>Champerty</a:t>
            </a: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 Maintenance, and Barratry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Charities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Civil Rights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Civil Service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Clerks of Court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Collection and Credit Agencies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Colleges and Universities</a:t>
            </a:r>
          </a:p>
        </p:txBody>
      </p:sp>
      <p:sp>
        <p:nvSpPr>
          <p:cNvPr id="155" name="Rectangle 154"/>
          <p:cNvSpPr/>
          <p:nvPr/>
        </p:nvSpPr>
        <p:spPr>
          <a:xfrm>
            <a:off x="6489194" y="76210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出口奖励金</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6" name="Rectangle 155"/>
          <p:cNvSpPr/>
          <p:nvPr/>
        </p:nvSpPr>
        <p:spPr>
          <a:xfrm>
            <a:off x="9374084" y="98857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违法和平及无序行为</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7" name="Rectangle 156"/>
          <p:cNvSpPr/>
          <p:nvPr/>
        </p:nvSpPr>
        <p:spPr>
          <a:xfrm>
            <a:off x="7388345" y="123423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违反承诺</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8" name="Rectangle 157"/>
          <p:cNvSpPr/>
          <p:nvPr/>
        </p:nvSpPr>
        <p:spPr>
          <a:xfrm>
            <a:off x="6393618" y="1477768"/>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受贿</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9" name="Rectangle 158"/>
          <p:cNvSpPr/>
          <p:nvPr/>
        </p:nvSpPr>
        <p:spPr>
          <a:xfrm>
            <a:off x="6429461" y="171909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经纪商</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0" name="Rectangle 159"/>
          <p:cNvSpPr/>
          <p:nvPr/>
        </p:nvSpPr>
        <p:spPr>
          <a:xfrm>
            <a:off x="9027687" y="1974628"/>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建筑合同</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1" name="Rectangle 160"/>
          <p:cNvSpPr/>
          <p:nvPr/>
        </p:nvSpPr>
        <p:spPr>
          <a:xfrm>
            <a:off x="6603895" y="223217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建筑物</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2" name="Rectangle 161"/>
          <p:cNvSpPr/>
          <p:nvPr/>
        </p:nvSpPr>
        <p:spPr>
          <a:xfrm>
            <a:off x="6526476" y="245435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盗窃</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3" name="Rectangle 162"/>
          <p:cNvSpPr/>
          <p:nvPr/>
        </p:nvSpPr>
        <p:spPr>
          <a:xfrm>
            <a:off x="7153767" y="268077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商业信托</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4" name="Rectangle 163"/>
          <p:cNvSpPr/>
          <p:nvPr/>
        </p:nvSpPr>
        <p:spPr>
          <a:xfrm>
            <a:off x="8220513" y="316586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取消文书</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5" name="Rectangle 164"/>
          <p:cNvSpPr/>
          <p:nvPr/>
        </p:nvSpPr>
        <p:spPr>
          <a:xfrm>
            <a:off x="6429461" y="294130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运河</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6" name="Rectangle 165"/>
          <p:cNvSpPr/>
          <p:nvPr/>
        </p:nvSpPr>
        <p:spPr>
          <a:xfrm>
            <a:off x="6479130" y="344551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运营商</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7" name="Rectangle 166"/>
          <p:cNvSpPr/>
          <p:nvPr/>
        </p:nvSpPr>
        <p:spPr>
          <a:xfrm>
            <a:off x="6775154" y="368014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坟场</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8" name="Rectangle 167"/>
          <p:cNvSpPr/>
          <p:nvPr/>
        </p:nvSpPr>
        <p:spPr>
          <a:xfrm>
            <a:off x="6461928" y="3937088"/>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人口调查</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9" name="Rectangle 168"/>
          <p:cNvSpPr/>
          <p:nvPr/>
        </p:nvSpPr>
        <p:spPr>
          <a:xfrm>
            <a:off x="6571058" y="419250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复审令</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0" name="Rectangle 169"/>
          <p:cNvSpPr/>
          <p:nvPr/>
        </p:nvSpPr>
        <p:spPr>
          <a:xfrm>
            <a:off x="9216271" y="4441304"/>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包揽诉讼，维权，诉讼教唆</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1" name="Rectangle 170"/>
          <p:cNvSpPr/>
          <p:nvPr/>
        </p:nvSpPr>
        <p:spPr>
          <a:xfrm>
            <a:off x="6526476" y="469010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慈善</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2" name="Rectangle 171"/>
          <p:cNvSpPr/>
          <p:nvPr/>
        </p:nvSpPr>
        <p:spPr>
          <a:xfrm>
            <a:off x="6733811" y="491231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公民权利</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3" name="Rectangle 172"/>
          <p:cNvSpPr/>
          <p:nvPr/>
        </p:nvSpPr>
        <p:spPr>
          <a:xfrm>
            <a:off x="6840844" y="516154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公务员</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4" name="Rectangle 173"/>
          <p:cNvSpPr/>
          <p:nvPr/>
        </p:nvSpPr>
        <p:spPr>
          <a:xfrm>
            <a:off x="7081750" y="541035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法院职员</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5" name="Rectangle 174"/>
          <p:cNvSpPr/>
          <p:nvPr/>
        </p:nvSpPr>
        <p:spPr>
          <a:xfrm>
            <a:off x="8459503" y="567837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收款和信贷机构</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6" name="Rectangle 175"/>
          <p:cNvSpPr/>
          <p:nvPr/>
        </p:nvSpPr>
        <p:spPr>
          <a:xfrm>
            <a:off x="8043675" y="590152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学院和大学</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2" name="Slide Number Placeholder 1">
            <a:extLst>
              <a:ext uri="{FF2B5EF4-FFF2-40B4-BE49-F238E27FC236}">
                <a16:creationId xmlns:a16="http://schemas.microsoft.com/office/drawing/2014/main" id="{7C761EA6-3340-40AB-8ADD-8AD926C8AC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3046780197"/>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800" b="0" i="0" u="none" strike="noStrike" kern="1200" cap="none" spc="0" normalizeH="0" baseline="0" noProof="0" dirty="0">
                <a:ln>
                  <a:noFill/>
                </a:ln>
                <a:solidFill>
                  <a:srgbClr val="000000"/>
                </a:solidFill>
                <a:effectLst/>
                <a:uLnTx/>
                <a:uFillTx/>
                <a:latin typeface="Roboto"/>
                <a:ea typeface="微软雅黑"/>
                <a:cs typeface="+mj-cs"/>
              </a:rPr>
              <a:t>    优质</a:t>
            </a:r>
            <a:r>
              <a:rPr kumimoji="0" lang="en-US" altLang="zh-CN" sz="2800" b="0" i="0" u="none" strike="noStrike" kern="1200" cap="none" spc="0" normalizeH="0" baseline="0" noProof="0" dirty="0">
                <a:ln>
                  <a:noFill/>
                </a:ln>
                <a:solidFill>
                  <a:srgbClr val="000000"/>
                </a:solidFill>
                <a:effectLst/>
                <a:uLnTx/>
                <a:uFillTx/>
                <a:latin typeface="Roboto"/>
                <a:ea typeface="微软雅黑"/>
                <a:cs typeface="+mj-cs"/>
              </a:rPr>
              <a:t>Source</a:t>
            </a:r>
            <a:r>
              <a:rPr kumimoji="0" lang="zh-CN" altLang="en-US" sz="2800" b="0" i="0" u="none" strike="noStrike" kern="1200" cap="none" spc="0" normalizeH="0" baseline="0" noProof="0" dirty="0">
                <a:ln>
                  <a:noFill/>
                </a:ln>
                <a:solidFill>
                  <a:srgbClr val="000000"/>
                </a:solidFill>
                <a:effectLst/>
                <a:uLnTx/>
                <a:uFillTx/>
                <a:latin typeface="Roboto"/>
                <a:ea typeface="微软雅黑"/>
                <a:cs typeface="+mj-cs"/>
              </a:rPr>
              <a:t>推荐：</a:t>
            </a:r>
            <a:r>
              <a:rPr kumimoji="0" lang="en-US" sz="2800" b="0" i="0" u="none" strike="noStrike" kern="1200" cap="none" spc="0" normalizeH="0" baseline="0" noProof="0" dirty="0">
                <a:ln>
                  <a:noFill/>
                </a:ln>
                <a:solidFill>
                  <a:srgbClr val="000000"/>
                </a:solidFill>
                <a:effectLst/>
                <a:uLnTx/>
                <a:uFillTx/>
                <a:latin typeface="Roboto"/>
                <a:ea typeface="微软雅黑"/>
                <a:cs typeface="+mj-cs"/>
              </a:rPr>
              <a:t> AMJUR </a:t>
            </a:r>
            <a:r>
              <a:rPr kumimoji="0" lang="zh-CN" altLang="en-US" sz="2800" b="0" i="0" u="none" strike="noStrike" kern="1200" cap="none" spc="0" normalizeH="0" baseline="0" noProof="0" dirty="0">
                <a:ln>
                  <a:noFill/>
                </a:ln>
                <a:solidFill>
                  <a:srgbClr val="000000"/>
                </a:solidFill>
                <a:effectLst/>
                <a:uLnTx/>
                <a:uFillTx/>
                <a:latin typeface="Roboto"/>
                <a:ea typeface="微软雅黑"/>
                <a:cs typeface="+mj-cs"/>
              </a:rPr>
              <a:t>内容列表</a:t>
            </a:r>
            <a:endParaRPr kumimoji="0" lang="en-US" sz="2800" b="0" i="0" u="none" strike="noStrike" kern="1200" cap="none" spc="0" normalizeH="0" baseline="0" noProof="0" dirty="0">
              <a:ln>
                <a:noFill/>
              </a:ln>
              <a:solidFill>
                <a:srgbClr val="000000"/>
              </a:solidFill>
              <a:effectLst/>
              <a:uLnTx/>
              <a:uFillTx/>
              <a:latin typeface="Roboto"/>
              <a:ea typeface="微软雅黑"/>
              <a:cs typeface="+mj-cs"/>
            </a:endParaRPr>
          </a:p>
        </p:txBody>
      </p:sp>
      <p:sp>
        <p:nvSpPr>
          <p:cNvPr id="55" name="Rectangle 54"/>
          <p:cNvSpPr/>
          <p:nvPr/>
        </p:nvSpPr>
        <p:spPr>
          <a:xfrm>
            <a:off x="1729574" y="77619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商业</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56" name="Rectangle 55"/>
          <p:cNvSpPr/>
          <p:nvPr/>
        </p:nvSpPr>
        <p:spPr>
          <a:xfrm>
            <a:off x="2292861" y="1008438"/>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商法典</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57" name="Rectangle 56"/>
          <p:cNvSpPr/>
          <p:nvPr/>
        </p:nvSpPr>
        <p:spPr>
          <a:xfrm>
            <a:off x="1899574" y="1253338"/>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普通法</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cxnSp>
        <p:nvCxnSpPr>
          <p:cNvPr id="109"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2550551" y="150779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社区财产</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1" name="Rectangle 110"/>
          <p:cNvSpPr/>
          <p:nvPr/>
        </p:nvSpPr>
        <p:spPr>
          <a:xfrm>
            <a:off x="3153378" y="182029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与债权人和解</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2" name="Rectangle 111"/>
          <p:cNvSpPr/>
          <p:nvPr/>
        </p:nvSpPr>
        <p:spPr>
          <a:xfrm>
            <a:off x="2577807" y="198957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复合犯罪</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3" name="Rectangle 112"/>
          <p:cNvSpPr/>
          <p:nvPr/>
        </p:nvSpPr>
        <p:spPr>
          <a:xfrm>
            <a:off x="3260784" y="221317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妥协与和解</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4" name="Rectangle 113"/>
          <p:cNvSpPr/>
          <p:nvPr/>
        </p:nvSpPr>
        <p:spPr>
          <a:xfrm>
            <a:off x="3153378" y="249819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计算机及互联网</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5" name="Rectangle 114"/>
          <p:cNvSpPr/>
          <p:nvPr/>
        </p:nvSpPr>
        <p:spPr>
          <a:xfrm>
            <a:off x="4574479" y="2710087"/>
            <a:ext cx="284760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公寓及</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合作公寓</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6" name="Rectangle 115"/>
          <p:cNvSpPr/>
          <p:nvPr/>
        </p:nvSpPr>
        <p:spPr>
          <a:xfrm>
            <a:off x="2081420" y="297610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法律冲突</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7" name="Rectangle 116"/>
          <p:cNvSpPr/>
          <p:nvPr/>
        </p:nvSpPr>
        <p:spPr>
          <a:xfrm>
            <a:off x="1692515" y="321660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共谋</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8" name="Rectangle 117"/>
          <p:cNvSpPr/>
          <p:nvPr/>
        </p:nvSpPr>
        <p:spPr>
          <a:xfrm>
            <a:off x="1524800" y="466540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合同</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9" name="Rectangle 118"/>
          <p:cNvSpPr/>
          <p:nvPr/>
        </p:nvSpPr>
        <p:spPr>
          <a:xfrm>
            <a:off x="1745425" y="442587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诉讼延期</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0" name="Rectangle 119"/>
          <p:cNvSpPr/>
          <p:nvPr/>
        </p:nvSpPr>
        <p:spPr>
          <a:xfrm>
            <a:off x="1553177" y="416185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蔑视</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1" name="Rectangle 120"/>
          <p:cNvSpPr/>
          <p:nvPr/>
        </p:nvSpPr>
        <p:spPr>
          <a:xfrm>
            <a:off x="3756287" y="371054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消费者和借款人保护</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2" name="Rectangle 121"/>
          <p:cNvSpPr/>
          <p:nvPr/>
        </p:nvSpPr>
        <p:spPr>
          <a:xfrm>
            <a:off x="3620949" y="393354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消费品保修法</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3" name="Rectangle 122"/>
          <p:cNvSpPr/>
          <p:nvPr/>
        </p:nvSpPr>
        <p:spPr>
          <a:xfrm>
            <a:off x="2400784" y="345313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宪法</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4" name="Rectangle 123"/>
          <p:cNvSpPr/>
          <p:nvPr/>
        </p:nvSpPr>
        <p:spPr>
          <a:xfrm>
            <a:off x="1782693" y="514041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捐献</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5" name="Rectangle 124"/>
          <p:cNvSpPr/>
          <p:nvPr/>
        </p:nvSpPr>
        <p:spPr>
          <a:xfrm>
            <a:off x="2348623" y="490754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承包商债券</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6" name="Rectangle 125"/>
          <p:cNvSpPr/>
          <p:nvPr/>
        </p:nvSpPr>
        <p:spPr>
          <a:xfrm>
            <a:off x="3013755" y="5633924"/>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合作社</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7" name="Rectangle 126"/>
          <p:cNvSpPr/>
          <p:nvPr/>
        </p:nvSpPr>
        <p:spPr>
          <a:xfrm>
            <a:off x="1745425" y="541887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变更</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8" name="Rectangle 127"/>
          <p:cNvSpPr/>
          <p:nvPr/>
        </p:nvSpPr>
        <p:spPr>
          <a:xfrm>
            <a:off x="3499215" y="590152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版权及文学财产</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7" name="Rectangle 6"/>
          <p:cNvSpPr/>
          <p:nvPr/>
        </p:nvSpPr>
        <p:spPr>
          <a:xfrm>
            <a:off x="5669648" y="777117"/>
            <a:ext cx="4046851" cy="55092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Coroners or Medical Examiners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Corporations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Costs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373739"/>
                </a:solidFill>
                <a:effectLst/>
                <a:uLnTx/>
                <a:uFillTx/>
                <a:latin typeface="Helvetica" panose="020B0604020202020204" pitchFamily="34" charset="0"/>
                <a:cs typeface="+mn-cs"/>
              </a:rPr>
              <a:t>Cotenancy</a:t>
            </a: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 and Joint Ownership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Counterclaim, Recoupment, and Setoff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Counterfeiting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Courts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Covenants, Conditions, and Restrictions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Credit Cards and Charge Accounts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Creditors' Bills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Criminal Law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Crops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Customs and Usages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Customs Duties and Import Regulations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Damages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Dead Bodies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Death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Declaratory Judgments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Dedication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Deeds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Depositions and Discovery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Deposits in Court </a:t>
            </a:r>
          </a:p>
        </p:txBody>
      </p:sp>
      <p:sp>
        <p:nvSpPr>
          <p:cNvPr id="155" name="Rectangle 154"/>
          <p:cNvSpPr/>
          <p:nvPr/>
        </p:nvSpPr>
        <p:spPr>
          <a:xfrm>
            <a:off x="8733464" y="77502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验尸官或死因裁判官</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6" name="Rectangle 155"/>
          <p:cNvSpPr/>
          <p:nvPr/>
        </p:nvSpPr>
        <p:spPr>
          <a:xfrm>
            <a:off x="6975321" y="100285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企业</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7" name="Rectangle 156"/>
          <p:cNvSpPr/>
          <p:nvPr/>
        </p:nvSpPr>
        <p:spPr>
          <a:xfrm>
            <a:off x="6346823" y="124802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成本</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8" name="Rectangle 157"/>
          <p:cNvSpPr/>
          <p:nvPr/>
        </p:nvSpPr>
        <p:spPr>
          <a:xfrm>
            <a:off x="8752464" y="149085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共同租地人及共同所有权</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9" name="Rectangle 158"/>
          <p:cNvSpPr/>
          <p:nvPr/>
        </p:nvSpPr>
        <p:spPr>
          <a:xfrm>
            <a:off x="9344392" y="174673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反诉，补偿，和抵消</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0" name="Rectangle 159"/>
          <p:cNvSpPr/>
          <p:nvPr/>
        </p:nvSpPr>
        <p:spPr>
          <a:xfrm>
            <a:off x="7088606" y="198903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假冒</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1" name="Rectangle 160"/>
          <p:cNvSpPr/>
          <p:nvPr/>
        </p:nvSpPr>
        <p:spPr>
          <a:xfrm>
            <a:off x="6455782" y="224507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法院</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2" name="Rectangle 161"/>
          <p:cNvSpPr/>
          <p:nvPr/>
        </p:nvSpPr>
        <p:spPr>
          <a:xfrm>
            <a:off x="9496401" y="248447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契约，条款，和限制</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3" name="Rectangle 162"/>
          <p:cNvSpPr/>
          <p:nvPr/>
        </p:nvSpPr>
        <p:spPr>
          <a:xfrm>
            <a:off x="8968506" y="272275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信用卡和收费账户</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4" name="Rectangle 163"/>
          <p:cNvSpPr/>
          <p:nvPr/>
        </p:nvSpPr>
        <p:spPr>
          <a:xfrm>
            <a:off x="7016903" y="320757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刑法</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5" name="Rectangle 164"/>
          <p:cNvSpPr/>
          <p:nvPr/>
        </p:nvSpPr>
        <p:spPr>
          <a:xfrm>
            <a:off x="7140380" y="295549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债权人票据</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6" name="Rectangle 165"/>
          <p:cNvSpPr/>
          <p:nvPr/>
        </p:nvSpPr>
        <p:spPr>
          <a:xfrm>
            <a:off x="6346823" y="347391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作物</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7" name="Rectangle 166"/>
          <p:cNvSpPr/>
          <p:nvPr/>
        </p:nvSpPr>
        <p:spPr>
          <a:xfrm>
            <a:off x="7770627" y="369412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惯例和用法</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8" name="Rectangle 167"/>
          <p:cNvSpPr/>
          <p:nvPr/>
        </p:nvSpPr>
        <p:spPr>
          <a:xfrm>
            <a:off x="9383027" y="3936424"/>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关税和进口条例</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9" name="Rectangle 168"/>
          <p:cNvSpPr/>
          <p:nvPr/>
        </p:nvSpPr>
        <p:spPr>
          <a:xfrm>
            <a:off x="6733811" y="419193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赔偿</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0" name="Rectangle 169"/>
          <p:cNvSpPr/>
          <p:nvPr/>
        </p:nvSpPr>
        <p:spPr>
          <a:xfrm>
            <a:off x="6936431" y="4414284"/>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尸体</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1" name="Rectangle 170"/>
          <p:cNvSpPr/>
          <p:nvPr/>
        </p:nvSpPr>
        <p:spPr>
          <a:xfrm>
            <a:off x="6377374" y="467811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死亡</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2" name="Rectangle 171"/>
          <p:cNvSpPr/>
          <p:nvPr/>
        </p:nvSpPr>
        <p:spPr>
          <a:xfrm>
            <a:off x="7918699" y="492542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宣告性判决</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3" name="Rectangle 172"/>
          <p:cNvSpPr/>
          <p:nvPr/>
        </p:nvSpPr>
        <p:spPr>
          <a:xfrm>
            <a:off x="6820206" y="5162058"/>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敬业</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4" name="Rectangle 173"/>
          <p:cNvSpPr/>
          <p:nvPr/>
        </p:nvSpPr>
        <p:spPr>
          <a:xfrm>
            <a:off x="6417835" y="541887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契约</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5" name="Rectangle 174"/>
          <p:cNvSpPr/>
          <p:nvPr/>
        </p:nvSpPr>
        <p:spPr>
          <a:xfrm>
            <a:off x="8182646" y="566488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证词与证据</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6" name="Rectangle 175"/>
          <p:cNvSpPr/>
          <p:nvPr/>
        </p:nvSpPr>
        <p:spPr>
          <a:xfrm>
            <a:off x="7393795" y="588859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法院保证金</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51" name="Rectangle 50"/>
          <p:cNvSpPr/>
          <p:nvPr/>
        </p:nvSpPr>
        <p:spPr>
          <a:xfrm>
            <a:off x="509515" y="762103"/>
            <a:ext cx="4453202" cy="55092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Commerce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Commercial Code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Common Law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Community Property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Composition with Creditors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Compounding Crimes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Compromise and Settlement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Computers and the Internet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Condominiums and Cooperative Apartments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Conflict of Laws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Conspiracy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Constitutional Law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Consumer and Borrower Protection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Consumer Product Warranty Acts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Contempt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Continuance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Contracts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Contractors' Bonds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Contribution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Conversion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Cooperative Associations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Copyright and Literary Property </a:t>
            </a:r>
          </a:p>
        </p:txBody>
      </p:sp>
      <p:sp>
        <p:nvSpPr>
          <p:cNvPr id="2" name="Slide Number Placeholder 1">
            <a:extLst>
              <a:ext uri="{FF2B5EF4-FFF2-40B4-BE49-F238E27FC236}">
                <a16:creationId xmlns:a16="http://schemas.microsoft.com/office/drawing/2014/main" id="{0BEEF0F7-844F-4394-A771-511BC798F2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3972765981"/>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800" b="0" i="0" u="none" strike="noStrike" kern="1200" cap="none" spc="0" normalizeH="0" baseline="0" noProof="0" dirty="0">
                <a:ln>
                  <a:noFill/>
                </a:ln>
                <a:solidFill>
                  <a:srgbClr val="000000"/>
                </a:solidFill>
                <a:effectLst/>
                <a:uLnTx/>
                <a:uFillTx/>
                <a:latin typeface="Roboto"/>
                <a:ea typeface="微软雅黑"/>
                <a:cs typeface="+mj-cs"/>
              </a:rPr>
              <a:t>    优质</a:t>
            </a:r>
            <a:r>
              <a:rPr kumimoji="0" lang="en-US" altLang="zh-CN" sz="2800" b="0" i="0" u="none" strike="noStrike" kern="1200" cap="none" spc="0" normalizeH="0" baseline="0" noProof="0" dirty="0">
                <a:ln>
                  <a:noFill/>
                </a:ln>
                <a:solidFill>
                  <a:srgbClr val="000000"/>
                </a:solidFill>
                <a:effectLst/>
                <a:uLnTx/>
                <a:uFillTx/>
                <a:latin typeface="Roboto"/>
                <a:ea typeface="微软雅黑"/>
                <a:cs typeface="+mj-cs"/>
              </a:rPr>
              <a:t>Source</a:t>
            </a:r>
            <a:r>
              <a:rPr kumimoji="0" lang="zh-CN" altLang="en-US" sz="2800" b="0" i="0" u="none" strike="noStrike" kern="1200" cap="none" spc="0" normalizeH="0" baseline="0" noProof="0" dirty="0">
                <a:ln>
                  <a:noFill/>
                </a:ln>
                <a:solidFill>
                  <a:srgbClr val="000000"/>
                </a:solidFill>
                <a:effectLst/>
                <a:uLnTx/>
                <a:uFillTx/>
                <a:latin typeface="Roboto"/>
                <a:ea typeface="微软雅黑"/>
                <a:cs typeface="+mj-cs"/>
              </a:rPr>
              <a:t>推荐：</a:t>
            </a:r>
            <a:r>
              <a:rPr kumimoji="0" lang="en-US" sz="2800" b="0" i="0" u="none" strike="noStrike" kern="1200" cap="none" spc="0" normalizeH="0" baseline="0" noProof="0" dirty="0">
                <a:ln>
                  <a:noFill/>
                </a:ln>
                <a:solidFill>
                  <a:srgbClr val="000000"/>
                </a:solidFill>
                <a:effectLst/>
                <a:uLnTx/>
                <a:uFillTx/>
                <a:latin typeface="Roboto"/>
                <a:ea typeface="微软雅黑"/>
                <a:cs typeface="+mj-cs"/>
              </a:rPr>
              <a:t> AMJUR </a:t>
            </a:r>
            <a:r>
              <a:rPr kumimoji="0" lang="zh-CN" altLang="en-US" sz="2800" b="0" i="0" u="none" strike="noStrike" kern="1200" cap="none" spc="0" normalizeH="0" baseline="0" noProof="0" dirty="0">
                <a:ln>
                  <a:noFill/>
                </a:ln>
                <a:solidFill>
                  <a:srgbClr val="000000"/>
                </a:solidFill>
                <a:effectLst/>
                <a:uLnTx/>
                <a:uFillTx/>
                <a:latin typeface="Roboto"/>
                <a:ea typeface="微软雅黑"/>
                <a:cs typeface="+mj-cs"/>
              </a:rPr>
              <a:t>内容列表</a:t>
            </a:r>
            <a:endParaRPr kumimoji="0" lang="en-US" sz="2800" b="0" i="0" u="none" strike="noStrike" kern="1200" cap="none" spc="0" normalizeH="0" baseline="0" noProof="0" dirty="0">
              <a:ln>
                <a:noFill/>
              </a:ln>
              <a:solidFill>
                <a:srgbClr val="000000"/>
              </a:solidFill>
              <a:effectLst/>
              <a:uLnTx/>
              <a:uFillTx/>
              <a:latin typeface="Roboto"/>
              <a:ea typeface="微软雅黑"/>
              <a:cs typeface="+mj-cs"/>
            </a:endParaRPr>
          </a:p>
        </p:txBody>
      </p:sp>
      <p:sp>
        <p:nvSpPr>
          <p:cNvPr id="55" name="Rectangle 54"/>
          <p:cNvSpPr/>
          <p:nvPr/>
        </p:nvSpPr>
        <p:spPr>
          <a:xfrm>
            <a:off x="5355861" y="746064"/>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联邦雇主责任与赔偿法案</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56" name="Rectangle 55"/>
          <p:cNvSpPr/>
          <p:nvPr/>
        </p:nvSpPr>
        <p:spPr>
          <a:xfrm>
            <a:off x="2182089" y="99410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联邦税收</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57" name="Rectangle 56"/>
          <p:cNvSpPr/>
          <p:nvPr/>
        </p:nvSpPr>
        <p:spPr>
          <a:xfrm>
            <a:off x="2941278" y="1257484"/>
            <a:ext cx="162785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联邦税务执法</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cxnSp>
        <p:nvCxnSpPr>
          <p:cNvPr id="109"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4098195" y="515202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共济会与互助社</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1" name="Rectangle 110"/>
          <p:cNvSpPr/>
          <p:nvPr/>
        </p:nvSpPr>
        <p:spPr>
          <a:xfrm>
            <a:off x="1914662" y="467793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算命、占卜</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2" name="Rectangle 111"/>
          <p:cNvSpPr/>
          <p:nvPr/>
        </p:nvSpPr>
        <p:spPr>
          <a:xfrm>
            <a:off x="3415328" y="490493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公共实体的特许经营权</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3" name="Rectangle 112"/>
          <p:cNvSpPr/>
          <p:nvPr/>
        </p:nvSpPr>
        <p:spPr>
          <a:xfrm>
            <a:off x="2889587" y="4173378"/>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没收及罚款</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4" name="Rectangle 113"/>
          <p:cNvSpPr/>
          <p:nvPr/>
        </p:nvSpPr>
        <p:spPr>
          <a:xfrm>
            <a:off x="4108182" y="2710759"/>
            <a:ext cx="284760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钓鱼，狩猎，及野生</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动物保护</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6" name="Rectangle 115"/>
          <p:cNvSpPr/>
          <p:nvPr/>
        </p:nvSpPr>
        <p:spPr>
          <a:xfrm>
            <a:off x="1332298" y="4419834"/>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伪造</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7" name="Rectangle 116"/>
          <p:cNvSpPr/>
          <p:nvPr/>
        </p:nvSpPr>
        <p:spPr>
          <a:xfrm>
            <a:off x="3137496" y="368829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强行占有及非法留置</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8" name="Rectangle 117"/>
          <p:cNvSpPr/>
          <p:nvPr/>
        </p:nvSpPr>
        <p:spPr>
          <a:xfrm>
            <a:off x="1159845" y="344225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食品</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9" name="Rectangle 118"/>
          <p:cNvSpPr/>
          <p:nvPr/>
        </p:nvSpPr>
        <p:spPr>
          <a:xfrm>
            <a:off x="3265129" y="221248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保真债券及保险</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0" name="Rectangle 119"/>
          <p:cNvSpPr/>
          <p:nvPr/>
        </p:nvSpPr>
        <p:spPr>
          <a:xfrm>
            <a:off x="1130159" y="245366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火宅</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1" name="Rectangle 120"/>
          <p:cNvSpPr/>
          <p:nvPr/>
        </p:nvSpPr>
        <p:spPr>
          <a:xfrm>
            <a:off x="3250841" y="586740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信息自由法案</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2" name="Rectangle 121"/>
          <p:cNvSpPr/>
          <p:nvPr/>
        </p:nvSpPr>
        <p:spPr>
          <a:xfrm>
            <a:off x="1111187" y="317728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旗帜</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3" name="Rectangle 122"/>
          <p:cNvSpPr/>
          <p:nvPr/>
        </p:nvSpPr>
        <p:spPr>
          <a:xfrm>
            <a:off x="1374754" y="293694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固定财产</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4" name="Rectangle 123"/>
          <p:cNvSpPr/>
          <p:nvPr/>
        </p:nvSpPr>
        <p:spPr>
          <a:xfrm>
            <a:off x="2798206" y="147045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联邦侵权索赔法案</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5" name="Rectangle 124"/>
          <p:cNvSpPr/>
          <p:nvPr/>
        </p:nvSpPr>
        <p:spPr>
          <a:xfrm>
            <a:off x="2249213" y="537903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欺诈和诈骗</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6" name="Rectangle 125"/>
          <p:cNvSpPr/>
          <p:nvPr/>
        </p:nvSpPr>
        <p:spPr>
          <a:xfrm>
            <a:off x="2551149" y="392147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外资企业</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7" name="Rectangle 126"/>
          <p:cNvSpPr/>
          <p:nvPr/>
        </p:nvSpPr>
        <p:spPr>
          <a:xfrm>
            <a:off x="4222010" y="562893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欺诈性转让与转移</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8" name="Rectangle 127"/>
          <p:cNvSpPr/>
          <p:nvPr/>
        </p:nvSpPr>
        <p:spPr>
          <a:xfrm>
            <a:off x="1310607" y="1716428"/>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栅栏</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5" name="Rectangle 154"/>
          <p:cNvSpPr/>
          <p:nvPr/>
        </p:nvSpPr>
        <p:spPr>
          <a:xfrm>
            <a:off x="9594402" y="100082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惊吓，打击，及精神紊乱</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6" name="Rectangle 155"/>
          <p:cNvSpPr/>
          <p:nvPr/>
        </p:nvSpPr>
        <p:spPr>
          <a:xfrm>
            <a:off x="6529894" y="221430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礼品</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7" name="Rectangle 156"/>
          <p:cNvSpPr/>
          <p:nvPr/>
        </p:nvSpPr>
        <p:spPr>
          <a:xfrm>
            <a:off x="9132232" y="1247258"/>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丧葬承办及殡仪馆</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8" name="Rectangle 157"/>
          <p:cNvSpPr/>
          <p:nvPr/>
        </p:nvSpPr>
        <p:spPr>
          <a:xfrm>
            <a:off x="8975481" y="465064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高速公路，街道，和桥梁</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9" name="Rectangle 158"/>
          <p:cNvSpPr/>
          <p:nvPr/>
        </p:nvSpPr>
        <p:spPr>
          <a:xfrm>
            <a:off x="7109049" y="295869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大陪审团</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0" name="Rectangle 159"/>
          <p:cNvSpPr/>
          <p:nvPr/>
        </p:nvSpPr>
        <p:spPr>
          <a:xfrm>
            <a:off x="7194433" y="490144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宅基地</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1" name="Rectangle 160"/>
          <p:cNvSpPr/>
          <p:nvPr/>
        </p:nvSpPr>
        <p:spPr>
          <a:xfrm>
            <a:off x="10238292" y="3947054"/>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惯犯及随后的罪犯</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2" name="Rectangle 161"/>
          <p:cNvSpPr/>
          <p:nvPr/>
        </p:nvSpPr>
        <p:spPr>
          <a:xfrm>
            <a:off x="7881767" y="416655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窝藏罪犯</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3" name="Rectangle 162"/>
          <p:cNvSpPr/>
          <p:nvPr/>
        </p:nvSpPr>
        <p:spPr>
          <a:xfrm>
            <a:off x="6715205" y="442805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健康</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5" name="Rectangle 164"/>
          <p:cNvSpPr/>
          <p:nvPr/>
        </p:nvSpPr>
        <p:spPr>
          <a:xfrm>
            <a:off x="6989220" y="515628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杀人罪</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6" name="Rectangle 165"/>
          <p:cNvSpPr/>
          <p:nvPr/>
        </p:nvSpPr>
        <p:spPr>
          <a:xfrm>
            <a:off x="9868183" y="588666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住房法和城市再开发</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7" name="Rectangle 166"/>
          <p:cNvSpPr/>
          <p:nvPr/>
        </p:nvSpPr>
        <p:spPr>
          <a:xfrm>
            <a:off x="7881767" y="342379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监护人与被监护人</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8" name="Rectangle 167"/>
          <p:cNvSpPr/>
          <p:nvPr/>
        </p:nvSpPr>
        <p:spPr>
          <a:xfrm>
            <a:off x="9020787" y="564205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酒店，汽车旅馆，和餐馆</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9" name="Rectangle 168"/>
          <p:cNvSpPr/>
          <p:nvPr/>
        </p:nvSpPr>
        <p:spPr>
          <a:xfrm>
            <a:off x="10527218" y="1731852"/>
            <a:ext cx="284760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车库，服务站，</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及停车场</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0" name="Rectangle 169"/>
          <p:cNvSpPr/>
          <p:nvPr/>
        </p:nvSpPr>
        <p:spPr>
          <a:xfrm>
            <a:off x="6975478" y="272276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州长</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1" name="Rectangle 170"/>
          <p:cNvSpPr/>
          <p:nvPr/>
        </p:nvSpPr>
        <p:spPr>
          <a:xfrm>
            <a:off x="7009526" y="2456518"/>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善意</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2" name="Rectangle 171"/>
          <p:cNvSpPr/>
          <p:nvPr/>
        </p:nvSpPr>
        <p:spPr>
          <a:xfrm>
            <a:off x="10241535" y="3438935"/>
            <a:ext cx="284760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人身保护和定罪</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后补救措施</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3" name="Rectangle 172"/>
          <p:cNvSpPr/>
          <p:nvPr/>
        </p:nvSpPr>
        <p:spPr>
          <a:xfrm>
            <a:off x="7035397" y="151800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赌博</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4" name="Rectangle 173"/>
          <p:cNvSpPr/>
          <p:nvPr/>
        </p:nvSpPr>
        <p:spPr>
          <a:xfrm>
            <a:off x="6945803" y="323161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担保</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5" name="Rectangle 174"/>
          <p:cNvSpPr/>
          <p:nvPr/>
        </p:nvSpPr>
        <p:spPr>
          <a:xfrm>
            <a:off x="8165283" y="539168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医院和收容所</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6" name="Rectangle 175"/>
          <p:cNvSpPr/>
          <p:nvPr/>
        </p:nvSpPr>
        <p:spPr>
          <a:xfrm>
            <a:off x="7194844" y="198397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天然气及石油</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52" name="Rectangle 51"/>
          <p:cNvSpPr/>
          <p:nvPr/>
        </p:nvSpPr>
        <p:spPr>
          <a:xfrm>
            <a:off x="1282931" y="196650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渡轮</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61" name="Rectangle 60"/>
          <p:cNvSpPr/>
          <p:nvPr/>
        </p:nvSpPr>
        <p:spPr>
          <a:xfrm>
            <a:off x="509514" y="762103"/>
            <a:ext cx="5078434" cy="55092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Federal Employers' Liability and Compensation Acts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Federal Taxation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Federal Tax Enforcement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Federal Tort Claims Act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Fences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Ferries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Fidelity Bonds and Insurance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Fires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Fish, Game, and Wildlife Conservation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Fixtures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Flag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Food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Forcible Entry and Detainer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Foreign Corporations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Forfeitures and Penalties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Forgery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Fortunetelling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Franchises from Public Entities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Fraternal Orders and Benefit Societies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Fraud and Deceit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Fraudulent Conveyances and Transfers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Freedom of Information Acts </a:t>
            </a:r>
          </a:p>
        </p:txBody>
      </p:sp>
      <p:sp>
        <p:nvSpPr>
          <p:cNvPr id="62" name="Rectangle 61"/>
          <p:cNvSpPr/>
          <p:nvPr/>
        </p:nvSpPr>
        <p:spPr>
          <a:xfrm>
            <a:off x="5969155" y="1020762"/>
            <a:ext cx="4832151" cy="55092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Fright, Shock, and Mental Disturbance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Funeral Directors and Embalmers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Gambling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Garages, Service Stations, and Parking Facilities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Gas and Oil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Gifts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Good Will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Governor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Grand Jury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Guaranty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Guardian and Ward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Habeas Corpus and </a:t>
            </a:r>
            <a:r>
              <a:rPr kumimoji="0" lang="en-US" sz="1600" b="0" i="0" u="none" strike="noStrike" kern="1200" cap="none" spc="0" normalizeH="0" baseline="0" noProof="0" dirty="0" err="1">
                <a:ln>
                  <a:noFill/>
                </a:ln>
                <a:solidFill>
                  <a:srgbClr val="373739"/>
                </a:solidFill>
                <a:effectLst/>
                <a:uLnTx/>
                <a:uFillTx/>
                <a:latin typeface="Helvetica" panose="020B0604020202020204" pitchFamily="34" charset="0"/>
                <a:cs typeface="+mn-cs"/>
              </a:rPr>
              <a:t>Postconviction</a:t>
            </a: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 Remedies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Habitual Criminals and Subsequent Offenders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Harboring Criminals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Health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Highways, Streets, and Bridges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Homestead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Homicide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Hospitals and Asylums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Hotels, Motels, and Restaurants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Housing Laws and Urban Redevelopment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Husband and Wife </a:t>
            </a:r>
          </a:p>
        </p:txBody>
      </p:sp>
      <p:sp>
        <p:nvSpPr>
          <p:cNvPr id="63" name="Rectangle 62"/>
          <p:cNvSpPr/>
          <p:nvPr/>
        </p:nvSpPr>
        <p:spPr>
          <a:xfrm>
            <a:off x="7767148" y="613273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夫妻</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2" name="Slide Number Placeholder 1">
            <a:extLst>
              <a:ext uri="{FF2B5EF4-FFF2-40B4-BE49-F238E27FC236}">
                <a16:creationId xmlns:a16="http://schemas.microsoft.com/office/drawing/2014/main" id="{28CE8001-118B-45F8-B917-7EAE01F66E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3879984959"/>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800" b="0" i="0" u="none" strike="noStrike" kern="1200" cap="none" spc="0" normalizeH="0" baseline="0" noProof="0" dirty="0">
                <a:ln>
                  <a:noFill/>
                </a:ln>
                <a:solidFill>
                  <a:srgbClr val="000000"/>
                </a:solidFill>
                <a:effectLst/>
                <a:uLnTx/>
                <a:uFillTx/>
                <a:latin typeface="Roboto"/>
                <a:ea typeface="微软雅黑"/>
                <a:cs typeface="+mj-cs"/>
              </a:rPr>
              <a:t>    优质</a:t>
            </a:r>
            <a:r>
              <a:rPr kumimoji="0" lang="en-US" altLang="zh-CN" sz="2800" b="0" i="0" u="none" strike="noStrike" kern="1200" cap="none" spc="0" normalizeH="0" baseline="0" noProof="0" dirty="0">
                <a:ln>
                  <a:noFill/>
                </a:ln>
                <a:solidFill>
                  <a:srgbClr val="000000"/>
                </a:solidFill>
                <a:effectLst/>
                <a:uLnTx/>
                <a:uFillTx/>
                <a:latin typeface="Roboto"/>
                <a:ea typeface="微软雅黑"/>
                <a:cs typeface="+mj-cs"/>
              </a:rPr>
              <a:t>Source</a:t>
            </a:r>
            <a:r>
              <a:rPr kumimoji="0" lang="zh-CN" altLang="en-US" sz="2800" b="0" i="0" u="none" strike="noStrike" kern="1200" cap="none" spc="0" normalizeH="0" baseline="0" noProof="0" dirty="0">
                <a:ln>
                  <a:noFill/>
                </a:ln>
                <a:solidFill>
                  <a:srgbClr val="000000"/>
                </a:solidFill>
                <a:effectLst/>
                <a:uLnTx/>
                <a:uFillTx/>
                <a:latin typeface="Roboto"/>
                <a:ea typeface="微软雅黑"/>
                <a:cs typeface="+mj-cs"/>
              </a:rPr>
              <a:t>推荐：</a:t>
            </a:r>
            <a:r>
              <a:rPr kumimoji="0" lang="en-US" sz="2800" b="0" i="0" u="none" strike="noStrike" kern="1200" cap="none" spc="0" normalizeH="0" baseline="0" noProof="0" dirty="0">
                <a:ln>
                  <a:noFill/>
                </a:ln>
                <a:solidFill>
                  <a:srgbClr val="000000"/>
                </a:solidFill>
                <a:effectLst/>
                <a:uLnTx/>
                <a:uFillTx/>
                <a:latin typeface="Roboto"/>
                <a:ea typeface="微软雅黑"/>
                <a:cs typeface="+mj-cs"/>
              </a:rPr>
              <a:t> AMJUR </a:t>
            </a:r>
            <a:r>
              <a:rPr kumimoji="0" lang="zh-CN" altLang="en-US" sz="2800" b="0" i="0" u="none" strike="noStrike" kern="1200" cap="none" spc="0" normalizeH="0" baseline="0" noProof="0" dirty="0">
                <a:ln>
                  <a:noFill/>
                </a:ln>
                <a:solidFill>
                  <a:srgbClr val="000000"/>
                </a:solidFill>
                <a:effectLst/>
                <a:uLnTx/>
                <a:uFillTx/>
                <a:latin typeface="Roboto"/>
                <a:ea typeface="微软雅黑"/>
                <a:cs typeface="+mj-cs"/>
              </a:rPr>
              <a:t>内容列表</a:t>
            </a:r>
            <a:endParaRPr kumimoji="0" lang="en-US" sz="2800" b="0" i="0" u="none" strike="noStrike" kern="1200" cap="none" spc="0" normalizeH="0" baseline="0" noProof="0" dirty="0">
              <a:ln>
                <a:noFill/>
              </a:ln>
              <a:solidFill>
                <a:srgbClr val="000000"/>
              </a:solidFill>
              <a:effectLst/>
              <a:uLnTx/>
              <a:uFillTx/>
              <a:latin typeface="Roboto"/>
              <a:ea typeface="微软雅黑"/>
              <a:cs typeface="+mj-cs"/>
            </a:endParaRPr>
          </a:p>
        </p:txBody>
      </p:sp>
      <p:sp>
        <p:nvSpPr>
          <p:cNvPr id="55" name="Rectangle 54"/>
          <p:cNvSpPr/>
          <p:nvPr/>
        </p:nvSpPr>
        <p:spPr>
          <a:xfrm>
            <a:off x="2905017" y="74620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血统与分布</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56" name="Rectangle 55"/>
          <p:cNvSpPr/>
          <p:nvPr/>
        </p:nvSpPr>
        <p:spPr>
          <a:xfrm>
            <a:off x="3046897" y="99325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遗弃及不履行抚养义务</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57" name="Rectangle 56"/>
          <p:cNvSpPr/>
          <p:nvPr/>
        </p:nvSpPr>
        <p:spPr>
          <a:xfrm>
            <a:off x="4209495" y="1224018"/>
            <a:ext cx="162785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诉讼中止，撤销</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及驳回</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cxnSp>
        <p:nvCxnSpPr>
          <p:cNvPr id="109"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2327587" y="146371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无序的房屋</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1" name="Rectangle 110"/>
          <p:cNvSpPr/>
          <p:nvPr/>
        </p:nvSpPr>
        <p:spPr>
          <a:xfrm>
            <a:off x="2391382" y="171925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哥伦比亚特区</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2" name="Rectangle 111"/>
          <p:cNvSpPr/>
          <p:nvPr/>
        </p:nvSpPr>
        <p:spPr>
          <a:xfrm>
            <a:off x="2473082" y="1987158"/>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烦扰的集会</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3" name="Rectangle 112"/>
          <p:cNvSpPr/>
          <p:nvPr/>
        </p:nvSpPr>
        <p:spPr>
          <a:xfrm>
            <a:off x="2785691" y="2225818"/>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离婚与分居</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4" name="Rectangle 113"/>
          <p:cNvSpPr/>
          <p:nvPr/>
        </p:nvSpPr>
        <p:spPr>
          <a:xfrm>
            <a:off x="3387222" y="245425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家庭虐待和暴力</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6" name="Rectangle 115"/>
          <p:cNvSpPr/>
          <p:nvPr/>
        </p:nvSpPr>
        <p:spPr>
          <a:xfrm>
            <a:off x="1383187" y="270440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户籍</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7" name="Rectangle 116"/>
          <p:cNvSpPr/>
          <p:nvPr/>
        </p:nvSpPr>
        <p:spPr>
          <a:xfrm>
            <a:off x="2414290" y="294306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亡夫或亡妻遗产</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8" name="Rectangle 117"/>
          <p:cNvSpPr/>
          <p:nvPr/>
        </p:nvSpPr>
        <p:spPr>
          <a:xfrm>
            <a:off x="2564352" y="441004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补救措施选择</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9" name="Rectangle 118"/>
          <p:cNvSpPr/>
          <p:nvPr/>
        </p:nvSpPr>
        <p:spPr>
          <a:xfrm>
            <a:off x="3724801" y="342566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药物或受控物质</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0" name="Rectangle 119"/>
          <p:cNvSpPr/>
          <p:nvPr/>
        </p:nvSpPr>
        <p:spPr>
          <a:xfrm>
            <a:off x="1596628" y="4174864"/>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要求收回不当被扣产业</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1" name="Rectangle 120"/>
          <p:cNvSpPr/>
          <p:nvPr/>
        </p:nvSpPr>
        <p:spPr>
          <a:xfrm>
            <a:off x="4396102" y="3940014"/>
            <a:ext cx="284760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不动产的地役</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权及许可证</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2" name="Rectangle 121"/>
          <p:cNvSpPr/>
          <p:nvPr/>
        </p:nvSpPr>
        <p:spPr>
          <a:xfrm>
            <a:off x="3242964" y="368980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胁迫及不当施压</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3" name="Rectangle 122"/>
          <p:cNvSpPr/>
          <p:nvPr/>
        </p:nvSpPr>
        <p:spPr>
          <a:xfrm>
            <a:off x="3296695" y="317941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排水渠和排水区</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4" name="Rectangle 123"/>
          <p:cNvSpPr/>
          <p:nvPr/>
        </p:nvSpPr>
        <p:spPr>
          <a:xfrm>
            <a:off x="2940502" y="489511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电梯与自动扶梯</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5" name="Rectangle 124"/>
          <p:cNvSpPr/>
          <p:nvPr/>
        </p:nvSpPr>
        <p:spPr>
          <a:xfrm>
            <a:off x="1499967" y="465025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选举</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6" name="Rectangle 125"/>
          <p:cNvSpPr/>
          <p:nvPr/>
        </p:nvSpPr>
        <p:spPr>
          <a:xfrm>
            <a:off x="2177582" y="538962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行政征用</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7" name="Rectangle 126"/>
          <p:cNvSpPr/>
          <p:nvPr/>
        </p:nvSpPr>
        <p:spPr>
          <a:xfrm>
            <a:off x="2010039" y="513743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侵占</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8" name="Rectangle 127"/>
          <p:cNvSpPr/>
          <p:nvPr/>
        </p:nvSpPr>
        <p:spPr>
          <a:xfrm>
            <a:off x="2659183" y="564759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就业代理</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5" name="Rectangle 154"/>
          <p:cNvSpPr/>
          <p:nvPr/>
        </p:nvSpPr>
        <p:spPr>
          <a:xfrm>
            <a:off x="8290007" y="73039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能源及动力来源</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6" name="Rectangle 155"/>
          <p:cNvSpPr/>
          <p:nvPr/>
        </p:nvSpPr>
        <p:spPr>
          <a:xfrm>
            <a:off x="8573128" y="98785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娱乐和运动法</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7" name="Rectangle 156"/>
          <p:cNvSpPr/>
          <p:nvPr/>
        </p:nvSpPr>
        <p:spPr>
          <a:xfrm>
            <a:off x="7787004" y="121907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衡平法转化</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8" name="Rectangle 157"/>
          <p:cNvSpPr/>
          <p:nvPr/>
        </p:nvSpPr>
        <p:spPr>
          <a:xfrm>
            <a:off x="8459754" y="342216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执行人与管理人</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9" name="Rectangle 158"/>
          <p:cNvSpPr/>
          <p:nvPr/>
        </p:nvSpPr>
        <p:spPr>
          <a:xfrm>
            <a:off x="6881227" y="367539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豁免</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0" name="Rectangle 159"/>
          <p:cNvSpPr/>
          <p:nvPr/>
        </p:nvSpPr>
        <p:spPr>
          <a:xfrm>
            <a:off x="8211434" y="416054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爆炸和爆炸物</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1" name="Rectangle 160"/>
          <p:cNvSpPr/>
          <p:nvPr/>
        </p:nvSpPr>
        <p:spPr>
          <a:xfrm>
            <a:off x="9061341" y="490493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保理商及代销商</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2" name="Rectangle 161"/>
          <p:cNvSpPr/>
          <p:nvPr/>
        </p:nvSpPr>
        <p:spPr>
          <a:xfrm>
            <a:off x="8824067" y="4395214"/>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敲诈，勒索，和威胁</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3" name="Rectangle 162"/>
          <p:cNvSpPr/>
          <p:nvPr/>
        </p:nvSpPr>
        <p:spPr>
          <a:xfrm>
            <a:off x="6778562" y="463208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引渡</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4" name="Rectangle 163"/>
          <p:cNvSpPr/>
          <p:nvPr/>
        </p:nvSpPr>
        <p:spPr>
          <a:xfrm>
            <a:off x="7309753" y="563543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乔装</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5" name="Rectangle 164"/>
          <p:cNvSpPr/>
          <p:nvPr/>
        </p:nvSpPr>
        <p:spPr>
          <a:xfrm>
            <a:off x="7590048" y="5125814"/>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非法监禁</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6" name="Rectangle 165"/>
          <p:cNvSpPr/>
          <p:nvPr/>
        </p:nvSpPr>
        <p:spPr>
          <a:xfrm>
            <a:off x="7219610" y="5860348"/>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联邦法院</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7" name="Rectangle 166"/>
          <p:cNvSpPr/>
          <p:nvPr/>
        </p:nvSpPr>
        <p:spPr>
          <a:xfrm>
            <a:off x="7688733" y="268118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禁止反言及弃权</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8" name="Rectangle 167"/>
          <p:cNvSpPr/>
          <p:nvPr/>
        </p:nvSpPr>
        <p:spPr>
          <a:xfrm>
            <a:off x="7463801" y="536826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假冒身份</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9" name="Rectangle 168"/>
          <p:cNvSpPr/>
          <p:nvPr/>
        </p:nvSpPr>
        <p:spPr>
          <a:xfrm>
            <a:off x="6502318" y="170512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逃逸</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0" name="Rectangle 169"/>
          <p:cNvSpPr/>
          <p:nvPr/>
        </p:nvSpPr>
        <p:spPr>
          <a:xfrm>
            <a:off x="6384294" y="148397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公平</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1" name="Rectangle 170"/>
          <p:cNvSpPr/>
          <p:nvPr/>
        </p:nvSpPr>
        <p:spPr>
          <a:xfrm>
            <a:off x="6582756" y="193470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没收财产</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2" name="Rectangle 171"/>
          <p:cNvSpPr/>
          <p:nvPr/>
        </p:nvSpPr>
        <p:spPr>
          <a:xfrm>
            <a:off x="9728835" y="316893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死刑及判决执行</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3" name="Rectangle 172"/>
          <p:cNvSpPr/>
          <p:nvPr/>
        </p:nvSpPr>
        <p:spPr>
          <a:xfrm>
            <a:off x="6536731" y="243335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房地产</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4" name="Rectangle 173"/>
          <p:cNvSpPr/>
          <p:nvPr/>
        </p:nvSpPr>
        <p:spPr>
          <a:xfrm>
            <a:off x="6512398" y="219960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第三方托管</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5" name="Rectangle 174"/>
          <p:cNvSpPr/>
          <p:nvPr/>
        </p:nvSpPr>
        <p:spPr>
          <a:xfrm>
            <a:off x="8453104" y="389079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专家和意见证据</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6" name="Rectangle 175"/>
          <p:cNvSpPr/>
          <p:nvPr/>
        </p:nvSpPr>
        <p:spPr>
          <a:xfrm>
            <a:off x="6638274" y="291493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证据</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51" name="Rectangle 50"/>
          <p:cNvSpPr/>
          <p:nvPr/>
        </p:nvSpPr>
        <p:spPr>
          <a:xfrm>
            <a:off x="509515" y="762103"/>
            <a:ext cx="4109674" cy="55092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Descent and Distributio</a:t>
            </a:r>
            <a:r>
              <a:rPr kumimoji="0" lang="en-US" altLang="zh-CN" sz="1600" b="0" i="0" u="none" strike="noStrike" kern="1200" cap="none" spc="0" normalizeH="0" baseline="0" noProof="0" dirty="0">
                <a:ln>
                  <a:noFill/>
                </a:ln>
                <a:solidFill>
                  <a:srgbClr val="373739"/>
                </a:solidFill>
                <a:effectLst/>
                <a:uLnTx/>
                <a:uFillTx/>
                <a:latin typeface="Helvetica" panose="020B0604020202020204" pitchFamily="34" charset="0"/>
                <a:cs typeface="+mn-cs"/>
              </a:rPr>
              <a:t>n</a:t>
            </a:r>
            <a:endPar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Desertion and Nonsupport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Dismissal, Discontinuance, and Nonsuit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Disorderly Houses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District of Columbia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Disturbing Meetings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Divorce and Separation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Domestic Abuse and Violence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373739"/>
                </a:solidFill>
                <a:effectLst/>
                <a:uLnTx/>
                <a:uFillTx/>
                <a:latin typeface="Helvetica" panose="020B0604020202020204" pitchFamily="34" charset="0"/>
                <a:cs typeface="+mn-cs"/>
              </a:rPr>
              <a:t>Domicil</a:t>
            </a: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Dower and Curtesy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Drains and Drainage Districts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Drugs and Controlled Substances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Duress and Undue Influence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Easements and Licenses in Real Property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Ejectment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Election of Remedies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Elections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Elevators and Escalators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Embezzlement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Eminent Domain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Employment Agencies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Employment Relationship </a:t>
            </a:r>
          </a:p>
        </p:txBody>
      </p:sp>
      <p:sp>
        <p:nvSpPr>
          <p:cNvPr id="52" name="Rectangle 51"/>
          <p:cNvSpPr/>
          <p:nvPr/>
        </p:nvSpPr>
        <p:spPr>
          <a:xfrm>
            <a:off x="2940502" y="589742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就业关系</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53" name="Rectangle 52"/>
          <p:cNvSpPr/>
          <p:nvPr/>
        </p:nvSpPr>
        <p:spPr>
          <a:xfrm>
            <a:off x="5669648" y="748541"/>
            <a:ext cx="4234713" cy="55092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Energy and Power Sources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Entertainment and Sports Law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Equitable Conversion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Equity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Escape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Escheat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Escrow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Estates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Estoppel and Waiver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Evidence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Executions and Enforcement of Judgments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Executors and Administrators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Exemptions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Expert and Opinion Evidence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Explosions and Explosives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Extortion, Blackmail, and Threats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Extradition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Factors and Commission Merchants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False Imprisonment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False Personation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False Pretenses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Federal Courts </a:t>
            </a:r>
          </a:p>
        </p:txBody>
      </p:sp>
      <p:sp>
        <p:nvSpPr>
          <p:cNvPr id="2" name="Slide Number Placeholder 1">
            <a:extLst>
              <a:ext uri="{FF2B5EF4-FFF2-40B4-BE49-F238E27FC236}">
                <a16:creationId xmlns:a16="http://schemas.microsoft.com/office/drawing/2014/main" id="{4A883F6F-03AC-497A-87B2-5EB2280859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205323458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800" b="0" i="0" u="none" strike="noStrike" kern="1200" cap="none" spc="0" normalizeH="0" baseline="0" noProof="0" dirty="0">
                <a:ln>
                  <a:noFill/>
                </a:ln>
                <a:solidFill>
                  <a:srgbClr val="000000"/>
                </a:solidFill>
                <a:effectLst/>
                <a:uLnTx/>
                <a:uFillTx/>
                <a:latin typeface="Roboto"/>
                <a:ea typeface="微软雅黑"/>
                <a:cs typeface="+mj-cs"/>
              </a:rPr>
              <a:t>    优质</a:t>
            </a:r>
            <a:r>
              <a:rPr kumimoji="0" lang="en-US" altLang="zh-CN" sz="2800" b="0" i="0" u="none" strike="noStrike" kern="1200" cap="none" spc="0" normalizeH="0" baseline="0" noProof="0" dirty="0">
                <a:ln>
                  <a:noFill/>
                </a:ln>
                <a:solidFill>
                  <a:srgbClr val="000000"/>
                </a:solidFill>
                <a:effectLst/>
                <a:uLnTx/>
                <a:uFillTx/>
                <a:latin typeface="Roboto"/>
                <a:ea typeface="微软雅黑"/>
                <a:cs typeface="+mj-cs"/>
              </a:rPr>
              <a:t>Sources</a:t>
            </a:r>
            <a:r>
              <a:rPr kumimoji="0" lang="zh-CN" altLang="en-US" sz="2800" b="0" i="0" u="none" strike="noStrike" kern="1200" cap="none" spc="0" normalizeH="0" baseline="0" noProof="0" dirty="0">
                <a:ln>
                  <a:noFill/>
                </a:ln>
                <a:solidFill>
                  <a:srgbClr val="000000"/>
                </a:solidFill>
                <a:effectLst/>
                <a:uLnTx/>
                <a:uFillTx/>
                <a:latin typeface="Roboto"/>
                <a:ea typeface="微软雅黑"/>
                <a:cs typeface="+mj-cs"/>
              </a:rPr>
              <a:t>推荐：</a:t>
            </a:r>
            <a:r>
              <a:rPr kumimoji="0" lang="en-US" sz="2800" b="0" i="0" u="none" strike="noStrike" kern="1200" cap="none" spc="0" normalizeH="0" baseline="0" noProof="0" dirty="0">
                <a:ln>
                  <a:noFill/>
                </a:ln>
                <a:solidFill>
                  <a:srgbClr val="000000"/>
                </a:solidFill>
                <a:effectLst/>
                <a:uLnTx/>
                <a:uFillTx/>
                <a:latin typeface="Roboto"/>
                <a:ea typeface="微软雅黑"/>
                <a:cs typeface="+mj-cs"/>
              </a:rPr>
              <a:t> AMJUR </a:t>
            </a:r>
            <a:r>
              <a:rPr kumimoji="0" lang="zh-CN" altLang="en-US" sz="2800" b="0" i="0" u="none" strike="noStrike" kern="1200" cap="none" spc="0" normalizeH="0" baseline="0" noProof="0" dirty="0">
                <a:ln>
                  <a:noFill/>
                </a:ln>
                <a:solidFill>
                  <a:srgbClr val="000000"/>
                </a:solidFill>
                <a:effectLst/>
                <a:uLnTx/>
                <a:uFillTx/>
                <a:latin typeface="Roboto"/>
                <a:ea typeface="微软雅黑"/>
                <a:cs typeface="+mj-cs"/>
              </a:rPr>
              <a:t>内容列表</a:t>
            </a:r>
            <a:endParaRPr kumimoji="0" lang="en-US" sz="2800" b="0" i="0" u="none" strike="noStrike" kern="1200" cap="none" spc="0" normalizeH="0" baseline="0" noProof="0" dirty="0">
              <a:ln>
                <a:noFill/>
              </a:ln>
              <a:solidFill>
                <a:srgbClr val="000000"/>
              </a:solidFill>
              <a:effectLst/>
              <a:uLnTx/>
              <a:uFillTx/>
              <a:latin typeface="Roboto"/>
              <a:ea typeface="微软雅黑"/>
              <a:cs typeface="+mj-cs"/>
            </a:endParaRPr>
          </a:p>
        </p:txBody>
      </p:sp>
      <p:sp>
        <p:nvSpPr>
          <p:cNvPr id="55" name="Rectangle 54"/>
          <p:cNvSpPr/>
          <p:nvPr/>
        </p:nvSpPr>
        <p:spPr>
          <a:xfrm>
            <a:off x="2133392" y="368768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检验法</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56" name="Rectangle 55"/>
          <p:cNvSpPr/>
          <p:nvPr/>
        </p:nvSpPr>
        <p:spPr>
          <a:xfrm>
            <a:off x="2992878" y="1976078"/>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印第安人，美洲原住民</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57" name="Rectangle 56"/>
          <p:cNvSpPr/>
          <p:nvPr/>
        </p:nvSpPr>
        <p:spPr>
          <a:xfrm>
            <a:off x="2427828" y="744783"/>
            <a:ext cx="162785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非婚生子女</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cxnSp>
        <p:nvCxnSpPr>
          <p:cNvPr id="109"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2203765" y="491362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国际法</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1" name="Rectangle 110"/>
          <p:cNvSpPr/>
          <p:nvPr/>
        </p:nvSpPr>
        <p:spPr>
          <a:xfrm>
            <a:off x="1631240" y="345498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破产</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2" name="Rectangle 111"/>
          <p:cNvSpPr/>
          <p:nvPr/>
        </p:nvSpPr>
        <p:spPr>
          <a:xfrm>
            <a:off x="1777427" y="418318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暴动</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3" name="Rectangle 112"/>
          <p:cNvSpPr/>
          <p:nvPr/>
        </p:nvSpPr>
        <p:spPr>
          <a:xfrm>
            <a:off x="1635158" y="316893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禁令</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4" name="Rectangle 113"/>
          <p:cNvSpPr/>
          <p:nvPr/>
        </p:nvSpPr>
        <p:spPr>
          <a:xfrm>
            <a:off x="3295884" y="221811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起诉书与信息</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6" name="Rectangle 115"/>
          <p:cNvSpPr/>
          <p:nvPr/>
        </p:nvSpPr>
        <p:spPr>
          <a:xfrm>
            <a:off x="6470200" y="245856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陪审团</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7" name="Rectangle 116"/>
          <p:cNvSpPr/>
          <p:nvPr/>
        </p:nvSpPr>
        <p:spPr>
          <a:xfrm>
            <a:off x="3761562" y="271361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遗产，房产，及礼品税</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8" name="Rectangle 117"/>
          <p:cNvSpPr/>
          <p:nvPr/>
        </p:nvSpPr>
        <p:spPr>
          <a:xfrm>
            <a:off x="1585490" y="392038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保险</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9" name="Rectangle 118"/>
          <p:cNvSpPr/>
          <p:nvPr/>
        </p:nvSpPr>
        <p:spPr>
          <a:xfrm>
            <a:off x="1731623" y="5136588"/>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交互诉讼</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0" name="Rectangle 119"/>
          <p:cNvSpPr/>
          <p:nvPr/>
        </p:nvSpPr>
        <p:spPr>
          <a:xfrm>
            <a:off x="2961821" y="294143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自主性与公民投票</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1" name="Rectangle 120"/>
          <p:cNvSpPr/>
          <p:nvPr/>
        </p:nvSpPr>
        <p:spPr>
          <a:xfrm>
            <a:off x="1944114" y="1004138"/>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立法完善</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2" name="Rectangle 121"/>
          <p:cNvSpPr/>
          <p:nvPr/>
        </p:nvSpPr>
        <p:spPr>
          <a:xfrm>
            <a:off x="2892388" y="171130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独立承包商</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3" name="Rectangle 122"/>
          <p:cNvSpPr/>
          <p:nvPr/>
        </p:nvSpPr>
        <p:spPr>
          <a:xfrm>
            <a:off x="1559246" y="150439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损害赔偿</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4" name="Rectangle 123"/>
          <p:cNvSpPr/>
          <p:nvPr/>
        </p:nvSpPr>
        <p:spPr>
          <a:xfrm>
            <a:off x="1282741" y="244883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婴幼儿</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5" name="Rectangle 124"/>
          <p:cNvSpPr/>
          <p:nvPr/>
        </p:nvSpPr>
        <p:spPr>
          <a:xfrm>
            <a:off x="1453925" y="613657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灌溉</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6" name="Rectangle 125"/>
          <p:cNvSpPr/>
          <p:nvPr/>
        </p:nvSpPr>
        <p:spPr>
          <a:xfrm>
            <a:off x="1770672" y="465988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干扰</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7" name="Rectangle 126"/>
          <p:cNvSpPr/>
          <p:nvPr/>
        </p:nvSpPr>
        <p:spPr>
          <a:xfrm>
            <a:off x="2428654" y="539032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醉酒</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8" name="Rectangle 127"/>
          <p:cNvSpPr/>
          <p:nvPr/>
        </p:nvSpPr>
        <p:spPr>
          <a:xfrm>
            <a:off x="2307926" y="441497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利息与高利贷</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5" name="Rectangle 154"/>
          <p:cNvSpPr/>
          <p:nvPr/>
        </p:nvSpPr>
        <p:spPr>
          <a:xfrm>
            <a:off x="7748172" y="76210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工作歧视</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6" name="Rectangle 155"/>
          <p:cNvSpPr/>
          <p:nvPr/>
        </p:nvSpPr>
        <p:spPr>
          <a:xfrm>
            <a:off x="8171293" y="990744"/>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股份公司</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7" name="Rectangle 156"/>
          <p:cNvSpPr/>
          <p:nvPr/>
        </p:nvSpPr>
        <p:spPr>
          <a:xfrm>
            <a:off x="7365646" y="121938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合资企业</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8" name="Rectangle 157"/>
          <p:cNvSpPr/>
          <p:nvPr/>
        </p:nvSpPr>
        <p:spPr>
          <a:xfrm>
            <a:off x="11119125" y="2708113"/>
            <a:ext cx="284760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少年法庭</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及违法和</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失依儿童</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9" name="Rectangle 158"/>
          <p:cNvSpPr/>
          <p:nvPr/>
        </p:nvSpPr>
        <p:spPr>
          <a:xfrm>
            <a:off x="8496942" y="318982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劳动及劳动关系</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0" name="Rectangle 159"/>
          <p:cNvSpPr/>
          <p:nvPr/>
        </p:nvSpPr>
        <p:spPr>
          <a:xfrm>
            <a:off x="8442928" y="440809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防洪堤及防洪</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1" name="Rectangle 160"/>
          <p:cNvSpPr/>
          <p:nvPr/>
        </p:nvSpPr>
        <p:spPr>
          <a:xfrm>
            <a:off x="9433421" y="464933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淫荡，淫秽，及猥亵</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2" name="Rectangle 161"/>
          <p:cNvSpPr/>
          <p:nvPr/>
        </p:nvSpPr>
        <p:spPr>
          <a:xfrm>
            <a:off x="7910745" y="344092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业主及租客</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3" name="Rectangle 162"/>
          <p:cNvSpPr/>
          <p:nvPr/>
        </p:nvSpPr>
        <p:spPr>
          <a:xfrm>
            <a:off x="6803463" y="370447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盗窃</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4" name="Rectangle 163"/>
          <p:cNvSpPr/>
          <p:nvPr/>
        </p:nvSpPr>
        <p:spPr>
          <a:xfrm>
            <a:off x="6571525" y="536528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留置权</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5" name="Rectangle 164"/>
          <p:cNvSpPr/>
          <p:nvPr/>
        </p:nvSpPr>
        <p:spPr>
          <a:xfrm>
            <a:off x="7666387" y="489623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诽谤和流言</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6" name="Rectangle 165"/>
          <p:cNvSpPr/>
          <p:nvPr/>
        </p:nvSpPr>
        <p:spPr>
          <a:xfrm>
            <a:off x="7887957" y="5890994"/>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诉讼限制</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7" name="Rectangle 166"/>
          <p:cNvSpPr/>
          <p:nvPr/>
        </p:nvSpPr>
        <p:spPr>
          <a:xfrm>
            <a:off x="3970335" y="5606784"/>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投资公司及顾问</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8" name="Rectangle 167"/>
          <p:cNvSpPr/>
          <p:nvPr/>
        </p:nvSpPr>
        <p:spPr>
          <a:xfrm>
            <a:off x="8036697" y="514003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许可证与执照</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9" name="Rectangle 168"/>
          <p:cNvSpPr/>
          <p:nvPr/>
        </p:nvSpPr>
        <p:spPr>
          <a:xfrm>
            <a:off x="6733201" y="173297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法官</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0" name="Rectangle 169"/>
          <p:cNvSpPr/>
          <p:nvPr/>
        </p:nvSpPr>
        <p:spPr>
          <a:xfrm>
            <a:off x="7073138" y="149005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判决</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1" name="Rectangle 170"/>
          <p:cNvSpPr/>
          <p:nvPr/>
        </p:nvSpPr>
        <p:spPr>
          <a:xfrm>
            <a:off x="9329912" y="393301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洗衣店，洗染店，及干洗店</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2" name="Rectangle 171"/>
          <p:cNvSpPr/>
          <p:nvPr/>
        </p:nvSpPr>
        <p:spPr>
          <a:xfrm>
            <a:off x="3934453" y="6039921"/>
            <a:ext cx="284760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强制劳役，劳役偿债，</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及人口贩卖</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3" name="Rectangle 172"/>
          <p:cNvSpPr/>
          <p:nvPr/>
        </p:nvSpPr>
        <p:spPr>
          <a:xfrm>
            <a:off x="7330729" y="220454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司法销售</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4" name="Rectangle 173"/>
          <p:cNvSpPr/>
          <p:nvPr/>
        </p:nvSpPr>
        <p:spPr>
          <a:xfrm>
            <a:off x="9210941" y="195547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司法委员会及会议</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5" name="Rectangle 174"/>
          <p:cNvSpPr/>
          <p:nvPr/>
        </p:nvSpPr>
        <p:spPr>
          <a:xfrm>
            <a:off x="7514616" y="415502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信用证</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6" name="Rectangle 175"/>
          <p:cNvSpPr/>
          <p:nvPr/>
        </p:nvSpPr>
        <p:spPr>
          <a:xfrm>
            <a:off x="8023905" y="2687634"/>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太平绅士</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52" name="Rectangle 51"/>
          <p:cNvSpPr/>
          <p:nvPr/>
        </p:nvSpPr>
        <p:spPr>
          <a:xfrm>
            <a:off x="1210463" y="123435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乱伦</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54" name="Rectangle 53"/>
          <p:cNvSpPr/>
          <p:nvPr/>
        </p:nvSpPr>
        <p:spPr>
          <a:xfrm>
            <a:off x="509515" y="762103"/>
            <a:ext cx="5320344" cy="57554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Illegitimate Children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Improvements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Incest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Indemnity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Independent Contractors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Indians; Native Americans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Indictments and </a:t>
            </a:r>
            <a:r>
              <a:rPr kumimoji="0" lang="en-US" sz="1600" b="0" i="0" u="none" strike="noStrike" kern="1200" cap="none" spc="0" normalizeH="0" baseline="0" noProof="0" dirty="0" err="1">
                <a:ln>
                  <a:noFill/>
                </a:ln>
                <a:solidFill>
                  <a:srgbClr val="373739"/>
                </a:solidFill>
                <a:effectLst/>
                <a:uLnTx/>
                <a:uFillTx/>
                <a:latin typeface="Helvetica" panose="020B0604020202020204" pitchFamily="34" charset="0"/>
                <a:cs typeface="+mn-cs"/>
              </a:rPr>
              <a:t>Informations</a:t>
            </a: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Infants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Inheritance, Estate, and Gift Taxes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Initiative and Referendum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Injunctions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Insolvency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Inspection Laws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Insurance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Insurrection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Interest and Usury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Interference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International Law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Interpleader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Intoxicating Liquors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Investment Companies and Advisers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Involuntary Servitude, Peonage, and Human Trafficking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Irrigation </a:t>
            </a:r>
          </a:p>
        </p:txBody>
      </p:sp>
      <p:sp>
        <p:nvSpPr>
          <p:cNvPr id="60" name="Rectangle 59"/>
          <p:cNvSpPr/>
          <p:nvPr/>
        </p:nvSpPr>
        <p:spPr>
          <a:xfrm>
            <a:off x="9013399" y="562810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终生租户与指定继承人</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61" name="Rectangle 60"/>
          <p:cNvSpPr/>
          <p:nvPr/>
        </p:nvSpPr>
        <p:spPr>
          <a:xfrm>
            <a:off x="5926569" y="762103"/>
            <a:ext cx="5467967" cy="55092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Job Discrimination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Joint-Stock Companies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Joint Ventures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Judgments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Judges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Judicial Councils and Conferences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Judicial Sales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Jury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Justices of the Peace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Juvenile Courts and Delinquent and Dependent Children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Labor and Labor Relations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Landlord and Tenant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Larceny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Laundries, Dyers, and Dry Cleaners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Letters of Credit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Levees and Flood Control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Lewdness, Indecency, and Obscenity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Libel and Slander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Licenses and Permits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Liens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Life Tenants and </a:t>
            </a:r>
            <a:r>
              <a:rPr kumimoji="0" lang="en-US" sz="1600" b="0" i="0" u="none" strike="noStrike" kern="1200" cap="none" spc="0" normalizeH="0" baseline="0" noProof="0" dirty="0" err="1">
                <a:ln>
                  <a:noFill/>
                </a:ln>
                <a:solidFill>
                  <a:srgbClr val="373739"/>
                </a:solidFill>
                <a:effectLst/>
                <a:uLnTx/>
                <a:uFillTx/>
                <a:latin typeface="Helvetica" panose="020B0604020202020204" pitchFamily="34" charset="0"/>
                <a:cs typeface="+mn-cs"/>
              </a:rPr>
              <a:t>Remaindermen</a:t>
            </a: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Limitation of Actions </a:t>
            </a:r>
          </a:p>
        </p:txBody>
      </p:sp>
      <p:sp>
        <p:nvSpPr>
          <p:cNvPr id="2" name="Slide Number Placeholder 1">
            <a:extLst>
              <a:ext uri="{FF2B5EF4-FFF2-40B4-BE49-F238E27FC236}">
                <a16:creationId xmlns:a16="http://schemas.microsoft.com/office/drawing/2014/main" id="{1042B8A8-0152-4056-B153-DDF72F67BB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191333700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txBox="1">
            <a:spLocks/>
          </p:cNvSpPr>
          <p:nvPr/>
        </p:nvSpPr>
        <p:spPr>
          <a:xfrm>
            <a:off x="159256" y="200269"/>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800" b="0" i="0" u="none" strike="noStrike" kern="1200" cap="none" spc="0" normalizeH="0" baseline="0" noProof="0" dirty="0">
                <a:ln>
                  <a:noFill/>
                </a:ln>
                <a:solidFill>
                  <a:srgbClr val="000000"/>
                </a:solidFill>
                <a:effectLst/>
                <a:uLnTx/>
                <a:uFillTx/>
                <a:latin typeface="Roboto"/>
                <a:ea typeface="微软雅黑"/>
                <a:cs typeface="+mj-cs"/>
              </a:rPr>
              <a:t>  优质</a:t>
            </a:r>
            <a:r>
              <a:rPr kumimoji="0" lang="en-US" altLang="zh-CN" sz="2800" b="0" i="0" u="none" strike="noStrike" kern="1200" cap="none" spc="0" normalizeH="0" baseline="0" noProof="0" dirty="0">
                <a:ln>
                  <a:noFill/>
                </a:ln>
                <a:solidFill>
                  <a:srgbClr val="000000"/>
                </a:solidFill>
                <a:effectLst/>
                <a:uLnTx/>
                <a:uFillTx/>
                <a:latin typeface="Roboto"/>
                <a:ea typeface="微软雅黑"/>
                <a:cs typeface="+mj-cs"/>
              </a:rPr>
              <a:t>Source</a:t>
            </a:r>
            <a:r>
              <a:rPr kumimoji="0" lang="zh-CN" altLang="en-US" sz="2800" b="0" i="0" u="none" strike="noStrike" kern="1200" cap="none" spc="0" normalizeH="0" baseline="0" noProof="0" dirty="0">
                <a:ln>
                  <a:noFill/>
                </a:ln>
                <a:solidFill>
                  <a:srgbClr val="000000"/>
                </a:solidFill>
                <a:effectLst/>
                <a:uLnTx/>
                <a:uFillTx/>
                <a:latin typeface="Roboto"/>
                <a:ea typeface="微软雅黑"/>
                <a:cs typeface="+mj-cs"/>
              </a:rPr>
              <a:t>推荐：</a:t>
            </a:r>
            <a:r>
              <a:rPr kumimoji="0" lang="en-US" sz="2800" b="0" i="0" u="none" strike="noStrike" kern="1200" cap="none" spc="0" normalizeH="0" baseline="0" noProof="0" dirty="0">
                <a:ln>
                  <a:noFill/>
                </a:ln>
                <a:solidFill>
                  <a:srgbClr val="000000"/>
                </a:solidFill>
                <a:effectLst/>
                <a:uLnTx/>
                <a:uFillTx/>
                <a:latin typeface="Roboto"/>
                <a:ea typeface="微软雅黑"/>
                <a:cs typeface="+mj-cs"/>
              </a:rPr>
              <a:t> AMJUR </a:t>
            </a:r>
            <a:r>
              <a:rPr kumimoji="0" lang="zh-CN" altLang="en-US" sz="2800" b="0" i="0" u="none" strike="noStrike" kern="1200" cap="none" spc="0" normalizeH="0" baseline="0" noProof="0" dirty="0">
                <a:ln>
                  <a:noFill/>
                </a:ln>
                <a:solidFill>
                  <a:srgbClr val="000000"/>
                </a:solidFill>
                <a:effectLst/>
                <a:uLnTx/>
                <a:uFillTx/>
                <a:latin typeface="Roboto"/>
                <a:ea typeface="微软雅黑"/>
                <a:cs typeface="+mj-cs"/>
              </a:rPr>
              <a:t>内容列表</a:t>
            </a:r>
            <a:endParaRPr kumimoji="0" lang="en-US" sz="2800" b="0" i="0" u="none" strike="noStrike" kern="1200" cap="none" spc="0" normalizeH="0" baseline="0" noProof="0" dirty="0">
              <a:ln>
                <a:noFill/>
              </a:ln>
              <a:solidFill>
                <a:srgbClr val="000000"/>
              </a:solidFill>
              <a:effectLst/>
              <a:uLnTx/>
              <a:uFillTx/>
              <a:latin typeface="Roboto"/>
              <a:ea typeface="微软雅黑"/>
              <a:cs typeface="+mj-cs"/>
            </a:endParaRPr>
          </a:p>
        </p:txBody>
      </p:sp>
      <p:sp>
        <p:nvSpPr>
          <p:cNvPr id="55" name="Rectangle 54"/>
          <p:cNvSpPr/>
          <p:nvPr/>
        </p:nvSpPr>
        <p:spPr>
          <a:xfrm>
            <a:off x="9104189" y="488687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公园，广场，及游乐场</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56" name="Rectangle 55"/>
          <p:cNvSpPr/>
          <p:nvPr/>
        </p:nvSpPr>
        <p:spPr>
          <a:xfrm>
            <a:off x="1249671" y="1251328"/>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游说</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57" name="Rectangle 56"/>
          <p:cNvSpPr/>
          <p:nvPr/>
        </p:nvSpPr>
        <p:spPr>
          <a:xfrm>
            <a:off x="7070082" y="3433004"/>
            <a:ext cx="162785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骚扰行为</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cxnSp>
        <p:nvCxnSpPr>
          <p:cNvPr id="109"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4371712" y="5829120"/>
            <a:ext cx="284760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垄断，贸易限制，</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及不公平贸易行为</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1" name="Rectangle 110"/>
          <p:cNvSpPr/>
          <p:nvPr/>
        </p:nvSpPr>
        <p:spPr>
          <a:xfrm>
            <a:off x="6856827" y="561923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划分</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2" name="Rectangle 111"/>
          <p:cNvSpPr/>
          <p:nvPr/>
        </p:nvSpPr>
        <p:spPr>
          <a:xfrm>
            <a:off x="6736365" y="536339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政党</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3" name="Rectangle 112"/>
          <p:cNvSpPr/>
          <p:nvPr/>
        </p:nvSpPr>
        <p:spPr>
          <a:xfrm>
            <a:off x="7108541" y="196073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过失</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4" name="Rectangle 113"/>
          <p:cNvSpPr/>
          <p:nvPr/>
        </p:nvSpPr>
        <p:spPr>
          <a:xfrm>
            <a:off x="1419327" y="587507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抵押贷款</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6" name="Rectangle 115"/>
          <p:cNvSpPr/>
          <p:nvPr/>
        </p:nvSpPr>
        <p:spPr>
          <a:xfrm>
            <a:off x="1039354" y="514054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金钱</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7" name="Rectangle 116"/>
          <p:cNvSpPr/>
          <p:nvPr/>
        </p:nvSpPr>
        <p:spPr>
          <a:xfrm>
            <a:off x="3310354" y="1713134"/>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丢失及损坏的票据</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8" name="Rectangle 117"/>
          <p:cNvSpPr/>
          <p:nvPr/>
        </p:nvSpPr>
        <p:spPr>
          <a:xfrm>
            <a:off x="7793366" y="514821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议会法</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9" name="Rectangle 118"/>
          <p:cNvSpPr/>
          <p:nvPr/>
        </p:nvSpPr>
        <p:spPr>
          <a:xfrm>
            <a:off x="7947446" y="367125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宣誓与未宣誓证词</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0" name="Rectangle 119"/>
          <p:cNvSpPr/>
          <p:nvPr/>
        </p:nvSpPr>
        <p:spPr>
          <a:xfrm>
            <a:off x="2479100" y="268928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市场及市场营销</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1" name="Rectangle 120"/>
          <p:cNvSpPr/>
          <p:nvPr/>
        </p:nvSpPr>
        <p:spPr>
          <a:xfrm>
            <a:off x="1549204" y="97452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未决诉讼</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2" name="Rectangle 121"/>
          <p:cNvSpPr/>
          <p:nvPr/>
        </p:nvSpPr>
        <p:spPr>
          <a:xfrm>
            <a:off x="7987581" y="1440936"/>
            <a:ext cx="313889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市，县，学校，及国家侵权责任</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3" name="Rectangle 122"/>
          <p:cNvSpPr/>
          <p:nvPr/>
        </p:nvSpPr>
        <p:spPr>
          <a:xfrm>
            <a:off x="6937342" y="243226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复审</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4" name="Rectangle 123"/>
          <p:cNvSpPr/>
          <p:nvPr/>
        </p:nvSpPr>
        <p:spPr>
          <a:xfrm>
            <a:off x="7448353" y="270043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公证人</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5" name="Rectangle 124"/>
          <p:cNvSpPr/>
          <p:nvPr/>
        </p:nvSpPr>
        <p:spPr>
          <a:xfrm>
            <a:off x="7848327" y="391020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妨害司法</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6" name="Rectangle 125"/>
          <p:cNvSpPr/>
          <p:nvPr/>
        </p:nvSpPr>
        <p:spPr>
          <a:xfrm>
            <a:off x="7618161" y="463644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父母与孩子</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7" name="Rectangle 126"/>
          <p:cNvSpPr/>
          <p:nvPr/>
        </p:nvSpPr>
        <p:spPr>
          <a:xfrm>
            <a:off x="1249671" y="2954334"/>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婚姻</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8" name="Rectangle 127"/>
          <p:cNvSpPr/>
          <p:nvPr/>
        </p:nvSpPr>
        <p:spPr>
          <a:xfrm>
            <a:off x="7793366" y="439979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赦免与假释</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5" name="Rectangle 154"/>
          <p:cNvSpPr/>
          <p:nvPr/>
        </p:nvSpPr>
        <p:spPr>
          <a:xfrm>
            <a:off x="3355535" y="538986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放贷者及典当行</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6" name="Rectangle 155"/>
          <p:cNvSpPr/>
          <p:nvPr/>
        </p:nvSpPr>
        <p:spPr>
          <a:xfrm>
            <a:off x="6691896" y="294766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通知</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7" name="Rectangle 156"/>
          <p:cNvSpPr/>
          <p:nvPr/>
        </p:nvSpPr>
        <p:spPr>
          <a:xfrm>
            <a:off x="2892283" y="72115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有限责任公司</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9" name="Rectangle 158"/>
          <p:cNvSpPr/>
          <p:nvPr/>
        </p:nvSpPr>
        <p:spPr>
          <a:xfrm>
            <a:off x="3230668" y="3427928"/>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故意伤害致残及相关犯罪</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0" name="Rectangle 159"/>
          <p:cNvSpPr/>
          <p:nvPr/>
        </p:nvSpPr>
        <p:spPr>
          <a:xfrm>
            <a:off x="9517974" y="414131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职业、行业，及专业</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1" name="Rectangle 160"/>
          <p:cNvSpPr/>
          <p:nvPr/>
        </p:nvSpPr>
        <p:spPr>
          <a:xfrm>
            <a:off x="10527993" y="2213358"/>
            <a:ext cx="284760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报纸，期刊，</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及通讯社</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2" name="Rectangle 161"/>
          <p:cNvSpPr/>
          <p:nvPr/>
        </p:nvSpPr>
        <p:spPr>
          <a:xfrm>
            <a:off x="7138982" y="588293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合伙</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3" name="Rectangle 162"/>
          <p:cNvSpPr/>
          <p:nvPr/>
        </p:nvSpPr>
        <p:spPr>
          <a:xfrm>
            <a:off x="6891498" y="317084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契约更新</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4" name="Rectangle 163"/>
          <p:cNvSpPr/>
          <p:nvPr/>
        </p:nvSpPr>
        <p:spPr>
          <a:xfrm>
            <a:off x="1999026" y="364769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法规赋予的留置权</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5" name="Rectangle 164"/>
          <p:cNvSpPr/>
          <p:nvPr/>
        </p:nvSpPr>
        <p:spPr>
          <a:xfrm>
            <a:off x="2388421" y="219822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诬告</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6" name="Rectangle 165"/>
          <p:cNvSpPr/>
          <p:nvPr/>
        </p:nvSpPr>
        <p:spPr>
          <a:xfrm>
            <a:off x="4033815" y="1966498"/>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恶意破坏及相关犯罪</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7" name="Rectangle 166"/>
          <p:cNvSpPr/>
          <p:nvPr/>
        </p:nvSpPr>
        <p:spPr>
          <a:xfrm>
            <a:off x="1439484" y="244950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书面训令</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8" name="Rectangle 167"/>
          <p:cNvSpPr/>
          <p:nvPr/>
        </p:nvSpPr>
        <p:spPr>
          <a:xfrm>
            <a:off x="2857199" y="390202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智障人士</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9" name="Rectangle 168"/>
          <p:cNvSpPr/>
          <p:nvPr/>
        </p:nvSpPr>
        <p:spPr>
          <a:xfrm>
            <a:off x="11053962" y="1204361"/>
            <a:ext cx="131162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市政公司，</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县，及其他政治部门</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0" name="Rectangle 169"/>
          <p:cNvSpPr/>
          <p:nvPr/>
        </p:nvSpPr>
        <p:spPr>
          <a:xfrm>
            <a:off x="8555712" y="74370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动议，规则，及命令</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1" name="Rectangle 170"/>
          <p:cNvSpPr/>
          <p:nvPr/>
        </p:nvSpPr>
        <p:spPr>
          <a:xfrm>
            <a:off x="4945758" y="2685706"/>
            <a:ext cx="284760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财产清偿</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顺序及</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转让逆序</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2" name="Rectangle 171"/>
          <p:cNvSpPr/>
          <p:nvPr/>
        </p:nvSpPr>
        <p:spPr>
          <a:xfrm>
            <a:off x="1945296" y="1472780"/>
            <a:ext cx="220903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原木及木材</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3" name="Rectangle 172"/>
          <p:cNvSpPr/>
          <p:nvPr/>
        </p:nvSpPr>
        <p:spPr>
          <a:xfrm>
            <a:off x="1839418" y="489121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暴徒与骚乱</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4" name="Rectangle 173"/>
          <p:cNvSpPr/>
          <p:nvPr/>
        </p:nvSpPr>
        <p:spPr>
          <a:xfrm>
            <a:off x="6955546" y="171891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禁止出境令</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5" name="Rectangle 174"/>
          <p:cNvSpPr/>
          <p:nvPr/>
        </p:nvSpPr>
        <p:spPr>
          <a:xfrm>
            <a:off x="3310354" y="463644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活动住房及家庭拖车停车场</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6" name="Rectangle 175"/>
          <p:cNvSpPr/>
          <p:nvPr/>
        </p:nvSpPr>
        <p:spPr>
          <a:xfrm>
            <a:off x="2199508" y="440612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矿山及矿产</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52" name="Rectangle 51"/>
          <p:cNvSpPr/>
          <p:nvPr/>
        </p:nvSpPr>
        <p:spPr>
          <a:xfrm>
            <a:off x="6653904" y="147126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名称</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60" name="Rectangle 59"/>
          <p:cNvSpPr/>
          <p:nvPr/>
        </p:nvSpPr>
        <p:spPr>
          <a:xfrm>
            <a:off x="2756752" y="4151354"/>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军事及民防</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53" name="Rectangle 52"/>
          <p:cNvSpPr/>
          <p:nvPr/>
        </p:nvSpPr>
        <p:spPr>
          <a:xfrm>
            <a:off x="284426" y="762103"/>
            <a:ext cx="5778743" cy="55092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Limited Liability Companies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Lis </a:t>
            </a:r>
            <a:r>
              <a:rPr kumimoji="0" lang="en-US" sz="1600" b="0" i="0" u="none" strike="noStrike" kern="1200" cap="none" spc="0" normalizeH="0" baseline="0" noProof="0" dirty="0" err="1">
                <a:ln>
                  <a:noFill/>
                </a:ln>
                <a:solidFill>
                  <a:srgbClr val="373739"/>
                </a:solidFill>
                <a:effectLst/>
                <a:uLnTx/>
                <a:uFillTx/>
                <a:latin typeface="Helvetica" panose="020B0604020202020204" pitchFamily="34" charset="0"/>
                <a:cs typeface="+mn-cs"/>
              </a:rPr>
              <a:t>Pendens</a:t>
            </a: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Lobbying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Logs and Timber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Lost and Destroyed Instruments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Malicious Mischief and Related Offenses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Malicious Prosecution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Mandamus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Markets and Marketing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Marriage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Marshaling Assets and Inverse Order of Alienation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Mayhem and Related Offenses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Mechanics' Liens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Mentally Impaired Persons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Military and Civil Defense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Mines and Minerals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Mobile Homes and Trailer Parks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Mobs and Riots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Money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Moneylenders and Pawnbrokers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Monopolies, Restraints of Trade, and Unfair Trade Practices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Mortgages </a:t>
            </a:r>
          </a:p>
        </p:txBody>
      </p:sp>
      <p:sp>
        <p:nvSpPr>
          <p:cNvPr id="63" name="Rectangle 62"/>
          <p:cNvSpPr/>
          <p:nvPr/>
        </p:nvSpPr>
        <p:spPr>
          <a:xfrm>
            <a:off x="5939493" y="762103"/>
            <a:ext cx="6310894" cy="55092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Motions, Rules, and Orders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Municipal Corporations, Counties, and Other Political Subdivisions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Municipal, County, School, and State Tort Liability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Name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Ne Exeat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Negligence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Newspapers, Periodicals, and Press Associations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New Trial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Notaries Public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Notice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Novation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Nuisances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Oath and Affirmation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Obstructing Justice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Occupations, Trades, and Professions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Pardon and Parole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Parent and Child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Parks, Squares, and Playgrounds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Parliamentary Law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Parties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Partition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Partnership </a:t>
            </a:r>
          </a:p>
        </p:txBody>
      </p:sp>
      <p:sp>
        <p:nvSpPr>
          <p:cNvPr id="2" name="Slide Number Placeholder 1">
            <a:extLst>
              <a:ext uri="{FF2B5EF4-FFF2-40B4-BE49-F238E27FC236}">
                <a16:creationId xmlns:a16="http://schemas.microsoft.com/office/drawing/2014/main" id="{720A5D9B-CE5C-479B-980E-DD05EBFEC8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101674028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D7D8ED-45FC-4155-9C86-A5E67796A545}"/>
              </a:ext>
            </a:extLst>
          </p:cNvPr>
          <p:cNvSpPr>
            <a:spLocks noGrp="1"/>
          </p:cNvSpPr>
          <p:nvPr>
            <p:ph type="title"/>
          </p:nvPr>
        </p:nvSpPr>
        <p:spPr/>
        <p:txBody>
          <a:bodyPr/>
          <a:lstStyle/>
          <a:p>
            <a:r>
              <a:rPr lang="zh-CN" altLang="en-US" dirty="0"/>
              <a:t>关于律商联讯</a:t>
            </a:r>
          </a:p>
        </p:txBody>
      </p:sp>
      <p:sp>
        <p:nvSpPr>
          <p:cNvPr id="4" name="圆角矩形 1">
            <a:extLst>
              <a:ext uri="{FF2B5EF4-FFF2-40B4-BE49-F238E27FC236}">
                <a16:creationId xmlns:a16="http://schemas.microsoft.com/office/drawing/2014/main" id="{05A0CD92-E4C8-4EA4-85EE-8372FDA73EC3}"/>
              </a:ext>
            </a:extLst>
          </p:cNvPr>
          <p:cNvSpPr/>
          <p:nvPr/>
        </p:nvSpPr>
        <p:spPr>
          <a:xfrm>
            <a:off x="980359" y="1538755"/>
            <a:ext cx="5458595" cy="2234356"/>
          </a:xfrm>
          <a:prstGeom prst="roundRect">
            <a:avLst>
              <a:gd name="adj" fmla="val 4027"/>
            </a:avLst>
          </a:prstGeom>
          <a:blipFill dpi="0" rotWithShape="1">
            <a:blip r:embed="rId3">
              <a:extLst>
                <a:ext uri="{28A0092B-C50C-407E-A947-70E740481C1C}">
                  <a14:useLocalDpi xmlns:a14="http://schemas.microsoft.com/office/drawing/2010/main" val="0"/>
                </a:ext>
              </a:extLst>
            </a:blip>
            <a:srcRect/>
            <a:stretch>
              <a:fillRect/>
            </a:stretch>
          </a:blipFill>
          <a:ln w="38100">
            <a:noFill/>
            <a:round/>
            <a:headEnd/>
            <a:tailEnd/>
          </a:ln>
          <a:effectLst>
            <a:outerShdw sx="1000" sy="1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zh-CN" altLang="en-US" dirty="0"/>
          </a:p>
        </p:txBody>
      </p:sp>
      <p:grpSp>
        <p:nvGrpSpPr>
          <p:cNvPr id="5" name="组合 4">
            <a:extLst>
              <a:ext uri="{FF2B5EF4-FFF2-40B4-BE49-F238E27FC236}">
                <a16:creationId xmlns:a16="http://schemas.microsoft.com/office/drawing/2014/main" id="{904625F5-320F-4416-B7FD-67B707E1D060}"/>
              </a:ext>
            </a:extLst>
          </p:cNvPr>
          <p:cNvGrpSpPr/>
          <p:nvPr/>
        </p:nvGrpSpPr>
        <p:grpSpPr>
          <a:xfrm>
            <a:off x="1322716" y="4886821"/>
            <a:ext cx="1840573" cy="1651716"/>
            <a:chOff x="1159802" y="4368084"/>
            <a:chExt cx="1840573" cy="1651716"/>
          </a:xfrm>
        </p:grpSpPr>
        <p:sp>
          <p:nvSpPr>
            <p:cNvPr id="26" name="文本框 25">
              <a:extLst>
                <a:ext uri="{FF2B5EF4-FFF2-40B4-BE49-F238E27FC236}">
                  <a16:creationId xmlns:a16="http://schemas.microsoft.com/office/drawing/2014/main" id="{9128367A-3E23-4EF7-98AA-F0BBD1307F5F}"/>
                </a:ext>
              </a:extLst>
            </p:cNvPr>
            <p:cNvSpPr txBox="1"/>
            <p:nvPr/>
          </p:nvSpPr>
          <p:spPr>
            <a:xfrm>
              <a:off x="1159803" y="4368084"/>
              <a:ext cx="1840570" cy="369332"/>
            </a:xfrm>
            <a:prstGeom prst="rect">
              <a:avLst/>
            </a:prstGeom>
            <a:noFill/>
          </p:spPr>
          <p:txBody>
            <a:bodyPr wrap="square">
              <a:spAutoFit/>
            </a:bodyPr>
            <a:lstStyle/>
            <a:p>
              <a:pPr algn="ctr"/>
              <a:r>
                <a:rPr lang="en-US" altLang="zh-CN" b="1" dirty="0"/>
                <a:t># 1</a:t>
              </a:r>
            </a:p>
          </p:txBody>
        </p:sp>
        <p:sp>
          <p:nvSpPr>
            <p:cNvPr id="27" name="矩形 26">
              <a:extLst>
                <a:ext uri="{FF2B5EF4-FFF2-40B4-BE49-F238E27FC236}">
                  <a16:creationId xmlns:a16="http://schemas.microsoft.com/office/drawing/2014/main" id="{6DAF7ACE-92AA-4AA4-B808-A24516A3D556}"/>
                </a:ext>
              </a:extLst>
            </p:cNvPr>
            <p:cNvSpPr/>
            <p:nvPr/>
          </p:nvSpPr>
          <p:spPr>
            <a:xfrm>
              <a:off x="1159802" y="4713109"/>
              <a:ext cx="1840573" cy="1306691"/>
            </a:xfrm>
            <a:prstGeom prst="rect">
              <a:avLst/>
            </a:prstGeom>
            <a:ln>
              <a:noFill/>
            </a:ln>
          </p:spPr>
          <p:txBody>
            <a:bodyPr wrap="square" lIns="91440" tIns="45720" rIns="91440" bIns="45720" anchor="t">
              <a:noAutofit/>
            </a:bodyPr>
            <a:lstStyle/>
            <a:p>
              <a:pPr algn="ctr">
                <a:lnSpc>
                  <a:spcPct val="150000"/>
                </a:lnSpc>
              </a:pPr>
              <a:r>
                <a:rPr lang="zh-CN" altLang="en-US" sz="1000" dirty="0"/>
                <a:t>全球最大的学术出版商和排名第</a:t>
              </a:r>
              <a:r>
                <a:rPr lang="en-US" altLang="zh-CN" sz="1000" dirty="0"/>
                <a:t>1</a:t>
              </a:r>
              <a:r>
                <a:rPr lang="zh-CN" altLang="en-US" sz="1000" dirty="0"/>
                <a:t>的科技医学信息提供商（知名刊物包括：</a:t>
              </a:r>
              <a:r>
                <a:rPr lang="en-US" altLang="zh-CN" sz="1000" dirty="0"/>
                <a:t>LANCET</a:t>
              </a:r>
              <a:r>
                <a:rPr lang="zh-CN" altLang="en-US" sz="1000" dirty="0"/>
                <a:t>柳叶刀，</a:t>
              </a:r>
              <a:r>
                <a:rPr lang="en-US" altLang="zh-CN" sz="1000" dirty="0"/>
                <a:t>CELL</a:t>
              </a:r>
              <a:r>
                <a:rPr lang="zh-CN" altLang="en-US" sz="1000" dirty="0"/>
                <a:t>细胞）</a:t>
              </a:r>
            </a:p>
            <a:p>
              <a:pPr algn="ctr">
                <a:lnSpc>
                  <a:spcPct val="150000"/>
                </a:lnSpc>
              </a:pPr>
              <a:endParaRPr lang="en-US" altLang="zh-CN" sz="1000" dirty="0"/>
            </a:p>
            <a:p>
              <a:pPr algn="ctr">
                <a:lnSpc>
                  <a:spcPct val="150000"/>
                </a:lnSpc>
              </a:pPr>
              <a:endParaRPr lang="en-US" altLang="zh-CN" sz="1000" dirty="0"/>
            </a:p>
            <a:p>
              <a:pPr algn="ctr">
                <a:lnSpc>
                  <a:spcPct val="150000"/>
                </a:lnSpc>
              </a:pPr>
              <a:endParaRPr lang="en-US" altLang="zh-CN" sz="1000" dirty="0"/>
            </a:p>
            <a:p>
              <a:pPr algn="ctr">
                <a:lnSpc>
                  <a:spcPct val="150000"/>
                </a:lnSpc>
              </a:pPr>
              <a:endParaRPr lang="en-US" altLang="zh-CN" sz="1000" dirty="0"/>
            </a:p>
            <a:p>
              <a:pPr algn="ctr">
                <a:lnSpc>
                  <a:spcPct val="150000"/>
                </a:lnSpc>
              </a:pPr>
              <a:endParaRPr lang="en-US" altLang="zh-CN" sz="1000" dirty="0"/>
            </a:p>
            <a:p>
              <a:pPr algn="ctr">
                <a:lnSpc>
                  <a:spcPct val="150000"/>
                </a:lnSpc>
              </a:pPr>
              <a:endParaRPr lang="en-US" altLang="zh-CN" sz="1000" dirty="0"/>
            </a:p>
            <a:p>
              <a:pPr algn="ctr">
                <a:lnSpc>
                  <a:spcPct val="150000"/>
                </a:lnSpc>
              </a:pPr>
              <a:endParaRPr lang="en-US" altLang="zh-CN" sz="1000" dirty="0"/>
            </a:p>
          </p:txBody>
        </p:sp>
      </p:grpSp>
      <p:grpSp>
        <p:nvGrpSpPr>
          <p:cNvPr id="6" name="组合 5">
            <a:extLst>
              <a:ext uri="{FF2B5EF4-FFF2-40B4-BE49-F238E27FC236}">
                <a16:creationId xmlns:a16="http://schemas.microsoft.com/office/drawing/2014/main" id="{96672939-7FD9-41AB-B837-3791500CF102}"/>
              </a:ext>
            </a:extLst>
          </p:cNvPr>
          <p:cNvGrpSpPr/>
          <p:nvPr/>
        </p:nvGrpSpPr>
        <p:grpSpPr>
          <a:xfrm>
            <a:off x="3936490" y="4886821"/>
            <a:ext cx="1840573" cy="1651716"/>
            <a:chOff x="3607727" y="4368084"/>
            <a:chExt cx="1840573" cy="1651716"/>
          </a:xfrm>
        </p:grpSpPr>
        <p:sp>
          <p:nvSpPr>
            <p:cNvPr id="22" name="文本框 21">
              <a:extLst>
                <a:ext uri="{FF2B5EF4-FFF2-40B4-BE49-F238E27FC236}">
                  <a16:creationId xmlns:a16="http://schemas.microsoft.com/office/drawing/2014/main" id="{E8534C79-53D3-4811-9E44-294D19C54578}"/>
                </a:ext>
              </a:extLst>
            </p:cNvPr>
            <p:cNvSpPr txBox="1"/>
            <p:nvPr/>
          </p:nvSpPr>
          <p:spPr>
            <a:xfrm>
              <a:off x="3607728" y="4368084"/>
              <a:ext cx="1840570" cy="369332"/>
            </a:xfrm>
            <a:prstGeom prst="rect">
              <a:avLst/>
            </a:prstGeom>
            <a:noFill/>
          </p:spPr>
          <p:txBody>
            <a:bodyPr wrap="square">
              <a:spAutoFit/>
            </a:bodyPr>
            <a:lstStyle/>
            <a:p>
              <a:pPr algn="ctr"/>
              <a:r>
                <a:rPr lang="en-US" altLang="zh-CN" b="1" dirty="0"/>
                <a:t># 1</a:t>
              </a:r>
            </a:p>
          </p:txBody>
        </p:sp>
        <p:sp>
          <p:nvSpPr>
            <p:cNvPr id="23" name="矩形 22">
              <a:extLst>
                <a:ext uri="{FF2B5EF4-FFF2-40B4-BE49-F238E27FC236}">
                  <a16:creationId xmlns:a16="http://schemas.microsoft.com/office/drawing/2014/main" id="{9E6A68C8-8206-41B7-AB2A-98DFBFCAEAAB}"/>
                </a:ext>
              </a:extLst>
            </p:cNvPr>
            <p:cNvSpPr/>
            <p:nvPr/>
          </p:nvSpPr>
          <p:spPr>
            <a:xfrm>
              <a:off x="3607727" y="4713109"/>
              <a:ext cx="1840573" cy="1306691"/>
            </a:xfrm>
            <a:prstGeom prst="rect">
              <a:avLst/>
            </a:prstGeom>
            <a:ln>
              <a:noFill/>
            </a:ln>
          </p:spPr>
          <p:txBody>
            <a:bodyPr wrap="square" lIns="91440" tIns="45720" rIns="91440" bIns="45720" anchor="t">
              <a:noAutofit/>
            </a:bodyPr>
            <a:lstStyle/>
            <a:p>
              <a:pPr algn="ctr">
                <a:lnSpc>
                  <a:spcPct val="150000"/>
                </a:lnSpc>
              </a:pPr>
              <a:r>
                <a:rPr lang="zh-CN" altLang="en-US" sz="1000" dirty="0"/>
                <a:t>美国排名第</a:t>
              </a:r>
              <a:r>
                <a:rPr lang="en-US" altLang="zh-CN" sz="1000" dirty="0"/>
                <a:t>1</a:t>
              </a:r>
              <a:r>
                <a:rPr lang="zh-CN" altLang="en-US" sz="1000" dirty="0"/>
                <a:t>的商业风险评估分析工具提供商，涉及金融、能源、航空、农业、保险等专业风控分析（</a:t>
              </a:r>
              <a:r>
                <a:rPr lang="en-US" altLang="zh-CN" sz="1000" dirty="0"/>
                <a:t>LexisNexis Risk Solutions, ACCUITY, ICIS, CIRIUM)</a:t>
              </a:r>
            </a:p>
            <a:p>
              <a:pPr algn="ctr">
                <a:lnSpc>
                  <a:spcPct val="150000"/>
                </a:lnSpc>
              </a:pPr>
              <a:endParaRPr lang="en-US" altLang="zh-CN" sz="1000" dirty="0"/>
            </a:p>
            <a:p>
              <a:pPr algn="ctr">
                <a:lnSpc>
                  <a:spcPct val="150000"/>
                </a:lnSpc>
              </a:pPr>
              <a:endParaRPr lang="en-US" altLang="zh-CN" sz="1000" dirty="0"/>
            </a:p>
            <a:p>
              <a:pPr algn="ctr">
                <a:lnSpc>
                  <a:spcPct val="150000"/>
                </a:lnSpc>
              </a:pPr>
              <a:endParaRPr lang="en-US" altLang="zh-CN" sz="1000" dirty="0"/>
            </a:p>
            <a:p>
              <a:pPr algn="ctr">
                <a:lnSpc>
                  <a:spcPct val="150000"/>
                </a:lnSpc>
              </a:pPr>
              <a:endParaRPr lang="en-US" altLang="zh-CN" sz="1000" dirty="0"/>
            </a:p>
            <a:p>
              <a:pPr algn="ctr">
                <a:lnSpc>
                  <a:spcPct val="150000"/>
                </a:lnSpc>
              </a:pPr>
              <a:endParaRPr lang="en-US" altLang="zh-CN" sz="1000" dirty="0"/>
            </a:p>
            <a:p>
              <a:pPr algn="ctr">
                <a:lnSpc>
                  <a:spcPct val="150000"/>
                </a:lnSpc>
              </a:pPr>
              <a:endParaRPr lang="en-US" altLang="zh-CN" sz="1000" dirty="0"/>
            </a:p>
          </p:txBody>
        </p:sp>
      </p:grpSp>
      <p:sp>
        <p:nvSpPr>
          <p:cNvPr id="7" name="矩形 6">
            <a:extLst>
              <a:ext uri="{FF2B5EF4-FFF2-40B4-BE49-F238E27FC236}">
                <a16:creationId xmlns:a16="http://schemas.microsoft.com/office/drawing/2014/main" id="{6A7D9109-4BBC-4C30-AE1B-AA0EAB4C658D}"/>
              </a:ext>
            </a:extLst>
          </p:cNvPr>
          <p:cNvSpPr/>
          <p:nvPr/>
        </p:nvSpPr>
        <p:spPr>
          <a:xfrm>
            <a:off x="6438954" y="1427800"/>
            <a:ext cx="4901491" cy="1086391"/>
          </a:xfrm>
          <a:prstGeom prst="rect">
            <a:avLst/>
          </a:prstGeom>
        </p:spPr>
        <p:txBody>
          <a:bodyPr anchor="b" anchorCtr="0">
            <a:noAutofit/>
          </a:bodyPr>
          <a:lstStyle/>
          <a:p>
            <a:pPr algn="ctr">
              <a:buSzPct val="25000"/>
            </a:pPr>
            <a:r>
              <a:rPr lang="zh-CN" altLang="en-US" sz="3200" b="1" dirty="0"/>
              <a:t>     全球三大出版集团之一</a:t>
            </a:r>
            <a:endParaRPr lang="en-US" altLang="zh-CN" sz="3200" b="1" dirty="0"/>
          </a:p>
          <a:p>
            <a:pPr algn="r">
              <a:buSzPct val="25000"/>
            </a:pPr>
            <a:r>
              <a:rPr lang="zh-CN" altLang="en-US" sz="3200" b="1" dirty="0">
                <a:solidFill>
                  <a:srgbClr val="FF0000"/>
                </a:solidFill>
              </a:rPr>
              <a:t>励讯集团</a:t>
            </a:r>
            <a:endParaRPr lang="en-US" altLang="zh-CN" sz="3200" b="1" dirty="0">
              <a:solidFill>
                <a:srgbClr val="FF0000"/>
              </a:solidFill>
            </a:endParaRPr>
          </a:p>
        </p:txBody>
      </p:sp>
      <p:sp>
        <p:nvSpPr>
          <p:cNvPr id="8" name="矩形 7">
            <a:extLst>
              <a:ext uri="{FF2B5EF4-FFF2-40B4-BE49-F238E27FC236}">
                <a16:creationId xmlns:a16="http://schemas.microsoft.com/office/drawing/2014/main" id="{D63A12A1-6504-4D1B-90E2-C3FC512AB08E}"/>
              </a:ext>
            </a:extLst>
          </p:cNvPr>
          <p:cNvSpPr/>
          <p:nvPr/>
        </p:nvSpPr>
        <p:spPr>
          <a:xfrm>
            <a:off x="6987632" y="3084994"/>
            <a:ext cx="4352813" cy="577162"/>
          </a:xfrm>
          <a:prstGeom prst="rect">
            <a:avLst/>
          </a:prstGeom>
          <a:ln>
            <a:noFill/>
          </a:ln>
        </p:spPr>
        <p:txBody>
          <a:bodyPr wrap="square" lIns="91440" tIns="45720" rIns="91440" bIns="45720" anchor="t">
            <a:noAutofit/>
          </a:bodyPr>
          <a:lstStyle/>
          <a:p>
            <a:pPr algn="r">
              <a:lnSpc>
                <a:spcPct val="150000"/>
              </a:lnSpc>
            </a:pPr>
            <a:r>
              <a:rPr lang="zh-CN" altLang="en-US" sz="1000" dirty="0"/>
              <a:t>我们与来自世界各地超过</a:t>
            </a:r>
            <a:r>
              <a:rPr lang="en-US" altLang="zh-CN" sz="1000" dirty="0"/>
              <a:t>33,000</a:t>
            </a:r>
            <a:r>
              <a:rPr lang="zh-CN" altLang="en-US" sz="1000" dirty="0"/>
              <a:t>名员工一起服务的客户遍布全球</a:t>
            </a:r>
            <a:r>
              <a:rPr lang="en-US" altLang="zh-CN" sz="1000" dirty="0"/>
              <a:t>180</a:t>
            </a:r>
            <a:r>
              <a:rPr lang="zh-CN" altLang="en-US" sz="1000" dirty="0"/>
              <a:t>多个国家和地区。伦敦、纽约、阿姆斯特丹三地上市，市值近</a:t>
            </a:r>
            <a:r>
              <a:rPr lang="en-US" altLang="zh-CN" sz="1000" dirty="0"/>
              <a:t>500</a:t>
            </a:r>
            <a:r>
              <a:rPr lang="zh-CN" altLang="en-US" sz="1000" dirty="0"/>
              <a:t>亿美元</a:t>
            </a:r>
            <a:endParaRPr lang="en-US" altLang="zh-CN" sz="1000" dirty="0"/>
          </a:p>
          <a:p>
            <a:pPr algn="r">
              <a:lnSpc>
                <a:spcPct val="150000"/>
              </a:lnSpc>
            </a:pPr>
            <a:endParaRPr lang="zh-CN" altLang="en-US" sz="1000" dirty="0"/>
          </a:p>
          <a:p>
            <a:pPr algn="r">
              <a:lnSpc>
                <a:spcPct val="150000"/>
              </a:lnSpc>
            </a:pPr>
            <a:endParaRPr lang="en-US" altLang="zh-CN" sz="1000" dirty="0"/>
          </a:p>
          <a:p>
            <a:pPr algn="r">
              <a:lnSpc>
                <a:spcPct val="150000"/>
              </a:lnSpc>
            </a:pPr>
            <a:endParaRPr lang="en-US" altLang="zh-CN" sz="1000" dirty="0"/>
          </a:p>
          <a:p>
            <a:pPr algn="r">
              <a:lnSpc>
                <a:spcPct val="150000"/>
              </a:lnSpc>
            </a:pPr>
            <a:endParaRPr lang="en-US" altLang="zh-CN" sz="1000" dirty="0"/>
          </a:p>
          <a:p>
            <a:pPr algn="r">
              <a:lnSpc>
                <a:spcPct val="150000"/>
              </a:lnSpc>
            </a:pPr>
            <a:endParaRPr lang="en-US" altLang="zh-CN" sz="1000" dirty="0"/>
          </a:p>
          <a:p>
            <a:pPr algn="r">
              <a:lnSpc>
                <a:spcPct val="150000"/>
              </a:lnSpc>
            </a:pPr>
            <a:endParaRPr lang="en-US" altLang="zh-CN" sz="1000" dirty="0"/>
          </a:p>
        </p:txBody>
      </p:sp>
      <p:grpSp>
        <p:nvGrpSpPr>
          <p:cNvPr id="9" name="组合 8">
            <a:extLst>
              <a:ext uri="{FF2B5EF4-FFF2-40B4-BE49-F238E27FC236}">
                <a16:creationId xmlns:a16="http://schemas.microsoft.com/office/drawing/2014/main" id="{9D7C585D-5D8B-46AA-B36E-3AEB145B511B}"/>
              </a:ext>
            </a:extLst>
          </p:cNvPr>
          <p:cNvGrpSpPr/>
          <p:nvPr/>
        </p:nvGrpSpPr>
        <p:grpSpPr>
          <a:xfrm>
            <a:off x="9164038" y="4886821"/>
            <a:ext cx="1840573" cy="1651716"/>
            <a:chOff x="9082400" y="4481867"/>
            <a:chExt cx="1840573" cy="1651716"/>
          </a:xfrm>
        </p:grpSpPr>
        <p:sp>
          <p:nvSpPr>
            <p:cNvPr id="16" name="文本框 15">
              <a:extLst>
                <a:ext uri="{FF2B5EF4-FFF2-40B4-BE49-F238E27FC236}">
                  <a16:creationId xmlns:a16="http://schemas.microsoft.com/office/drawing/2014/main" id="{29803726-5956-4589-8702-55341FA1DBF5}"/>
                </a:ext>
              </a:extLst>
            </p:cNvPr>
            <p:cNvSpPr txBox="1"/>
            <p:nvPr/>
          </p:nvSpPr>
          <p:spPr>
            <a:xfrm>
              <a:off x="9082401" y="4481867"/>
              <a:ext cx="1840570" cy="369332"/>
            </a:xfrm>
            <a:prstGeom prst="rect">
              <a:avLst/>
            </a:prstGeom>
            <a:noFill/>
          </p:spPr>
          <p:txBody>
            <a:bodyPr wrap="square">
              <a:spAutoFit/>
            </a:bodyPr>
            <a:lstStyle/>
            <a:p>
              <a:pPr algn="ctr"/>
              <a:r>
                <a:rPr lang="en-US" altLang="zh-CN" b="1" dirty="0"/>
                <a:t># 1</a:t>
              </a:r>
            </a:p>
          </p:txBody>
        </p:sp>
        <p:sp>
          <p:nvSpPr>
            <p:cNvPr id="17" name="矩形 16">
              <a:extLst>
                <a:ext uri="{FF2B5EF4-FFF2-40B4-BE49-F238E27FC236}">
                  <a16:creationId xmlns:a16="http://schemas.microsoft.com/office/drawing/2014/main" id="{4736FDEF-FC01-4F87-BB4D-59E8668D90B2}"/>
                </a:ext>
              </a:extLst>
            </p:cNvPr>
            <p:cNvSpPr/>
            <p:nvPr/>
          </p:nvSpPr>
          <p:spPr>
            <a:xfrm>
              <a:off x="9082400" y="4826892"/>
              <a:ext cx="1840573" cy="1306691"/>
            </a:xfrm>
            <a:prstGeom prst="rect">
              <a:avLst/>
            </a:prstGeom>
            <a:ln>
              <a:noFill/>
            </a:ln>
          </p:spPr>
          <p:txBody>
            <a:bodyPr wrap="square" lIns="91440" tIns="45720" rIns="91440" bIns="45720" anchor="t">
              <a:noAutofit/>
            </a:bodyPr>
            <a:lstStyle/>
            <a:p>
              <a:pPr algn="ctr">
                <a:lnSpc>
                  <a:spcPct val="150000"/>
                </a:lnSpc>
              </a:pPr>
              <a:r>
                <a:rPr lang="zh-CN" altLang="en-US" sz="1000" dirty="0"/>
                <a:t>全球领先的专业展会公司。在美国、巴西、澳大利亚和日本排名第</a:t>
              </a:r>
              <a:r>
                <a:rPr lang="en-US" altLang="zh-CN" sz="1000" dirty="0"/>
                <a:t>1</a:t>
              </a:r>
              <a:r>
                <a:rPr lang="zh-CN" altLang="en-US" sz="1000" dirty="0"/>
                <a:t>位，英国和中国位列二三位（例如：</a:t>
              </a:r>
              <a:r>
                <a:rPr lang="en-US" altLang="zh-CN" sz="1000" dirty="0"/>
                <a:t>Comic Con</a:t>
              </a:r>
              <a:r>
                <a:rPr lang="zh-CN" altLang="en-US" sz="1000" dirty="0"/>
                <a:t>全球动漫第一盛会）</a:t>
              </a:r>
              <a:endParaRPr lang="en-US" altLang="zh-CN" sz="1000" dirty="0"/>
            </a:p>
            <a:p>
              <a:pPr algn="ctr">
                <a:lnSpc>
                  <a:spcPct val="150000"/>
                </a:lnSpc>
              </a:pPr>
              <a:endParaRPr lang="en-US" altLang="zh-CN" sz="1000" dirty="0"/>
            </a:p>
            <a:p>
              <a:pPr algn="ctr">
                <a:lnSpc>
                  <a:spcPct val="150000"/>
                </a:lnSpc>
              </a:pPr>
              <a:endParaRPr lang="en-US" altLang="zh-CN" sz="1000" dirty="0"/>
            </a:p>
            <a:p>
              <a:pPr algn="ctr">
                <a:lnSpc>
                  <a:spcPct val="150000"/>
                </a:lnSpc>
              </a:pPr>
              <a:endParaRPr lang="en-US" altLang="zh-CN" sz="1000" dirty="0"/>
            </a:p>
            <a:p>
              <a:pPr algn="ctr">
                <a:lnSpc>
                  <a:spcPct val="150000"/>
                </a:lnSpc>
              </a:pPr>
              <a:endParaRPr lang="en-US" altLang="zh-CN" sz="1000" dirty="0"/>
            </a:p>
            <a:p>
              <a:pPr algn="ctr">
                <a:lnSpc>
                  <a:spcPct val="150000"/>
                </a:lnSpc>
              </a:pPr>
              <a:endParaRPr lang="en-US" altLang="zh-CN" sz="1000" dirty="0"/>
            </a:p>
          </p:txBody>
        </p:sp>
      </p:grpSp>
      <p:grpSp>
        <p:nvGrpSpPr>
          <p:cNvPr id="10" name="组合 9">
            <a:extLst>
              <a:ext uri="{FF2B5EF4-FFF2-40B4-BE49-F238E27FC236}">
                <a16:creationId xmlns:a16="http://schemas.microsoft.com/office/drawing/2014/main" id="{CEEDF2F7-1CD0-40CA-9BF2-16A6F7C1DFA6}"/>
              </a:ext>
            </a:extLst>
          </p:cNvPr>
          <p:cNvGrpSpPr/>
          <p:nvPr/>
        </p:nvGrpSpPr>
        <p:grpSpPr>
          <a:xfrm>
            <a:off x="6550264" y="4886821"/>
            <a:ext cx="1840573" cy="1651716"/>
            <a:chOff x="6634475" y="4481867"/>
            <a:chExt cx="1840573" cy="1651716"/>
          </a:xfrm>
        </p:grpSpPr>
        <p:sp>
          <p:nvSpPr>
            <p:cNvPr id="11" name="文本框 10">
              <a:extLst>
                <a:ext uri="{FF2B5EF4-FFF2-40B4-BE49-F238E27FC236}">
                  <a16:creationId xmlns:a16="http://schemas.microsoft.com/office/drawing/2014/main" id="{43F9B556-6D7D-48FD-B573-822C81103602}"/>
                </a:ext>
              </a:extLst>
            </p:cNvPr>
            <p:cNvSpPr txBox="1"/>
            <p:nvPr/>
          </p:nvSpPr>
          <p:spPr>
            <a:xfrm>
              <a:off x="6634476" y="4481867"/>
              <a:ext cx="1840570" cy="369332"/>
            </a:xfrm>
            <a:prstGeom prst="rect">
              <a:avLst/>
            </a:prstGeom>
            <a:noFill/>
          </p:spPr>
          <p:txBody>
            <a:bodyPr wrap="square">
              <a:spAutoFit/>
            </a:bodyPr>
            <a:lstStyle/>
            <a:p>
              <a:pPr algn="ctr"/>
              <a:r>
                <a:rPr lang="en-US" altLang="zh-CN" b="1" dirty="0"/>
                <a:t># 1</a:t>
              </a:r>
            </a:p>
          </p:txBody>
        </p:sp>
        <p:sp>
          <p:nvSpPr>
            <p:cNvPr id="12" name="矩形 11">
              <a:extLst>
                <a:ext uri="{FF2B5EF4-FFF2-40B4-BE49-F238E27FC236}">
                  <a16:creationId xmlns:a16="http://schemas.microsoft.com/office/drawing/2014/main" id="{DA8B4068-7D1D-401D-A619-A0414E3476C7}"/>
                </a:ext>
              </a:extLst>
            </p:cNvPr>
            <p:cNvSpPr/>
            <p:nvPr/>
          </p:nvSpPr>
          <p:spPr>
            <a:xfrm>
              <a:off x="6634475" y="4826892"/>
              <a:ext cx="1840573" cy="1306691"/>
            </a:xfrm>
            <a:prstGeom prst="rect">
              <a:avLst/>
            </a:prstGeom>
            <a:ln>
              <a:noFill/>
            </a:ln>
          </p:spPr>
          <p:txBody>
            <a:bodyPr wrap="square" lIns="91440" tIns="45720" rIns="91440" bIns="45720" anchor="t">
              <a:noAutofit/>
            </a:bodyPr>
            <a:lstStyle/>
            <a:p>
              <a:pPr algn="ctr">
                <a:lnSpc>
                  <a:spcPct val="150000"/>
                </a:lnSpc>
              </a:pPr>
              <a:r>
                <a:rPr lang="zh-CN" altLang="en-US" sz="1000" dirty="0"/>
                <a:t>全球最大的法律专业信息分析提供商，在全球英美法系国家和地区，中国，日本，法国，俄罗斯，中东阿拉伯世界，非洲和南美均排名第</a:t>
              </a:r>
              <a:r>
                <a:rPr lang="en-US" altLang="zh-CN" sz="1000" dirty="0"/>
                <a:t>1</a:t>
              </a:r>
              <a:endParaRPr lang="en-US" altLang="zh-CN" sz="1000" dirty="0">
                <a:highlight>
                  <a:srgbClr val="FFFF00"/>
                </a:highlight>
              </a:endParaRPr>
            </a:p>
            <a:p>
              <a:pPr algn="ctr">
                <a:lnSpc>
                  <a:spcPct val="150000"/>
                </a:lnSpc>
              </a:pPr>
              <a:endParaRPr lang="en-US" altLang="zh-CN" sz="1000" dirty="0"/>
            </a:p>
            <a:p>
              <a:pPr algn="ctr">
                <a:lnSpc>
                  <a:spcPct val="150000"/>
                </a:lnSpc>
              </a:pPr>
              <a:endParaRPr lang="en-US" altLang="zh-CN" sz="1000" dirty="0"/>
            </a:p>
            <a:p>
              <a:pPr algn="ctr">
                <a:lnSpc>
                  <a:spcPct val="150000"/>
                </a:lnSpc>
              </a:pPr>
              <a:endParaRPr lang="en-US" altLang="zh-CN" sz="1000" dirty="0"/>
            </a:p>
            <a:p>
              <a:pPr algn="ctr">
                <a:lnSpc>
                  <a:spcPct val="150000"/>
                </a:lnSpc>
              </a:pPr>
              <a:endParaRPr lang="en-US" altLang="zh-CN" sz="1000" dirty="0"/>
            </a:p>
          </p:txBody>
        </p:sp>
      </p:grpSp>
      <p:pic>
        <p:nvPicPr>
          <p:cNvPr id="33" name="图片 32" descr="卡通人物&#10;&#10;描述已自动生成">
            <a:extLst>
              <a:ext uri="{FF2B5EF4-FFF2-40B4-BE49-F238E27FC236}">
                <a16:creationId xmlns:a16="http://schemas.microsoft.com/office/drawing/2014/main" id="{E4CCB5E3-BB6C-4207-9E26-91224B74E0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6296" y="3835162"/>
            <a:ext cx="931328" cy="1028701"/>
          </a:xfrm>
          <a:prstGeom prst="rect">
            <a:avLst/>
          </a:prstGeom>
        </p:spPr>
      </p:pic>
      <p:pic>
        <p:nvPicPr>
          <p:cNvPr id="34" name="图片 33">
            <a:extLst>
              <a:ext uri="{FF2B5EF4-FFF2-40B4-BE49-F238E27FC236}">
                <a16:creationId xmlns:a16="http://schemas.microsoft.com/office/drawing/2014/main" id="{F0BC877D-2D3B-4BBE-9C5D-975E5E3FCA73}"/>
              </a:ext>
            </a:extLst>
          </p:cNvPr>
          <p:cNvPicPr>
            <a:picLocks noChangeAspect="1"/>
          </p:cNvPicPr>
          <p:nvPr/>
        </p:nvPicPr>
        <p:blipFill>
          <a:blip r:embed="rId5"/>
          <a:stretch>
            <a:fillRect/>
          </a:stretch>
        </p:blipFill>
        <p:spPr>
          <a:xfrm>
            <a:off x="3781721" y="3835162"/>
            <a:ext cx="2039473" cy="564110"/>
          </a:xfrm>
          <a:prstGeom prst="rect">
            <a:avLst/>
          </a:prstGeom>
        </p:spPr>
      </p:pic>
      <p:pic>
        <p:nvPicPr>
          <p:cNvPr id="36" name="图片 35">
            <a:extLst>
              <a:ext uri="{FF2B5EF4-FFF2-40B4-BE49-F238E27FC236}">
                <a16:creationId xmlns:a16="http://schemas.microsoft.com/office/drawing/2014/main" id="{03086BB1-CEC7-441B-86A9-5C83E380F7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4388" y="4325727"/>
            <a:ext cx="1934137" cy="634639"/>
          </a:xfrm>
          <a:prstGeom prst="rect">
            <a:avLst/>
          </a:prstGeom>
        </p:spPr>
      </p:pic>
      <p:pic>
        <p:nvPicPr>
          <p:cNvPr id="37" name="图片 36" descr="图片包含 游戏机&#10;&#10;描述已自动生成">
            <a:extLst>
              <a:ext uri="{FF2B5EF4-FFF2-40B4-BE49-F238E27FC236}">
                <a16:creationId xmlns:a16="http://schemas.microsoft.com/office/drawing/2014/main" id="{E496BAF9-6E8F-425B-A82F-267683F32A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55489" y="130338"/>
            <a:ext cx="2767824" cy="1127858"/>
          </a:xfrm>
          <a:prstGeom prst="rect">
            <a:avLst/>
          </a:prstGeom>
        </p:spPr>
      </p:pic>
      <p:pic>
        <p:nvPicPr>
          <p:cNvPr id="38" name="图片 37" descr="图片包含 游戏机&#10;&#10;描述已自动生成">
            <a:extLst>
              <a:ext uri="{FF2B5EF4-FFF2-40B4-BE49-F238E27FC236}">
                <a16:creationId xmlns:a16="http://schemas.microsoft.com/office/drawing/2014/main" id="{A9DC9BAE-AC9F-4435-8BBC-0217139452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7516" y="3958517"/>
            <a:ext cx="2397531" cy="976968"/>
          </a:xfrm>
          <a:prstGeom prst="rect">
            <a:avLst/>
          </a:prstGeom>
        </p:spPr>
      </p:pic>
      <p:pic>
        <p:nvPicPr>
          <p:cNvPr id="40" name="图片 39">
            <a:extLst>
              <a:ext uri="{FF2B5EF4-FFF2-40B4-BE49-F238E27FC236}">
                <a16:creationId xmlns:a16="http://schemas.microsoft.com/office/drawing/2014/main" id="{A3B5E019-9CD8-4BD1-8565-78CF99D572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65413" y="3958517"/>
            <a:ext cx="2255381" cy="884733"/>
          </a:xfrm>
          <a:prstGeom prst="rect">
            <a:avLst/>
          </a:prstGeom>
        </p:spPr>
      </p:pic>
      <p:sp>
        <p:nvSpPr>
          <p:cNvPr id="41" name="文本框 40">
            <a:extLst>
              <a:ext uri="{FF2B5EF4-FFF2-40B4-BE49-F238E27FC236}">
                <a16:creationId xmlns:a16="http://schemas.microsoft.com/office/drawing/2014/main" id="{98D3D542-E69E-42B2-BE23-297B99FF2204}"/>
              </a:ext>
            </a:extLst>
          </p:cNvPr>
          <p:cNvSpPr txBox="1"/>
          <p:nvPr/>
        </p:nvSpPr>
        <p:spPr>
          <a:xfrm>
            <a:off x="7130578" y="2619594"/>
            <a:ext cx="1186805" cy="351664"/>
          </a:xfrm>
          <a:prstGeom prst="roundRect">
            <a:avLst/>
          </a:prstGeom>
          <a:solidFill>
            <a:schemeClr val="tx1">
              <a:lumMod val="50000"/>
              <a:lumOff val="50000"/>
              <a:alpha val="15000"/>
            </a:schemeClr>
          </a:solidFill>
          <a:ln>
            <a:noFill/>
          </a:ln>
        </p:spPr>
        <p:txBody>
          <a:bodyPr wrap="none" lIns="91440" tIns="45720" rIns="91440" bIns="45720" anchor="ctr" anchorCtr="0">
            <a:noAutofit/>
          </a:bodyPr>
          <a:lstStyle/>
          <a:p>
            <a:pPr algn="ctr">
              <a:buSzPct val="25000"/>
            </a:pPr>
            <a:r>
              <a:rPr lang="en-US" altLang="zh-CN" b="1" dirty="0"/>
              <a:t>180+</a:t>
            </a:r>
          </a:p>
        </p:txBody>
      </p:sp>
      <p:sp>
        <p:nvSpPr>
          <p:cNvPr id="42" name="文本框 41">
            <a:extLst>
              <a:ext uri="{FF2B5EF4-FFF2-40B4-BE49-F238E27FC236}">
                <a16:creationId xmlns:a16="http://schemas.microsoft.com/office/drawing/2014/main" id="{B5997755-BE30-4AE8-B754-451C772C8B8F}"/>
              </a:ext>
            </a:extLst>
          </p:cNvPr>
          <p:cNvSpPr txBox="1"/>
          <p:nvPr/>
        </p:nvSpPr>
        <p:spPr>
          <a:xfrm>
            <a:off x="8585005" y="2619594"/>
            <a:ext cx="1186805" cy="351664"/>
          </a:xfrm>
          <a:prstGeom prst="roundRect">
            <a:avLst/>
          </a:prstGeom>
          <a:solidFill>
            <a:schemeClr val="accent1"/>
          </a:solidFill>
          <a:ln>
            <a:noFill/>
          </a:ln>
        </p:spPr>
        <p:txBody>
          <a:bodyPr wrap="none" lIns="91440" tIns="45720" rIns="91440" bIns="45720" anchor="ctr" anchorCtr="0">
            <a:noAutofit/>
          </a:bodyPr>
          <a:lstStyle/>
          <a:p>
            <a:pPr algn="ctr">
              <a:buSzPct val="25000"/>
            </a:pPr>
            <a:r>
              <a:rPr lang="en-US" altLang="zh-CN" b="1" dirty="0">
                <a:solidFill>
                  <a:srgbClr val="FFFFFF"/>
                </a:solidFill>
              </a:rPr>
              <a:t>33,000+</a:t>
            </a:r>
          </a:p>
        </p:txBody>
      </p:sp>
      <p:sp>
        <p:nvSpPr>
          <p:cNvPr id="43" name="文本框 42">
            <a:extLst>
              <a:ext uri="{FF2B5EF4-FFF2-40B4-BE49-F238E27FC236}">
                <a16:creationId xmlns:a16="http://schemas.microsoft.com/office/drawing/2014/main" id="{CAC43019-4541-45C1-93CC-43B65005FAD3}"/>
              </a:ext>
            </a:extLst>
          </p:cNvPr>
          <p:cNvSpPr txBox="1"/>
          <p:nvPr/>
        </p:nvSpPr>
        <p:spPr>
          <a:xfrm>
            <a:off x="10039432" y="2619982"/>
            <a:ext cx="965177" cy="372115"/>
          </a:xfrm>
          <a:prstGeom prst="roundRect">
            <a:avLst/>
          </a:prstGeom>
          <a:solidFill>
            <a:schemeClr val="tx1">
              <a:lumMod val="50000"/>
              <a:lumOff val="50000"/>
              <a:alpha val="15000"/>
            </a:schemeClr>
          </a:solidFill>
          <a:ln>
            <a:noFill/>
          </a:ln>
        </p:spPr>
        <p:txBody>
          <a:bodyPr wrap="none" lIns="91440" tIns="45720" rIns="91440" bIns="45720" anchor="ctr" anchorCtr="0">
            <a:noAutofit/>
          </a:bodyPr>
          <a:lstStyle/>
          <a:p>
            <a:pPr algn="ctr">
              <a:buSzPct val="25000"/>
            </a:pPr>
            <a:r>
              <a:rPr lang="en-US" altLang="zh-CN" b="1" dirty="0"/>
              <a:t>$47.5bn</a:t>
            </a:r>
          </a:p>
        </p:txBody>
      </p:sp>
    </p:spTree>
    <p:custDataLst>
      <p:tags r:id="rId1"/>
    </p:custDataLst>
    <p:extLst>
      <p:ext uri="{BB962C8B-B14F-4D97-AF65-F5344CB8AC3E}">
        <p14:creationId xmlns:p14="http://schemas.microsoft.com/office/powerpoint/2010/main" val="2535855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800" b="0" i="0" u="none" strike="noStrike" kern="1200" cap="none" spc="0" normalizeH="0" baseline="0" noProof="0" dirty="0">
                <a:ln>
                  <a:noFill/>
                </a:ln>
                <a:solidFill>
                  <a:srgbClr val="000000"/>
                </a:solidFill>
                <a:effectLst/>
                <a:uLnTx/>
                <a:uFillTx/>
                <a:latin typeface="Roboto"/>
                <a:ea typeface="微软雅黑"/>
                <a:cs typeface="+mj-cs"/>
              </a:rPr>
              <a:t>  优质</a:t>
            </a:r>
            <a:r>
              <a:rPr kumimoji="0" lang="en-US" altLang="zh-CN" sz="2800" b="0" i="0" u="none" strike="noStrike" kern="1200" cap="none" spc="0" normalizeH="0" baseline="0" noProof="0" dirty="0">
                <a:ln>
                  <a:noFill/>
                </a:ln>
                <a:solidFill>
                  <a:srgbClr val="000000"/>
                </a:solidFill>
                <a:effectLst/>
                <a:uLnTx/>
                <a:uFillTx/>
                <a:latin typeface="Roboto"/>
                <a:ea typeface="微软雅黑"/>
                <a:cs typeface="+mj-cs"/>
              </a:rPr>
              <a:t>Sources</a:t>
            </a:r>
            <a:r>
              <a:rPr kumimoji="0" lang="zh-CN" altLang="en-US" sz="2800" b="0" i="0" u="none" strike="noStrike" kern="1200" cap="none" spc="0" normalizeH="0" baseline="0" noProof="0" dirty="0">
                <a:ln>
                  <a:noFill/>
                </a:ln>
                <a:solidFill>
                  <a:srgbClr val="000000"/>
                </a:solidFill>
                <a:effectLst/>
                <a:uLnTx/>
                <a:uFillTx/>
                <a:latin typeface="Roboto"/>
                <a:ea typeface="微软雅黑"/>
                <a:cs typeface="+mj-cs"/>
              </a:rPr>
              <a:t>推荐：</a:t>
            </a:r>
            <a:r>
              <a:rPr kumimoji="0" lang="en-US" sz="2800" b="0" i="0" u="none" strike="noStrike" kern="1200" cap="none" spc="0" normalizeH="0" baseline="0" noProof="0" dirty="0">
                <a:ln>
                  <a:noFill/>
                </a:ln>
                <a:solidFill>
                  <a:srgbClr val="000000"/>
                </a:solidFill>
                <a:effectLst/>
                <a:uLnTx/>
                <a:uFillTx/>
                <a:latin typeface="Roboto"/>
                <a:ea typeface="微软雅黑"/>
                <a:cs typeface="+mj-cs"/>
              </a:rPr>
              <a:t> AMJUR </a:t>
            </a:r>
            <a:r>
              <a:rPr kumimoji="0" lang="zh-CN" altLang="en-US" sz="2800" b="0" i="0" u="none" strike="noStrike" kern="1200" cap="none" spc="0" normalizeH="0" baseline="0" noProof="0" dirty="0">
                <a:ln>
                  <a:noFill/>
                </a:ln>
                <a:solidFill>
                  <a:srgbClr val="000000"/>
                </a:solidFill>
                <a:effectLst/>
                <a:uLnTx/>
                <a:uFillTx/>
                <a:latin typeface="Roboto"/>
                <a:ea typeface="微软雅黑"/>
                <a:cs typeface="+mj-cs"/>
              </a:rPr>
              <a:t>内容列表</a:t>
            </a:r>
            <a:endParaRPr kumimoji="0" lang="en-US" sz="2800" b="0" i="0" u="none" strike="noStrike" kern="1200" cap="none" spc="0" normalizeH="0" baseline="0" noProof="0" dirty="0">
              <a:ln>
                <a:noFill/>
              </a:ln>
              <a:solidFill>
                <a:srgbClr val="000000"/>
              </a:solidFill>
              <a:effectLst/>
              <a:uLnTx/>
              <a:uFillTx/>
              <a:latin typeface="Roboto"/>
              <a:ea typeface="微软雅黑"/>
              <a:cs typeface="+mj-cs"/>
            </a:endParaRPr>
          </a:p>
        </p:txBody>
      </p:sp>
      <p:sp>
        <p:nvSpPr>
          <p:cNvPr id="55" name="Rectangle 54"/>
          <p:cNvSpPr/>
          <p:nvPr/>
        </p:nvSpPr>
        <p:spPr>
          <a:xfrm>
            <a:off x="9105236" y="293871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公共证券及债务</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56" name="Rectangle 55"/>
          <p:cNvSpPr/>
          <p:nvPr/>
        </p:nvSpPr>
        <p:spPr>
          <a:xfrm>
            <a:off x="4028412" y="267981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让渡的永续性及限制</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57" name="Rectangle 56"/>
          <p:cNvSpPr/>
          <p:nvPr/>
        </p:nvSpPr>
        <p:spPr>
          <a:xfrm>
            <a:off x="8090475" y="1714083"/>
            <a:ext cx="162785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检察官</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cxnSp>
        <p:nvCxnSpPr>
          <p:cNvPr id="109"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8467704" y="465453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不动产分时处理</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1" name="Rectangle 110"/>
          <p:cNvSpPr/>
          <p:nvPr/>
        </p:nvSpPr>
        <p:spPr>
          <a:xfrm>
            <a:off x="7402420" y="318394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公共设施</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2" name="Rectangle 111"/>
          <p:cNvSpPr/>
          <p:nvPr/>
        </p:nvSpPr>
        <p:spPr>
          <a:xfrm>
            <a:off x="7183725" y="563360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参考法</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3" name="Rectangle 112"/>
          <p:cNvSpPr/>
          <p:nvPr/>
        </p:nvSpPr>
        <p:spPr>
          <a:xfrm>
            <a:off x="8667730" y="3434174"/>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公共工程及合同</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4" name="Rectangle 113"/>
          <p:cNvSpPr/>
          <p:nvPr/>
        </p:nvSpPr>
        <p:spPr>
          <a:xfrm>
            <a:off x="1232790" y="3164514"/>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管道</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6" name="Rectangle 115"/>
          <p:cNvSpPr/>
          <p:nvPr/>
        </p:nvSpPr>
        <p:spPr>
          <a:xfrm>
            <a:off x="7309947" y="220677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公共基金</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7" name="Rectangle 116"/>
          <p:cNvSpPr/>
          <p:nvPr/>
        </p:nvSpPr>
        <p:spPr>
          <a:xfrm>
            <a:off x="3092103" y="3868509"/>
            <a:ext cx="270730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工厂及工作安全：职业安全与卫生条例及各州法律</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8" name="Rectangle 117"/>
          <p:cNvSpPr/>
          <p:nvPr/>
        </p:nvSpPr>
        <p:spPr>
          <a:xfrm>
            <a:off x="10646094" y="3541513"/>
            <a:ext cx="149847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遏制不良索赔的名称与认定</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9" name="Rectangle 118"/>
          <p:cNvSpPr/>
          <p:nvPr/>
        </p:nvSpPr>
        <p:spPr>
          <a:xfrm>
            <a:off x="7043900" y="489499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破产受益人</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0" name="Rectangle 119"/>
          <p:cNvSpPr/>
          <p:nvPr/>
        </p:nvSpPr>
        <p:spPr>
          <a:xfrm>
            <a:off x="1074455" y="538418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隐私</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1" name="Rectangle 120"/>
          <p:cNvSpPr/>
          <p:nvPr/>
        </p:nvSpPr>
        <p:spPr>
          <a:xfrm>
            <a:off x="1118908" y="122979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专利</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2" name="Rectangle 121"/>
          <p:cNvSpPr/>
          <p:nvPr/>
        </p:nvSpPr>
        <p:spPr>
          <a:xfrm>
            <a:off x="4134599" y="2931512"/>
            <a:ext cx="284760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内外科医生，</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及其他治疗师</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3" name="Rectangle 122"/>
          <p:cNvSpPr/>
          <p:nvPr/>
        </p:nvSpPr>
        <p:spPr>
          <a:xfrm>
            <a:off x="3490271" y="1965048"/>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刑罚及惩教机构</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4" name="Rectangle 123"/>
          <p:cNvSpPr/>
          <p:nvPr/>
        </p:nvSpPr>
        <p:spPr>
          <a:xfrm>
            <a:off x="6934720" y="1489794"/>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所有权</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5" name="Rectangle 124"/>
          <p:cNvSpPr/>
          <p:nvPr/>
        </p:nvSpPr>
        <p:spPr>
          <a:xfrm>
            <a:off x="8635465" y="5866968"/>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票据改革</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6" name="Rectangle 125"/>
          <p:cNvSpPr/>
          <p:nvPr/>
        </p:nvSpPr>
        <p:spPr>
          <a:xfrm>
            <a:off x="7006354" y="4163948"/>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铁路</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7" name="Rectangle 126"/>
          <p:cNvSpPr/>
          <p:nvPr/>
        </p:nvSpPr>
        <p:spPr>
          <a:xfrm>
            <a:off x="10027004" y="5134678"/>
            <a:ext cx="211756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接收及转移被盗财产</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8" name="Rectangle 127"/>
          <p:cNvSpPr/>
          <p:nvPr/>
        </p:nvSpPr>
        <p:spPr>
          <a:xfrm>
            <a:off x="8883956" y="269497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公职人员及雇员</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5" name="Rectangle 154"/>
          <p:cNvSpPr/>
          <p:nvPr/>
        </p:nvSpPr>
        <p:spPr>
          <a:xfrm>
            <a:off x="1222959" y="145978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付款</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6" name="Rectangle 155"/>
          <p:cNvSpPr/>
          <p:nvPr/>
        </p:nvSpPr>
        <p:spPr>
          <a:xfrm>
            <a:off x="4246865" y="1473210"/>
            <a:ext cx="284760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小贩，推销员，</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及临时商人</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7" name="Rectangle 156"/>
          <p:cNvSpPr/>
          <p:nvPr/>
        </p:nvSpPr>
        <p:spPr>
          <a:xfrm>
            <a:off x="1072506" y="245260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伪证</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8" name="Rectangle 157"/>
          <p:cNvSpPr/>
          <p:nvPr/>
        </p:nvSpPr>
        <p:spPr>
          <a:xfrm>
            <a:off x="7309947" y="244145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公共土地</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9" name="Rectangle 158"/>
          <p:cNvSpPr/>
          <p:nvPr/>
        </p:nvSpPr>
        <p:spPr>
          <a:xfrm>
            <a:off x="2924424" y="562401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私人特许经营合同</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0" name="Rectangle 159"/>
          <p:cNvSpPr/>
          <p:nvPr/>
        </p:nvSpPr>
        <p:spPr>
          <a:xfrm>
            <a:off x="1435607" y="74470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界墙</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1" name="Rectangle 160"/>
          <p:cNvSpPr/>
          <p:nvPr/>
        </p:nvSpPr>
        <p:spPr>
          <a:xfrm>
            <a:off x="1317889" y="97824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护照</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2" name="Rectangle 161"/>
          <p:cNvSpPr/>
          <p:nvPr/>
        </p:nvSpPr>
        <p:spPr>
          <a:xfrm>
            <a:off x="1512731" y="5865734"/>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加速审判令</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3" name="Rectangle 162"/>
          <p:cNvSpPr/>
          <p:nvPr/>
        </p:nvSpPr>
        <p:spPr>
          <a:xfrm>
            <a:off x="6624356" y="439590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强奸</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4" name="Rectangle 163"/>
          <p:cNvSpPr/>
          <p:nvPr/>
        </p:nvSpPr>
        <p:spPr>
          <a:xfrm>
            <a:off x="8786635" y="537113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记录和记录法</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5" name="Rectangle 164"/>
          <p:cNvSpPr/>
          <p:nvPr/>
        </p:nvSpPr>
        <p:spPr>
          <a:xfrm>
            <a:off x="5042849" y="4646606"/>
            <a:ext cx="101999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产前伤害；错误出生与受孕</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6" name="Rectangle 165"/>
          <p:cNvSpPr/>
          <p:nvPr/>
        </p:nvSpPr>
        <p:spPr>
          <a:xfrm>
            <a:off x="1898065" y="415245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污染控制</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7" name="Rectangle 166"/>
          <p:cNvSpPr/>
          <p:nvPr/>
        </p:nvSpPr>
        <p:spPr>
          <a:xfrm>
            <a:off x="1996260" y="465208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场所责任</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8" name="Rectangle 167"/>
          <p:cNvSpPr/>
          <p:nvPr/>
        </p:nvSpPr>
        <p:spPr>
          <a:xfrm>
            <a:off x="3853157" y="440205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委任权与转让权</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9" name="Rectangle 168"/>
          <p:cNvSpPr/>
          <p:nvPr/>
        </p:nvSpPr>
        <p:spPr>
          <a:xfrm>
            <a:off x="7657628" y="98211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产品责任</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0" name="Rectangle 169"/>
          <p:cNvSpPr/>
          <p:nvPr/>
        </p:nvSpPr>
        <p:spPr>
          <a:xfrm>
            <a:off x="6876020" y="72115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起诉</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1" name="Rectangle 170"/>
          <p:cNvSpPr/>
          <p:nvPr/>
        </p:nvSpPr>
        <p:spPr>
          <a:xfrm>
            <a:off x="1005553" y="342732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剽窃</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2" name="Rectangle 171"/>
          <p:cNvSpPr/>
          <p:nvPr/>
        </p:nvSpPr>
        <p:spPr>
          <a:xfrm>
            <a:off x="1198686" y="3940344"/>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诉状</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3" name="Rectangle 172"/>
          <p:cNvSpPr/>
          <p:nvPr/>
        </p:nvSpPr>
        <p:spPr>
          <a:xfrm>
            <a:off x="7094473" y="123553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诉讼中止令</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4" name="Rectangle 173"/>
          <p:cNvSpPr/>
          <p:nvPr/>
        </p:nvSpPr>
        <p:spPr>
          <a:xfrm>
            <a:off x="3496812" y="513415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审前会议与程序</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5" name="Rectangle 174"/>
          <p:cNvSpPr/>
          <p:nvPr/>
        </p:nvSpPr>
        <p:spPr>
          <a:xfrm>
            <a:off x="7402420" y="390593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权利开示令状</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6" name="Rectangle 175"/>
          <p:cNvSpPr/>
          <p:nvPr/>
        </p:nvSpPr>
        <p:spPr>
          <a:xfrm>
            <a:off x="7170607" y="196153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卖淫</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52" name="Rectangle 51"/>
          <p:cNvSpPr/>
          <p:nvPr/>
        </p:nvSpPr>
        <p:spPr>
          <a:xfrm>
            <a:off x="3330339" y="220451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养老金及退休基金</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53" name="Rectangle 52"/>
          <p:cNvSpPr/>
          <p:nvPr/>
        </p:nvSpPr>
        <p:spPr>
          <a:xfrm>
            <a:off x="270359" y="762103"/>
            <a:ext cx="5320344" cy="55092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Party Walls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Passports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Patents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Payment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Peddlers, Solicitors, and Transient Dealers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Penal and Correctional Institutions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Pensions and Retirement Funds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Perjury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Perpetuities and Restraints on Alienation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Physicians, Surgeons, and Other Healers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Pipelines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Piracy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Plant and Job Safety -- OSHA and State Laws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Pleading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Pollution Control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Powers of Appointment and Alienation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Premises Liability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Prenatal Injuries; Wrongful Life, Birth, or Conception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Pretrial Conference and Procedure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Privacy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Private Franchise Contracts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373739"/>
                </a:solidFill>
                <a:effectLst/>
                <a:uLnTx/>
                <a:uFillTx/>
                <a:latin typeface="Helvetica" panose="020B0604020202020204" pitchFamily="34" charset="0"/>
                <a:cs typeface="+mn-cs"/>
              </a:rPr>
              <a:t>Procedendo</a:t>
            </a: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 </a:t>
            </a:r>
          </a:p>
        </p:txBody>
      </p:sp>
      <p:sp>
        <p:nvSpPr>
          <p:cNvPr id="58" name="Rectangle 57"/>
          <p:cNvSpPr/>
          <p:nvPr/>
        </p:nvSpPr>
        <p:spPr>
          <a:xfrm>
            <a:off x="5982841" y="762103"/>
            <a:ext cx="5467967" cy="553997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Process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Products Liability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Prohibition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Property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Prosecuting Attorneys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Prostitution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Public Funds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Public Lands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Public Officers and Employees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Public Securities and Obligations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Public Utilities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Public Works and Contracts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Quieting Title and Determination of Adverse Claims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Quo </a:t>
            </a:r>
            <a:r>
              <a:rPr kumimoji="0" lang="en-US" sz="1600" b="0" i="0" u="none" strike="noStrike" kern="1200" cap="none" spc="0" normalizeH="0" baseline="0" noProof="0" dirty="0" err="1">
                <a:ln>
                  <a:noFill/>
                </a:ln>
                <a:solidFill>
                  <a:srgbClr val="373739"/>
                </a:solidFill>
                <a:effectLst/>
                <a:uLnTx/>
                <a:uFillTx/>
                <a:latin typeface="Helvetica" panose="020B0604020202020204" pitchFamily="34" charset="0"/>
                <a:cs typeface="+mn-cs"/>
              </a:rPr>
              <a:t>Warranto</a:t>
            </a: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Railroads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Rape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Real Estate Time-Sharing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Receivers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Receiving and Transporting Stolen Property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Records and Recording Laws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References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Reformation of Instruments </a:t>
            </a:r>
          </a:p>
        </p:txBody>
      </p:sp>
      <p:sp>
        <p:nvSpPr>
          <p:cNvPr id="2" name="Slide Number Placeholder 1">
            <a:extLst>
              <a:ext uri="{FF2B5EF4-FFF2-40B4-BE49-F238E27FC236}">
                <a16:creationId xmlns:a16="http://schemas.microsoft.com/office/drawing/2014/main" id="{24AE5B53-851D-46B5-A14A-3E257C3964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286435603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800" b="0" i="0" u="none" strike="noStrike" kern="1200" cap="none" spc="0" normalizeH="0" baseline="0" noProof="0" dirty="0">
                <a:ln>
                  <a:noFill/>
                </a:ln>
                <a:solidFill>
                  <a:srgbClr val="000000"/>
                </a:solidFill>
                <a:effectLst/>
                <a:uLnTx/>
                <a:uFillTx/>
                <a:latin typeface="Roboto"/>
                <a:ea typeface="微软雅黑"/>
                <a:cs typeface="+mj-cs"/>
              </a:rPr>
              <a:t>   优质</a:t>
            </a:r>
            <a:r>
              <a:rPr kumimoji="0" lang="en-US" altLang="zh-CN" sz="2800" b="0" i="0" u="none" strike="noStrike" kern="1200" cap="none" spc="0" normalizeH="0" baseline="0" noProof="0" dirty="0">
                <a:ln>
                  <a:noFill/>
                </a:ln>
                <a:solidFill>
                  <a:srgbClr val="000000"/>
                </a:solidFill>
                <a:effectLst/>
                <a:uLnTx/>
                <a:uFillTx/>
                <a:latin typeface="Roboto"/>
                <a:ea typeface="微软雅黑"/>
                <a:cs typeface="+mj-cs"/>
              </a:rPr>
              <a:t>Source</a:t>
            </a:r>
            <a:r>
              <a:rPr kumimoji="0" lang="zh-CN" altLang="en-US" sz="2800" b="0" i="0" u="none" strike="noStrike" kern="1200" cap="none" spc="0" normalizeH="0" baseline="0" noProof="0" dirty="0">
                <a:ln>
                  <a:noFill/>
                </a:ln>
                <a:solidFill>
                  <a:srgbClr val="000000"/>
                </a:solidFill>
                <a:effectLst/>
                <a:uLnTx/>
                <a:uFillTx/>
                <a:latin typeface="Roboto"/>
                <a:ea typeface="微软雅黑"/>
                <a:cs typeface="+mj-cs"/>
              </a:rPr>
              <a:t>推荐：</a:t>
            </a:r>
            <a:r>
              <a:rPr kumimoji="0" lang="en-US" sz="2800" b="0" i="0" u="none" strike="noStrike" kern="1200" cap="none" spc="0" normalizeH="0" baseline="0" noProof="0" dirty="0">
                <a:ln>
                  <a:noFill/>
                </a:ln>
                <a:solidFill>
                  <a:srgbClr val="000000"/>
                </a:solidFill>
                <a:effectLst/>
                <a:uLnTx/>
                <a:uFillTx/>
                <a:latin typeface="Roboto"/>
                <a:ea typeface="微软雅黑"/>
                <a:cs typeface="+mj-cs"/>
              </a:rPr>
              <a:t> AMJUR </a:t>
            </a:r>
            <a:r>
              <a:rPr kumimoji="0" lang="zh-CN" altLang="en-US" sz="2800" b="0" i="0" u="none" strike="noStrike" kern="1200" cap="none" spc="0" normalizeH="0" baseline="0" noProof="0" dirty="0">
                <a:ln>
                  <a:noFill/>
                </a:ln>
                <a:solidFill>
                  <a:srgbClr val="000000"/>
                </a:solidFill>
                <a:effectLst/>
                <a:uLnTx/>
                <a:uFillTx/>
                <a:latin typeface="Roboto"/>
                <a:ea typeface="微软雅黑"/>
                <a:cs typeface="+mj-cs"/>
              </a:rPr>
              <a:t>内容列表</a:t>
            </a:r>
            <a:endParaRPr kumimoji="0" lang="en-US" sz="2800" b="0" i="0" u="none" strike="noStrike" kern="1200" cap="none" spc="0" normalizeH="0" baseline="0" noProof="0" dirty="0">
              <a:ln>
                <a:noFill/>
              </a:ln>
              <a:solidFill>
                <a:srgbClr val="000000"/>
              </a:solidFill>
              <a:effectLst/>
              <a:uLnTx/>
              <a:uFillTx/>
              <a:latin typeface="Roboto"/>
              <a:ea typeface="微软雅黑"/>
              <a:cs typeface="+mj-cs"/>
            </a:endParaRPr>
          </a:p>
        </p:txBody>
      </p:sp>
      <p:sp>
        <p:nvSpPr>
          <p:cNvPr id="55" name="Rectangle 54"/>
          <p:cNvSpPr/>
          <p:nvPr/>
        </p:nvSpPr>
        <p:spPr>
          <a:xfrm>
            <a:off x="1135256" y="3562544"/>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印章</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56" name="Rectangle 55"/>
          <p:cNvSpPr/>
          <p:nvPr/>
        </p:nvSpPr>
        <p:spPr>
          <a:xfrm>
            <a:off x="1431610" y="158142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财物发还</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57" name="Rectangle 56"/>
          <p:cNvSpPr/>
          <p:nvPr/>
        </p:nvSpPr>
        <p:spPr>
          <a:xfrm>
            <a:off x="6964818" y="858580"/>
            <a:ext cx="162785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鸡奸</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cxnSp>
        <p:nvCxnSpPr>
          <p:cNvPr id="109"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1135256" y="255824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销售</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1" name="Rectangle 110"/>
          <p:cNvSpPr/>
          <p:nvPr/>
        </p:nvSpPr>
        <p:spPr>
          <a:xfrm>
            <a:off x="7260288" y="280330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规约</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2" name="Rectangle 111"/>
          <p:cNvSpPr/>
          <p:nvPr/>
        </p:nvSpPr>
        <p:spPr>
          <a:xfrm>
            <a:off x="6704392" y="5744898"/>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时间</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3" name="Rectangle 112"/>
          <p:cNvSpPr/>
          <p:nvPr/>
        </p:nvSpPr>
        <p:spPr>
          <a:xfrm>
            <a:off x="1501036" y="502992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诱惑</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4" name="Rectangle 113"/>
          <p:cNvSpPr/>
          <p:nvPr/>
        </p:nvSpPr>
        <p:spPr>
          <a:xfrm>
            <a:off x="7200828" y="450896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合同保证</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7" name="Rectangle 116"/>
          <p:cNvSpPr/>
          <p:nvPr/>
        </p:nvSpPr>
        <p:spPr>
          <a:xfrm>
            <a:off x="1433752" y="2077980"/>
            <a:ext cx="2707303"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薪酬</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8" name="Rectangle 117"/>
          <p:cNvSpPr/>
          <p:nvPr/>
        </p:nvSpPr>
        <p:spPr>
          <a:xfrm>
            <a:off x="3252541" y="5973787"/>
            <a:ext cx="225398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社会保障及医疗保险</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19" name="Rectangle 118"/>
          <p:cNvSpPr/>
          <p:nvPr/>
        </p:nvSpPr>
        <p:spPr>
          <a:xfrm>
            <a:off x="1897154" y="5256474"/>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扣押（令）</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0" name="Rectangle 119"/>
          <p:cNvSpPr/>
          <p:nvPr/>
        </p:nvSpPr>
        <p:spPr>
          <a:xfrm>
            <a:off x="7081325" y="547941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恐怖主义</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1" name="Rectangle 120"/>
          <p:cNvSpPr/>
          <p:nvPr/>
        </p:nvSpPr>
        <p:spPr>
          <a:xfrm>
            <a:off x="9630641" y="208151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国家，领土，及属地</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2" name="Rectangle 121"/>
          <p:cNvSpPr/>
          <p:nvPr/>
        </p:nvSpPr>
        <p:spPr>
          <a:xfrm>
            <a:off x="2598283" y="402971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担保交易</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3" name="Rectangle 122"/>
          <p:cNvSpPr/>
          <p:nvPr/>
        </p:nvSpPr>
        <p:spPr>
          <a:xfrm>
            <a:off x="2955727" y="84097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土地所有权登记</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4" name="Rectangle 123"/>
          <p:cNvSpPr/>
          <p:nvPr/>
        </p:nvSpPr>
        <p:spPr>
          <a:xfrm>
            <a:off x="6995128" y="233400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议会立法</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5" name="Rectangle 124"/>
          <p:cNvSpPr/>
          <p:nvPr/>
        </p:nvSpPr>
        <p:spPr>
          <a:xfrm>
            <a:off x="1497635" y="575534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航运</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6" name="Rectangle 125"/>
          <p:cNvSpPr/>
          <p:nvPr/>
        </p:nvSpPr>
        <p:spPr>
          <a:xfrm>
            <a:off x="8079797" y="501019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电信</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7" name="Rectangle 126"/>
          <p:cNvSpPr/>
          <p:nvPr/>
        </p:nvSpPr>
        <p:spPr>
          <a:xfrm>
            <a:off x="3484073" y="5487045"/>
            <a:ext cx="252137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治安官，警察，及巡警</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28" name="Rectangle 127"/>
          <p:cNvSpPr/>
          <p:nvPr/>
        </p:nvSpPr>
        <p:spPr>
          <a:xfrm>
            <a:off x="2524931" y="281038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销售及使用税</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5" name="Rectangle 154"/>
          <p:cNvSpPr/>
          <p:nvPr/>
        </p:nvSpPr>
        <p:spPr>
          <a:xfrm>
            <a:off x="7942162" y="428296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人员支持</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6" name="Rectangle 155"/>
          <p:cNvSpPr/>
          <p:nvPr/>
        </p:nvSpPr>
        <p:spPr>
          <a:xfrm>
            <a:off x="2351977" y="133193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宗教社团</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7" name="Rectangle 156"/>
          <p:cNvSpPr/>
          <p:nvPr/>
        </p:nvSpPr>
        <p:spPr>
          <a:xfrm>
            <a:off x="7348256" y="329111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代位权</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8" name="Rectangle 157"/>
          <p:cNvSpPr/>
          <p:nvPr/>
        </p:nvSpPr>
        <p:spPr>
          <a:xfrm>
            <a:off x="8250391" y="401835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星期日与节假日</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59" name="Rectangle 158"/>
          <p:cNvSpPr/>
          <p:nvPr/>
        </p:nvSpPr>
        <p:spPr>
          <a:xfrm>
            <a:off x="1377069" y="2328657"/>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抢劫</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0" name="Rectangle 159"/>
          <p:cNvSpPr/>
          <p:nvPr/>
        </p:nvSpPr>
        <p:spPr>
          <a:xfrm>
            <a:off x="8463217" y="182628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州及地方税收</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1" name="Rectangle 160"/>
          <p:cNvSpPr/>
          <p:nvPr/>
        </p:nvSpPr>
        <p:spPr>
          <a:xfrm>
            <a:off x="8185304" y="1592243"/>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强制履行</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2" name="Rectangle 161"/>
          <p:cNvSpPr/>
          <p:nvPr/>
        </p:nvSpPr>
        <p:spPr>
          <a:xfrm>
            <a:off x="4539643" y="4754082"/>
            <a:ext cx="284760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煽动叛乱，颠覆</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活动，及叛国</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3" name="Rectangle 162"/>
          <p:cNvSpPr/>
          <p:nvPr/>
        </p:nvSpPr>
        <p:spPr>
          <a:xfrm>
            <a:off x="6868083" y="523946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投标</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4" name="Rectangle 163"/>
          <p:cNvSpPr/>
          <p:nvPr/>
        </p:nvSpPr>
        <p:spPr>
          <a:xfrm>
            <a:off x="2700298" y="378166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搜查和扣押</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5" name="Rectangle 164"/>
          <p:cNvSpPr/>
          <p:nvPr/>
        </p:nvSpPr>
        <p:spPr>
          <a:xfrm>
            <a:off x="3597382" y="1829462"/>
            <a:ext cx="246408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返还请求权及隐含合同</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6" name="Rectangle 165"/>
          <p:cNvSpPr/>
          <p:nvPr/>
        </p:nvSpPr>
        <p:spPr>
          <a:xfrm>
            <a:off x="9252861" y="305099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股票和商品交易所</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7" name="Rectangle 166"/>
          <p:cNvSpPr/>
          <p:nvPr/>
        </p:nvSpPr>
        <p:spPr>
          <a:xfrm>
            <a:off x="10510948" y="3522235"/>
            <a:ext cx="284760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慈善或公共</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目的捐献</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8" name="Rectangle 167"/>
          <p:cNvSpPr/>
          <p:nvPr/>
        </p:nvSpPr>
        <p:spPr>
          <a:xfrm>
            <a:off x="1356066" y="304618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海难救助</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69" name="Rectangle 168"/>
          <p:cNvSpPr/>
          <p:nvPr/>
        </p:nvSpPr>
        <p:spPr>
          <a:xfrm>
            <a:off x="8909049" y="1348368"/>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特别或局部评估</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0" name="Rectangle 169"/>
          <p:cNvSpPr/>
          <p:nvPr/>
        </p:nvSpPr>
        <p:spPr>
          <a:xfrm>
            <a:off x="7231494" y="1073402"/>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空间法</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1" name="Rectangle 170"/>
          <p:cNvSpPr/>
          <p:nvPr/>
        </p:nvSpPr>
        <p:spPr>
          <a:xfrm>
            <a:off x="8093865" y="378755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即决审判</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2" name="Rectangle 171"/>
          <p:cNvSpPr/>
          <p:nvPr/>
        </p:nvSpPr>
        <p:spPr>
          <a:xfrm>
            <a:off x="7899417" y="4753051"/>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纳税人行为</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3" name="Rectangle 172"/>
          <p:cNvSpPr/>
          <p:nvPr/>
        </p:nvSpPr>
        <p:spPr>
          <a:xfrm>
            <a:off x="7778747" y="255824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反欺诈法</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4" name="Rectangle 173"/>
          <p:cNvSpPr/>
          <p:nvPr/>
        </p:nvSpPr>
        <p:spPr>
          <a:xfrm>
            <a:off x="1329104" y="3287505"/>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学校</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75" name="Rectangle 174"/>
          <p:cNvSpPr/>
          <p:nvPr/>
        </p:nvSpPr>
        <p:spPr>
          <a:xfrm>
            <a:off x="3478699" y="4256258"/>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证券监管：联邦</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52" name="Rectangle 51"/>
          <p:cNvSpPr/>
          <p:nvPr/>
        </p:nvSpPr>
        <p:spPr>
          <a:xfrm>
            <a:off x="1360137" y="1087470"/>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发布</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51" name="Rectangle 50"/>
          <p:cNvSpPr/>
          <p:nvPr/>
        </p:nvSpPr>
        <p:spPr>
          <a:xfrm>
            <a:off x="467306" y="874646"/>
            <a:ext cx="5320344" cy="569386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Registration of Land Titles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Release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Religious Societies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Replevin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Restitution and Implied Contracts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Rewards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Robbery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Sales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Sales and Use Taxes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Salvage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Schools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Seals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Searches and Seizures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Secured Transactions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Securities Regulation -- Federal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Securities Regulation -- State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Sedition, Subversive Activities, and Treason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Seduction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Sequestration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Sheriffs, Police, and Constables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Shipping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Social Security and Medicare </a:t>
            </a:r>
          </a:p>
        </p:txBody>
      </p:sp>
      <p:sp>
        <p:nvSpPr>
          <p:cNvPr id="54" name="Rectangle 53"/>
          <p:cNvSpPr/>
          <p:nvPr/>
        </p:nvSpPr>
        <p:spPr>
          <a:xfrm>
            <a:off x="6081317" y="874646"/>
            <a:ext cx="5467967" cy="55707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Sodomy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Space Law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Special or Local Assessments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Specific Performance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State and Local Taxation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States, Territories, and Dependencies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Statutes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Statute of Frauds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Stipulations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Stock and Commodity Exchanges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Subrogation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Subscriptions for Charitable or Public Purposes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Summary Judgment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Sundays and Holidays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Support of Persons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Suretyship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Taxpayers' Actions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Telecommunications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Tender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Terrorism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Time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73739"/>
                </a:solidFill>
                <a:effectLst/>
                <a:uLnTx/>
                <a:uFillTx/>
                <a:latin typeface="Helvetica" panose="020B0604020202020204" pitchFamily="34" charset="0"/>
                <a:cs typeface="+mn-cs"/>
              </a:rPr>
              <a:t>Torts </a:t>
            </a:r>
          </a:p>
        </p:txBody>
      </p:sp>
      <p:sp>
        <p:nvSpPr>
          <p:cNvPr id="59" name="Rectangle 58"/>
          <p:cNvSpPr/>
          <p:nvPr/>
        </p:nvSpPr>
        <p:spPr>
          <a:xfrm>
            <a:off x="3266897" y="4508969"/>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证券监管：州</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60" name="Rectangle 59"/>
          <p:cNvSpPr/>
          <p:nvPr/>
        </p:nvSpPr>
        <p:spPr>
          <a:xfrm>
            <a:off x="6690324" y="5981676"/>
            <a:ext cx="284760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侵权</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2" name="Slide Number Placeholder 1">
            <a:extLst>
              <a:ext uri="{FF2B5EF4-FFF2-40B4-BE49-F238E27FC236}">
                <a16:creationId xmlns:a16="http://schemas.microsoft.com/office/drawing/2014/main" id="{932FEB59-2C8C-4E8A-8BBC-D0F59FB6BE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6285196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4.3 </a:t>
            </a:r>
            <a:r>
              <a:rPr lang="zh-CN" altLang="en-US" sz="2800" dirty="0"/>
              <a:t>检索方式二：</a:t>
            </a:r>
            <a:r>
              <a:rPr lang="en-US" altLang="zh-CN" sz="2800" dirty="0"/>
              <a:t>Find a Topic</a:t>
            </a:r>
            <a:endParaRPr lang="en-US" sz="2800" dirty="0"/>
          </a:p>
        </p:txBody>
      </p:sp>
      <p:pic>
        <p:nvPicPr>
          <p:cNvPr id="4" name="Picture 3" descr="A screenshot of a social media post&#10;&#10;Description automatically generated">
            <a:extLst>
              <a:ext uri="{FF2B5EF4-FFF2-40B4-BE49-F238E27FC236}">
                <a16:creationId xmlns:a16="http://schemas.microsoft.com/office/drawing/2014/main" id="{11C3D4E8-6981-47DD-8E60-62DEA0B503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083" y="721159"/>
            <a:ext cx="9818221" cy="41262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84CF452C-3332-4344-9A0A-C8191B5EA738}"/>
              </a:ext>
            </a:extLst>
          </p:cNvPr>
          <p:cNvSpPr txBox="1"/>
          <p:nvPr/>
        </p:nvSpPr>
        <p:spPr>
          <a:xfrm>
            <a:off x="5142193" y="519840"/>
            <a:ext cx="914400"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FF0000"/>
                </a:solidFill>
                <a:effectLst/>
                <a:uLnTx/>
                <a:uFillTx/>
                <a:latin typeface="微软雅黑"/>
                <a:ea typeface="微软雅黑"/>
                <a:cs typeface="+mn-cs"/>
              </a:rPr>
              <a:t>可展开后选择所要查找话题中的内容类型</a:t>
            </a:r>
          </a:p>
        </p:txBody>
      </p:sp>
      <p:pic>
        <p:nvPicPr>
          <p:cNvPr id="16" name="Picture 15" descr="A screenshot of a social media post&#10;&#10;Description automatically generated">
            <a:extLst>
              <a:ext uri="{FF2B5EF4-FFF2-40B4-BE49-F238E27FC236}">
                <a16:creationId xmlns:a16="http://schemas.microsoft.com/office/drawing/2014/main" id="{BB4DECD7-EB40-45BD-B35B-EB27C874B1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9241" y="1689391"/>
            <a:ext cx="9213215" cy="40406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16">
            <a:extLst>
              <a:ext uri="{FF2B5EF4-FFF2-40B4-BE49-F238E27FC236}">
                <a16:creationId xmlns:a16="http://schemas.microsoft.com/office/drawing/2014/main" id="{0E130EE1-C40E-427C-8261-0202218D09A6}"/>
              </a:ext>
            </a:extLst>
          </p:cNvPr>
          <p:cNvSpPr txBox="1"/>
          <p:nvPr/>
        </p:nvSpPr>
        <p:spPr>
          <a:xfrm>
            <a:off x="6418729" y="2120153"/>
            <a:ext cx="914400"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FF0000"/>
                </a:solidFill>
                <a:effectLst/>
                <a:uLnTx/>
                <a:uFillTx/>
                <a:latin typeface="微软雅黑"/>
                <a:ea typeface="微软雅黑"/>
                <a:cs typeface="+mn-cs"/>
              </a:rPr>
              <a:t>以要查找期刊为例，选择期刊为内容类型</a:t>
            </a:r>
          </a:p>
        </p:txBody>
      </p:sp>
      <p:pic>
        <p:nvPicPr>
          <p:cNvPr id="19" name="Picture 18" descr="A screenshot of a computer&#10;&#10;Description automatically generated">
            <a:extLst>
              <a:ext uri="{FF2B5EF4-FFF2-40B4-BE49-F238E27FC236}">
                <a16:creationId xmlns:a16="http://schemas.microsoft.com/office/drawing/2014/main" id="{5AD59103-3EB4-4BF1-B26C-3A7614BAC1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1886957"/>
            <a:ext cx="9224091" cy="4040642"/>
          </a:xfrm>
          <a:prstGeom prst="rect">
            <a:avLst/>
          </a:prstGeom>
        </p:spPr>
      </p:pic>
      <p:sp>
        <p:nvSpPr>
          <p:cNvPr id="20" name="TextBox 19">
            <a:extLst>
              <a:ext uri="{FF2B5EF4-FFF2-40B4-BE49-F238E27FC236}">
                <a16:creationId xmlns:a16="http://schemas.microsoft.com/office/drawing/2014/main" id="{E48F356A-A5B7-4C5B-B7CD-53A56A8F3DFC}"/>
              </a:ext>
            </a:extLst>
          </p:cNvPr>
          <p:cNvSpPr txBox="1"/>
          <p:nvPr/>
        </p:nvSpPr>
        <p:spPr>
          <a:xfrm>
            <a:off x="4426456" y="2227874"/>
            <a:ext cx="9144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FF0000"/>
                </a:solidFill>
                <a:effectLst/>
                <a:uLnTx/>
                <a:uFillTx/>
                <a:latin typeface="微软雅黑"/>
                <a:ea typeface="微软雅黑"/>
                <a:cs typeface="+mn-cs"/>
              </a:rPr>
              <a:t>在结果中输入关键词以精确结果</a:t>
            </a:r>
          </a:p>
        </p:txBody>
      </p:sp>
      <p:pic>
        <p:nvPicPr>
          <p:cNvPr id="22" name="Picture 21" descr="A screenshot of a social media post&#10;&#10;Description automatically generated">
            <a:extLst>
              <a:ext uri="{FF2B5EF4-FFF2-40B4-BE49-F238E27FC236}">
                <a16:creationId xmlns:a16="http://schemas.microsoft.com/office/drawing/2014/main" id="{C9C97FDD-7201-4049-9CAE-38F8849893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7982" y="1127966"/>
            <a:ext cx="9913225" cy="4040636"/>
          </a:xfrm>
          <a:prstGeom prst="rect">
            <a:avLst/>
          </a:prstGeom>
        </p:spPr>
      </p:pic>
      <p:sp>
        <p:nvSpPr>
          <p:cNvPr id="2" name="Slide Number Placeholder 1">
            <a:extLst>
              <a:ext uri="{FF2B5EF4-FFF2-40B4-BE49-F238E27FC236}">
                <a16:creationId xmlns:a16="http://schemas.microsoft.com/office/drawing/2014/main" id="{9D4B6F3F-CF2E-4ADD-AE9E-43CA07A0D6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399188735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circle(in)">
                                      <p:cBhvr>
                                        <p:cTn id="4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4.4 </a:t>
            </a:r>
            <a:r>
              <a:rPr lang="zh-CN" altLang="en-US" sz="2800" dirty="0"/>
              <a:t>检索方式三：主检索框检索</a:t>
            </a:r>
            <a:endParaRPr lang="en-US" sz="2800" dirty="0"/>
          </a:p>
        </p:txBody>
      </p:sp>
      <p:sp>
        <p:nvSpPr>
          <p:cNvPr id="3" name="Rectangle 2"/>
          <p:cNvSpPr/>
          <p:nvPr/>
        </p:nvSpPr>
        <p:spPr>
          <a:xfrm>
            <a:off x="308920" y="1049880"/>
            <a:ext cx="11348009" cy="40934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① 键入自然语言检索词，如：</a:t>
            </a:r>
            <a:r>
              <a:rPr kumimoji="0" lang="en-US" sz="2000" b="0" i="0" u="none" strike="noStrike" kern="1200" cap="none" spc="0" normalizeH="0" baseline="0" noProof="0" dirty="0">
                <a:ln>
                  <a:noFill/>
                </a:ln>
                <a:solidFill>
                  <a:srgbClr val="000000"/>
                </a:solidFill>
                <a:effectLst/>
                <a:uLnTx/>
                <a:uFillTx/>
                <a:latin typeface="微软雅黑"/>
                <a:cs typeface="+mn-cs"/>
              </a:rPr>
              <a:t> artificial intelligence</a:t>
            </a: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，搜索结果会显示所有含</a:t>
            </a:r>
            <a:r>
              <a:rPr kumimoji="0" lang="zh-CN" altLang="en-US" sz="2000" b="0" i="0" u="none" strike="noStrike" kern="1200" cap="none" spc="0" normalizeH="0" baseline="0" noProof="0" dirty="0">
                <a:ln>
                  <a:noFill/>
                </a:ln>
                <a:solidFill>
                  <a:srgbClr val="000000"/>
                </a:solidFill>
                <a:effectLst/>
                <a:uLnTx/>
                <a:uFillTx/>
                <a:latin typeface="微软雅黑"/>
                <a:cs typeface="+mn-cs"/>
              </a:rPr>
              <a:t>“ </a:t>
            </a:r>
            <a:r>
              <a:rPr kumimoji="0" lang="en-US" sz="2000" b="0" i="0" u="none" strike="noStrike" kern="1200" cap="none" spc="0" normalizeH="0" baseline="0" noProof="0" dirty="0">
                <a:ln>
                  <a:noFill/>
                </a:ln>
                <a:solidFill>
                  <a:srgbClr val="000000"/>
                </a:solidFill>
                <a:effectLst/>
                <a:uLnTx/>
                <a:uFillTx/>
                <a:latin typeface="微软雅黑"/>
                <a:cs typeface="+mn-cs"/>
              </a:rPr>
              <a:t>artificial</a:t>
            </a:r>
            <a:r>
              <a:rPr kumimoji="0" lang="zh-CN" altLang="en-US" sz="2000" b="0" i="0" u="none" strike="noStrike" kern="1200" cap="none" spc="0" normalizeH="0" baseline="0" noProof="0" dirty="0">
                <a:ln>
                  <a:noFill/>
                </a:ln>
                <a:solidFill>
                  <a:srgbClr val="000000"/>
                </a:solidFill>
                <a:effectLst/>
                <a:uLnTx/>
                <a:uFillTx/>
                <a:latin typeface="微软雅黑"/>
                <a:cs typeface="+mn-cs"/>
              </a:rPr>
              <a:t> ”</a:t>
            </a: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或</a:t>
            </a:r>
            <a:r>
              <a:rPr kumimoji="0" lang="zh-CN" altLang="en-US" sz="2000" b="0" i="0" u="none" strike="noStrike" kern="1200" cap="none" spc="0" normalizeH="0" baseline="0" noProof="0" dirty="0">
                <a:ln>
                  <a:noFill/>
                </a:ln>
                <a:solidFill>
                  <a:srgbClr val="000000"/>
                </a:solidFill>
                <a:effectLst/>
                <a:uLnTx/>
                <a:uFillTx/>
                <a:latin typeface="微软雅黑"/>
                <a:cs typeface="+mn-cs"/>
              </a:rPr>
              <a:t>“ </a:t>
            </a:r>
            <a:r>
              <a:rPr kumimoji="0" lang="en-US" sz="2000" b="0" i="0" u="none" strike="noStrike" kern="1200" cap="none" spc="0" normalizeH="0" baseline="0" noProof="0" dirty="0">
                <a:ln>
                  <a:noFill/>
                </a:ln>
                <a:solidFill>
                  <a:srgbClr val="000000"/>
                </a:solidFill>
                <a:effectLst/>
                <a:uLnTx/>
                <a:uFillTx/>
                <a:latin typeface="微软雅黑"/>
                <a:cs typeface="+mn-cs"/>
              </a:rPr>
              <a:t>intelligence</a:t>
            </a:r>
            <a:r>
              <a:rPr kumimoji="0" lang="zh-CN" altLang="en-US" sz="2000" b="0" i="0" u="none" strike="noStrike" kern="1200" cap="none" spc="0" normalizeH="0" baseline="0" noProof="0" dirty="0">
                <a:ln>
                  <a:noFill/>
                </a:ln>
                <a:solidFill>
                  <a:srgbClr val="000000"/>
                </a:solidFill>
                <a:effectLst/>
                <a:uLnTx/>
                <a:uFillTx/>
                <a:latin typeface="微软雅黑"/>
                <a:cs typeface="+mn-cs"/>
              </a:rPr>
              <a:t>”</a:t>
            </a: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的内容；</a:t>
            </a:r>
            <a:endParaRPr kumimoji="0" lang="en-US" sz="2000" b="0" i="0" u="none" strike="noStrike" kern="1200" cap="none" spc="0" normalizeH="0" baseline="0" noProof="0" dirty="0">
              <a:ln>
                <a:noFill/>
              </a:ln>
              <a:solidFill>
                <a:srgbClr val="000000"/>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rgbClr val="000000"/>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② 键入检索词及连接词，如 </a:t>
            </a:r>
            <a:r>
              <a:rPr kumimoji="0" lang="en-US" altLang="zh-CN" sz="2000" b="1" i="0" u="none" strike="noStrike" kern="1200" cap="none" spc="0" normalizeH="0" baseline="0" noProof="0" dirty="0">
                <a:ln>
                  <a:noFill/>
                </a:ln>
                <a:solidFill>
                  <a:srgbClr val="000000"/>
                </a:solidFill>
                <a:effectLst/>
                <a:uLnTx/>
                <a:uFillTx/>
                <a:latin typeface="微软雅黑"/>
                <a:ea typeface="微软雅黑"/>
                <a:cs typeface="+mn-cs"/>
              </a:rPr>
              <a:t>(</a:t>
            </a:r>
            <a:r>
              <a:rPr kumimoji="0" lang="en-US" sz="2000" b="0" i="0" u="none" strike="noStrike" kern="1200" cap="none" spc="0" normalizeH="0" baseline="0" noProof="0" dirty="0">
                <a:ln>
                  <a:noFill/>
                </a:ln>
                <a:solidFill>
                  <a:srgbClr val="000000"/>
                </a:solidFill>
                <a:effectLst/>
                <a:uLnTx/>
                <a:uFillTx/>
                <a:latin typeface="微软雅黑"/>
                <a:ea typeface="微软雅黑"/>
                <a:cs typeface="+mn-cs"/>
              </a:rPr>
              <a:t>“AI” OR “artificial intelligence”</a:t>
            </a:r>
            <a:r>
              <a:rPr kumimoji="0" lang="en-US" sz="2000" b="1" i="0" u="none" strike="noStrike" kern="1200" cap="none" spc="0" normalizeH="0" baseline="0" noProof="0" dirty="0">
                <a:ln>
                  <a:noFill/>
                </a:ln>
                <a:solidFill>
                  <a:srgbClr val="000000"/>
                </a:solidFill>
                <a:effectLst/>
                <a:uLnTx/>
                <a:uFillTx/>
                <a:latin typeface="微软雅黑"/>
                <a:ea typeface="微软雅黑"/>
                <a:cs typeface="+mn-cs"/>
              </a:rPr>
              <a:t>) </a:t>
            </a:r>
            <a:r>
              <a:rPr kumimoji="0" lang="en-US" sz="2000" b="0" i="0" u="none" strike="noStrike" kern="1200" cap="none" spc="0" normalizeH="0" baseline="0" noProof="0" dirty="0">
                <a:ln>
                  <a:noFill/>
                </a:ln>
                <a:solidFill>
                  <a:srgbClr val="000000"/>
                </a:solidFill>
                <a:effectLst/>
                <a:uLnTx/>
                <a:uFillTx/>
                <a:latin typeface="微软雅黑"/>
                <a:ea typeface="微软雅黑"/>
                <a:cs typeface="+mn-cs"/>
              </a:rPr>
              <a:t>AND Data</a:t>
            </a: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，搜索结果会显示所有符合要求的内容；</a:t>
            </a:r>
            <a:endParaRPr kumimoji="0" lang="en-US" sz="2000" b="0" i="0" u="none" strike="noStrike" kern="1200" cap="none" spc="0" normalizeH="0" baseline="0" noProof="0" dirty="0">
              <a:ln>
                <a:noFill/>
              </a:ln>
              <a:solidFill>
                <a:srgbClr val="000000"/>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rgbClr val="000000"/>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③ 键入部分或完整的资料名称，如：</a:t>
            </a:r>
            <a:r>
              <a:rPr kumimoji="0" lang="en-US" sz="2000" b="0" i="0" u="none" strike="noStrike" kern="1200" cap="none" spc="0" normalizeH="0" baseline="0" noProof="0" dirty="0">
                <a:ln>
                  <a:noFill/>
                </a:ln>
                <a:solidFill>
                  <a:srgbClr val="000000"/>
                </a:solidFill>
                <a:effectLst/>
                <a:uLnTx/>
                <a:uFillTx/>
                <a:latin typeface="微软雅黑"/>
                <a:ea typeface="微软雅黑"/>
                <a:cs typeface="+mn-cs"/>
              </a:rPr>
              <a:t>American Law Reports</a:t>
            </a: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，可查找到这个资源的所有相关内容；</a:t>
            </a:r>
            <a:endParaRPr kumimoji="0" lang="en-US" altLang="zh-CN" sz="2000" b="0" i="0" u="none" strike="noStrike" kern="1200" cap="none" spc="0" normalizeH="0" baseline="0" noProof="0" dirty="0">
              <a:ln>
                <a:noFill/>
              </a:ln>
              <a:solidFill>
                <a:srgbClr val="000000"/>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00000"/>
                </a:solidFill>
                <a:effectLst/>
                <a:uLnTx/>
                <a:uFillTx/>
                <a:latin typeface="微软雅黑"/>
                <a:ea typeface="微软雅黑"/>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00000"/>
                </a:solidFill>
                <a:effectLst/>
                <a:uLnTx/>
                <a:uFillTx/>
                <a:latin typeface="微软雅黑"/>
                <a:ea typeface="微软雅黑"/>
                <a:cs typeface="+mn-cs"/>
              </a:rPr>
              <a:t>     </a:t>
            </a:r>
            <a:r>
              <a:rPr kumimoji="0" lang="zh-CN" altLang="en-US" sz="20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步骤：</a:t>
            </a:r>
            <a:r>
              <a:rPr kumimoji="0" lang="en-US" altLang="zh-CN" sz="20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A </a:t>
            </a:r>
            <a:r>
              <a:rPr kumimoji="0" lang="zh-CN" altLang="en-US" sz="20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在检索红框里输入所知道的资料完整名称或部分名称；</a:t>
            </a:r>
            <a:endParaRPr kumimoji="0" lang="en-US" altLang="zh-CN" sz="20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         B </a:t>
            </a:r>
            <a:r>
              <a:rPr kumimoji="0" lang="zh-CN" altLang="en-US" sz="20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选择加入资料来源名称进行检索，或继续选择下级菜单进行检索与输出传递；</a:t>
            </a:r>
            <a:endParaRPr kumimoji="0" lang="en-US" altLang="zh-CN" sz="20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         C </a:t>
            </a:r>
            <a:r>
              <a:rPr kumimoji="0" lang="zh-CN" altLang="en-US" sz="20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选择资料来源的</a:t>
            </a:r>
            <a:r>
              <a:rPr kumimoji="0" lang="en-US" altLang="zh-CN" sz="20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T</a:t>
            </a:r>
            <a:r>
              <a:rPr kumimoji="0" lang="en-US" altLang="zh-CN" sz="2000" b="0" i="0" u="none" strike="noStrike" kern="1200" cap="none" spc="0" normalizeH="0" baseline="0" noProof="0" dirty="0">
                <a:ln>
                  <a:noFill/>
                </a:ln>
                <a:solidFill>
                  <a:srgbClr val="000000"/>
                </a:solidFill>
                <a:effectLst/>
                <a:uLnTx/>
                <a:uFillTx/>
                <a:latin typeface="Calibri" panose="020F0502020204030204" pitchFamily="34" charset="0"/>
                <a:ea typeface="黑体" panose="02010609060101010101" pitchFamily="49" charset="-122"/>
                <a:cs typeface="+mn-cs"/>
              </a:rPr>
              <a:t>able of Contents</a:t>
            </a:r>
            <a:r>
              <a:rPr kumimoji="0" lang="zh-CN" altLang="en-US" sz="20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链接来浏览目录、检索完整的目录；</a:t>
            </a:r>
            <a:endParaRPr kumimoji="0" lang="en-US" altLang="zh-CN" sz="20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         D </a:t>
            </a:r>
            <a:r>
              <a:rPr kumimoji="0" lang="zh-CN" altLang="en-US" sz="20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点选资料来源的</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黑体" panose="02010609060101010101" pitchFamily="49" charset="-122"/>
                <a:cs typeface="+mn-cs"/>
              </a:rPr>
              <a:t>Get documents</a:t>
            </a:r>
            <a:r>
              <a:rPr kumimoji="0" lang="zh-CN" altLang="en-US" sz="20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链接，获取该资料来源的所有可用文件。</a:t>
            </a:r>
            <a:endParaRPr kumimoji="0" lang="en-US" altLang="zh-CN" sz="2000" b="0" i="0" u="none" strike="noStrike" kern="1200" cap="none" spc="0" normalizeH="0" baseline="0" noProof="0" dirty="0">
              <a:ln>
                <a:noFill/>
              </a:ln>
              <a:solidFill>
                <a:srgbClr val="000000"/>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00000"/>
                </a:solidFill>
                <a:effectLst/>
                <a:uLnTx/>
                <a:uFillTx/>
                <a:latin typeface="微软雅黑"/>
                <a:ea typeface="微软雅黑"/>
                <a:cs typeface="+mn-cs"/>
              </a:rPr>
              <a:t>                   </a:t>
            </a:r>
            <a:r>
              <a:rPr kumimoji="0" lang="zh-CN" altLang="en-US" sz="2000" b="0" i="0" u="none" strike="noStrike" kern="1200" cap="none" spc="0" normalizeH="0" baseline="0" noProof="0" dirty="0">
                <a:ln>
                  <a:noFill/>
                </a:ln>
                <a:solidFill>
                  <a:srgbClr val="FF0000"/>
                </a:solidFill>
                <a:effectLst/>
                <a:uLnTx/>
                <a:uFillTx/>
                <a:latin typeface="微软雅黑"/>
                <a:ea typeface="微软雅黑"/>
                <a:cs typeface="+mn-cs"/>
              </a:rPr>
              <a:t>（</a:t>
            </a:r>
            <a:r>
              <a:rPr kumimoji="0" lang="en-US" altLang="zh-CN" sz="2000" b="0" i="0" u="none" strike="noStrike" kern="1200" cap="none" spc="0" normalizeH="0" baseline="0" noProof="0" dirty="0">
                <a:ln>
                  <a:noFill/>
                </a:ln>
                <a:solidFill>
                  <a:srgbClr val="FF0000"/>
                </a:solidFill>
                <a:effectLst/>
                <a:uLnTx/>
                <a:uFillTx/>
                <a:latin typeface="微软雅黑"/>
                <a:ea typeface="微软雅黑"/>
                <a:cs typeface="+mn-cs"/>
              </a:rPr>
              <a:t>C,D</a:t>
            </a:r>
            <a:r>
              <a:rPr kumimoji="0" lang="zh-CN" altLang="en-US" sz="2000" b="0" i="0" u="none" strike="noStrike" kern="1200" cap="none" spc="0" normalizeH="0" baseline="0" noProof="0" dirty="0">
                <a:ln>
                  <a:noFill/>
                </a:ln>
                <a:solidFill>
                  <a:srgbClr val="FF0000"/>
                </a:solidFill>
                <a:effectLst/>
                <a:uLnTx/>
                <a:uFillTx/>
                <a:latin typeface="微软雅黑"/>
                <a:ea typeface="微软雅黑"/>
                <a:cs typeface="+mn-cs"/>
              </a:rPr>
              <a:t>两步与直接浏览方式一致）</a:t>
            </a:r>
            <a:endParaRPr kumimoji="0" lang="en-US" altLang="zh-CN" sz="20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2" name="Slide Number Placeholder 1">
            <a:extLst>
              <a:ext uri="{FF2B5EF4-FFF2-40B4-BE49-F238E27FC236}">
                <a16:creationId xmlns:a16="http://schemas.microsoft.com/office/drawing/2014/main" id="{8D75C0BC-252D-4D44-A55B-F383FCB5A3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310212999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4.4 </a:t>
            </a:r>
            <a:r>
              <a:rPr lang="zh-CN" altLang="en-US" sz="2800" dirty="0"/>
              <a:t>检索方式三：主检索框检索</a:t>
            </a:r>
            <a:endParaRPr lang="en-US" sz="2800" dirty="0"/>
          </a:p>
        </p:txBody>
      </p:sp>
      <p:sp>
        <p:nvSpPr>
          <p:cNvPr id="3" name="Rectangle 2"/>
          <p:cNvSpPr/>
          <p:nvPr/>
        </p:nvSpPr>
        <p:spPr>
          <a:xfrm>
            <a:off x="322568" y="1131768"/>
            <a:ext cx="11348009"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④ 键入法规名称，如：</a:t>
            </a:r>
            <a:r>
              <a:rPr kumimoji="0" lang="en-US" sz="2000" b="0" i="0" u="none" strike="noStrike" kern="1200" cap="none" spc="0" normalizeH="0" baseline="0" noProof="0" dirty="0">
                <a:ln>
                  <a:noFill/>
                </a:ln>
                <a:solidFill>
                  <a:srgbClr val="000000"/>
                </a:solidFill>
                <a:effectLst/>
                <a:uLnTx/>
                <a:uFillTx/>
                <a:latin typeface="微软雅黑"/>
                <a:ea typeface="微软雅黑"/>
                <a:cs typeface="+mn-cs"/>
              </a:rPr>
              <a:t>Georgia Lemon Law</a:t>
            </a: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，可获得本法规的全文资料与相关检索内容；</a:t>
            </a:r>
            <a:endParaRPr kumimoji="0" lang="en-US" sz="2000" b="0" i="0" u="none" strike="noStrike" kern="1200" cap="none" spc="0" normalizeH="0" baseline="0" noProof="0" dirty="0">
              <a:ln>
                <a:noFill/>
              </a:ln>
              <a:solidFill>
                <a:srgbClr val="000000"/>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rgbClr val="000000"/>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⑤ 键入判例名称，如：</a:t>
            </a:r>
            <a:r>
              <a:rPr kumimoji="0" lang="en-US" altLang="zh-CN" sz="2000" b="0" i="0" u="none" strike="noStrike" kern="1200" cap="none" spc="0" normalizeH="0" baseline="0" noProof="0" dirty="0">
                <a:ln>
                  <a:noFill/>
                </a:ln>
                <a:solidFill>
                  <a:srgbClr val="000000"/>
                </a:solidFill>
                <a:effectLst/>
                <a:uLnTx/>
                <a:uFillTx/>
                <a:latin typeface="微软雅黑"/>
                <a:ea typeface="微软雅黑"/>
                <a:cs typeface="+mn-cs"/>
              </a:rPr>
              <a:t>roe v. wade</a:t>
            </a: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，可获得本判例的全文资料与相关检索内容；</a:t>
            </a:r>
            <a:endParaRPr kumimoji="0" lang="en-US" altLang="zh-CN" sz="2000" b="0" i="0" u="none" strike="noStrike" kern="1200" cap="none" spc="0" normalizeH="0" baseline="0" noProof="0" dirty="0">
              <a:ln>
                <a:noFill/>
              </a:ln>
              <a:solidFill>
                <a:srgbClr val="000000"/>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rgbClr val="000000"/>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⑥ 键入判例引证号，如：</a:t>
            </a:r>
            <a:r>
              <a:rPr kumimoji="0" lang="en-US" altLang="zh-CN" sz="2000" b="0" i="0" u="none" strike="noStrike" kern="1200" cap="none" spc="0" normalizeH="0" baseline="0" noProof="0" dirty="0">
                <a:ln>
                  <a:noFill/>
                </a:ln>
                <a:solidFill>
                  <a:srgbClr val="000000"/>
                </a:solidFill>
                <a:effectLst/>
                <a:uLnTx/>
                <a:uFillTx/>
                <a:latin typeface="微软雅黑"/>
                <a:ea typeface="微软雅黑"/>
                <a:cs typeface="+mn-cs"/>
              </a:rPr>
              <a:t>800 f2d 111</a:t>
            </a: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，可获得本判例的全文资料与相关检索内容；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rgbClr val="000000"/>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⑦ 键入</a:t>
            </a:r>
            <a:r>
              <a:rPr kumimoji="0" lang="en-US" sz="2000" b="0" i="1" u="none" strike="noStrike" kern="1200" cap="none" spc="0" normalizeH="0" baseline="0" noProof="0" dirty="0">
                <a:ln>
                  <a:noFill/>
                </a:ln>
                <a:solidFill>
                  <a:srgbClr val="000000"/>
                </a:solidFill>
                <a:effectLst/>
                <a:uLnTx/>
                <a:uFillTx/>
                <a:latin typeface="微软雅黑"/>
                <a:cs typeface="+mn-cs"/>
              </a:rPr>
              <a:t>Shepard's</a:t>
            </a:r>
            <a:r>
              <a:rPr kumimoji="0" lang="en-US" sz="2000" b="0" i="1" u="none" strike="noStrike" kern="1200" cap="none" spc="0" normalizeH="0" baseline="0" noProof="0" dirty="0">
                <a:ln>
                  <a:noFill/>
                </a:ln>
                <a:solidFill>
                  <a:srgbClr val="000000"/>
                </a:solidFill>
                <a:effectLst/>
                <a:uLnTx/>
                <a:uFillTx/>
                <a:latin typeface="微软雅黑"/>
                <a:ea typeface="微软雅黑"/>
                <a:cs typeface="+mn-cs"/>
              </a:rPr>
              <a:t> </a:t>
            </a:r>
            <a:r>
              <a:rPr kumimoji="0" lang="en-US" sz="2000" b="0" i="0" u="none" strike="noStrike" kern="1200" cap="none" spc="0" normalizeH="0" baseline="0" noProof="0" dirty="0">
                <a:ln>
                  <a:noFill/>
                </a:ln>
                <a:solidFill>
                  <a:srgbClr val="000000"/>
                </a:solidFill>
                <a:effectLst/>
                <a:uLnTx/>
                <a:uFillTx/>
                <a:latin typeface="微软雅黑"/>
                <a:ea typeface="微软雅黑"/>
                <a:cs typeface="+mn-cs"/>
              </a:rPr>
              <a:t>Request，</a:t>
            </a: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如：</a:t>
            </a:r>
            <a:r>
              <a:rPr kumimoji="0" lang="en-US" sz="2000" b="0" i="0" u="none" strike="noStrike" kern="1200" cap="none" spc="0" normalizeH="0" baseline="0" noProof="0" dirty="0" err="1">
                <a:ln>
                  <a:noFill/>
                </a:ln>
                <a:solidFill>
                  <a:srgbClr val="000000"/>
                </a:solidFill>
                <a:effectLst/>
                <a:uLnTx/>
                <a:uFillTx/>
                <a:latin typeface="微软雅黑"/>
                <a:ea typeface="微软雅黑"/>
                <a:cs typeface="+mn-cs"/>
              </a:rPr>
              <a:t>shep</a:t>
            </a:r>
            <a:r>
              <a:rPr kumimoji="0" lang="en-US" sz="2000" b="0" i="0" u="none" strike="noStrike" kern="1200" cap="none" spc="0" normalizeH="0" baseline="0" noProof="0" dirty="0">
                <a:ln>
                  <a:noFill/>
                </a:ln>
                <a:solidFill>
                  <a:srgbClr val="000000"/>
                </a:solidFill>
                <a:effectLst/>
                <a:uLnTx/>
                <a:uFillTx/>
                <a:latin typeface="微软雅黑"/>
                <a:ea typeface="微软雅黑"/>
                <a:cs typeface="+mn-cs"/>
              </a:rPr>
              <a:t> : 800 f2d 111</a:t>
            </a:r>
            <a:r>
              <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rPr>
              <a:t>，可获得本判例的全文资料与相关检索内容。</a:t>
            </a:r>
          </a:p>
        </p:txBody>
      </p:sp>
      <p:sp>
        <p:nvSpPr>
          <p:cNvPr id="2" name="Slide Number Placeholder 1">
            <a:extLst>
              <a:ext uri="{FF2B5EF4-FFF2-40B4-BE49-F238E27FC236}">
                <a16:creationId xmlns:a16="http://schemas.microsoft.com/office/drawing/2014/main" id="{B66D8927-6E15-4D3B-968D-765B72C088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403001227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4.4 </a:t>
            </a:r>
            <a:r>
              <a:rPr lang="zh-CN" altLang="en-US" sz="2800" dirty="0"/>
              <a:t>检索方式三：主检索框检索</a:t>
            </a:r>
            <a:endParaRPr lang="en-US" sz="2800" dirty="0"/>
          </a:p>
        </p:txBody>
      </p:sp>
      <p:pic>
        <p:nvPicPr>
          <p:cNvPr id="7" name="Picture 6" descr="A screenshot of a social media post&#10;&#10;Description automatically generated">
            <a:extLst>
              <a:ext uri="{FF2B5EF4-FFF2-40B4-BE49-F238E27FC236}">
                <a16:creationId xmlns:a16="http://schemas.microsoft.com/office/drawing/2014/main" id="{E40E2DB0-6F80-45E4-89A7-87A7BF35BF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56" y="652919"/>
            <a:ext cx="10522456" cy="4460265"/>
          </a:xfrm>
          <a:prstGeom prst="rect">
            <a:avLst/>
          </a:prstGeom>
        </p:spPr>
      </p:pic>
      <p:sp>
        <p:nvSpPr>
          <p:cNvPr id="9" name="TextBox 8">
            <a:extLst>
              <a:ext uri="{FF2B5EF4-FFF2-40B4-BE49-F238E27FC236}">
                <a16:creationId xmlns:a16="http://schemas.microsoft.com/office/drawing/2014/main" id="{25524791-2490-483C-9A63-C883C71190A3}"/>
              </a:ext>
            </a:extLst>
          </p:cNvPr>
          <p:cNvSpPr txBox="1"/>
          <p:nvPr/>
        </p:nvSpPr>
        <p:spPr>
          <a:xfrm>
            <a:off x="3039035" y="1342172"/>
            <a:ext cx="95025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FF0000"/>
                </a:solidFill>
                <a:effectLst/>
                <a:uLnTx/>
                <a:uFillTx/>
                <a:latin typeface="微软雅黑"/>
                <a:ea typeface="微软雅黑"/>
                <a:cs typeface="+mn-cs"/>
              </a:rPr>
              <a:t>输入关键词及逻辑连接词</a:t>
            </a:r>
          </a:p>
        </p:txBody>
      </p:sp>
      <p:sp>
        <p:nvSpPr>
          <p:cNvPr id="10" name="TextBox 9">
            <a:extLst>
              <a:ext uri="{FF2B5EF4-FFF2-40B4-BE49-F238E27FC236}">
                <a16:creationId xmlns:a16="http://schemas.microsoft.com/office/drawing/2014/main" id="{892BCCFE-EE86-46DC-8CBA-71EA23E2317C}"/>
              </a:ext>
            </a:extLst>
          </p:cNvPr>
          <p:cNvSpPr txBox="1"/>
          <p:nvPr/>
        </p:nvSpPr>
        <p:spPr>
          <a:xfrm>
            <a:off x="5963902" y="1754224"/>
            <a:ext cx="150369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FF0000"/>
                </a:solidFill>
                <a:effectLst/>
                <a:uLnTx/>
                <a:uFillTx/>
                <a:latin typeface="微软雅黑"/>
                <a:ea typeface="微软雅黑"/>
                <a:cs typeface="+mn-cs"/>
              </a:rPr>
              <a:t>选择内容类型</a:t>
            </a:r>
          </a:p>
        </p:txBody>
      </p:sp>
      <p:sp>
        <p:nvSpPr>
          <p:cNvPr id="14" name="TextBox 13">
            <a:extLst>
              <a:ext uri="{FF2B5EF4-FFF2-40B4-BE49-F238E27FC236}">
                <a16:creationId xmlns:a16="http://schemas.microsoft.com/office/drawing/2014/main" id="{A7390580-5042-4414-9FEC-598C177DEACB}"/>
              </a:ext>
            </a:extLst>
          </p:cNvPr>
          <p:cNvSpPr txBox="1"/>
          <p:nvPr/>
        </p:nvSpPr>
        <p:spPr>
          <a:xfrm>
            <a:off x="7757899" y="1754224"/>
            <a:ext cx="149710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FF0000"/>
                </a:solidFill>
                <a:effectLst/>
                <a:uLnTx/>
                <a:uFillTx/>
                <a:latin typeface="微软雅黑"/>
                <a:ea typeface="微软雅黑"/>
                <a:cs typeface="+mn-cs"/>
              </a:rPr>
              <a:t>选择管辖权（地域）</a:t>
            </a:r>
            <a:r>
              <a:rPr kumimoji="0" lang="en-US" altLang="zh-CN" sz="1400" b="0" i="0" u="none" strike="noStrike" kern="1200" cap="none" spc="0" normalizeH="0" baseline="0" noProof="0" dirty="0">
                <a:ln>
                  <a:noFill/>
                </a:ln>
                <a:solidFill>
                  <a:srgbClr val="FF0000"/>
                </a:solidFill>
                <a:effectLst/>
                <a:uLnTx/>
                <a:uFillTx/>
                <a:latin typeface="微软雅黑"/>
                <a:ea typeface="微软雅黑"/>
                <a:cs typeface="+mn-cs"/>
              </a:rPr>
              <a:t>/</a:t>
            </a:r>
            <a:r>
              <a:rPr kumimoji="0" lang="zh-CN" altLang="en-US" sz="1400" b="0" i="0" u="none" strike="noStrike" kern="1200" cap="none" spc="0" normalizeH="0" baseline="0" noProof="0" dirty="0">
                <a:ln>
                  <a:noFill/>
                </a:ln>
                <a:solidFill>
                  <a:srgbClr val="FF0000"/>
                </a:solidFill>
                <a:effectLst/>
                <a:uLnTx/>
                <a:uFillTx/>
                <a:latin typeface="微软雅黑"/>
                <a:ea typeface="微软雅黑"/>
                <a:cs typeface="+mn-cs"/>
              </a:rPr>
              <a:t>法院</a:t>
            </a:r>
          </a:p>
        </p:txBody>
      </p:sp>
      <p:sp>
        <p:nvSpPr>
          <p:cNvPr id="15" name="TextBox 14">
            <a:extLst>
              <a:ext uri="{FF2B5EF4-FFF2-40B4-BE49-F238E27FC236}">
                <a16:creationId xmlns:a16="http://schemas.microsoft.com/office/drawing/2014/main" id="{DB7A5388-1BF4-4F64-997E-9D40FA31B240}"/>
              </a:ext>
            </a:extLst>
          </p:cNvPr>
          <p:cNvSpPr txBox="1"/>
          <p:nvPr/>
        </p:nvSpPr>
        <p:spPr>
          <a:xfrm>
            <a:off x="2169458" y="2906361"/>
            <a:ext cx="134470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FF0000"/>
                </a:solidFill>
                <a:effectLst/>
                <a:uLnTx/>
                <a:uFillTx/>
                <a:latin typeface="微软雅黑"/>
                <a:ea typeface="微软雅黑"/>
                <a:cs typeface="+mn-cs"/>
              </a:rPr>
              <a:t>选择实践领域</a:t>
            </a:r>
          </a:p>
        </p:txBody>
      </p:sp>
      <p:sp>
        <p:nvSpPr>
          <p:cNvPr id="16" name="Arrow: Down 15">
            <a:extLst>
              <a:ext uri="{FF2B5EF4-FFF2-40B4-BE49-F238E27FC236}">
                <a16:creationId xmlns:a16="http://schemas.microsoft.com/office/drawing/2014/main" id="{A4A687F4-2771-42E1-96C4-60DFD175CAC0}"/>
              </a:ext>
            </a:extLst>
          </p:cNvPr>
          <p:cNvSpPr/>
          <p:nvPr/>
        </p:nvSpPr>
        <p:spPr>
          <a:xfrm>
            <a:off x="9690847" y="1210591"/>
            <a:ext cx="134471" cy="358585"/>
          </a:xfrm>
          <a:prstGeom prst="down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Open Sans"/>
              <a:cs typeface="+mn-cs"/>
            </a:endParaRPr>
          </a:p>
        </p:txBody>
      </p:sp>
      <p:sp>
        <p:nvSpPr>
          <p:cNvPr id="17" name="TextBox 16">
            <a:extLst>
              <a:ext uri="{FF2B5EF4-FFF2-40B4-BE49-F238E27FC236}">
                <a16:creationId xmlns:a16="http://schemas.microsoft.com/office/drawing/2014/main" id="{4CFFCEC8-B1BB-4C7B-BA61-FC87F4EED584}"/>
              </a:ext>
            </a:extLst>
          </p:cNvPr>
          <p:cNvSpPr txBox="1"/>
          <p:nvPr/>
        </p:nvSpPr>
        <p:spPr>
          <a:xfrm>
            <a:off x="9259487" y="346980"/>
            <a:ext cx="724511"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B050"/>
                </a:solidFill>
                <a:effectLst/>
                <a:uLnTx/>
                <a:uFillTx/>
                <a:latin typeface="微软雅黑"/>
                <a:ea typeface="微软雅黑"/>
                <a:cs typeface="+mn-cs"/>
              </a:rPr>
              <a:t>所有内容输入后点击得到结果</a:t>
            </a:r>
          </a:p>
        </p:txBody>
      </p:sp>
      <p:sp>
        <p:nvSpPr>
          <p:cNvPr id="19" name="TextBox 18">
            <a:extLst>
              <a:ext uri="{FF2B5EF4-FFF2-40B4-BE49-F238E27FC236}">
                <a16:creationId xmlns:a16="http://schemas.microsoft.com/office/drawing/2014/main" id="{FDB7FAB7-1F8E-4FD2-8162-68190B489340}"/>
              </a:ext>
            </a:extLst>
          </p:cNvPr>
          <p:cNvSpPr txBox="1"/>
          <p:nvPr/>
        </p:nvSpPr>
        <p:spPr>
          <a:xfrm>
            <a:off x="233082" y="5419123"/>
            <a:ext cx="739588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FF0000"/>
                </a:solidFill>
                <a:effectLst/>
                <a:uLnTx/>
                <a:uFillTx/>
                <a:latin typeface="微软雅黑"/>
                <a:ea typeface="微软雅黑"/>
                <a:cs typeface="+mn-cs"/>
              </a:rPr>
              <a:t>主检索框里检索条件，关键词是必须输入的，其它内容可根据实际检索需要进行部分选择</a:t>
            </a:r>
          </a:p>
        </p:txBody>
      </p:sp>
      <p:sp>
        <p:nvSpPr>
          <p:cNvPr id="20" name="Slide Number Placeholder 19">
            <a:extLst>
              <a:ext uri="{FF2B5EF4-FFF2-40B4-BE49-F238E27FC236}">
                <a16:creationId xmlns:a16="http://schemas.microsoft.com/office/drawing/2014/main" id="{25414269-8F14-45E7-9227-7882AFC72B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1648524309"/>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anim calcmode="lin" valueType="num">
                                      <p:cBhvr>
                                        <p:cTn id="1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fade">
                                      <p:cBhvr>
                                        <p:cTn id="20" dur="1000"/>
                                        <p:tgtEl>
                                          <p:spTgt spid="14">
                                            <p:txEl>
                                              <p:pRg st="0" end="0"/>
                                            </p:txEl>
                                          </p:spTgt>
                                        </p:tgtEl>
                                      </p:cBhvr>
                                    </p:animEffect>
                                    <p:anim calcmode="lin" valueType="num">
                                      <p:cBhvr>
                                        <p:cTn id="2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 calcmode="lin" valueType="num">
                                      <p:cBhvr additive="base">
                                        <p:cTn id="2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animEffect transition="in" filter="fade">
                                      <p:cBhvr>
                                        <p:cTn id="47" dur="1000"/>
                                        <p:tgtEl>
                                          <p:spTgt spid="19">
                                            <p:txEl>
                                              <p:pRg st="0" end="0"/>
                                            </p:txEl>
                                          </p:spTgt>
                                        </p:tgtEl>
                                      </p:cBhvr>
                                    </p:animEffect>
                                    <p:anim calcmode="lin" valueType="num">
                                      <p:cBhvr>
                                        <p:cTn id="4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4.4 </a:t>
            </a:r>
            <a:r>
              <a:rPr lang="zh-CN" altLang="en-US" sz="2800" dirty="0"/>
              <a:t>检索方式三：主检索框检索</a:t>
            </a:r>
            <a:endParaRPr lang="en-US" sz="2800" dirty="0"/>
          </a:p>
        </p:txBody>
      </p:sp>
      <p:pic>
        <p:nvPicPr>
          <p:cNvPr id="3" name="Picture 2" descr="A screenshot of a social media post&#10;&#10;Description automatically generated">
            <a:extLst>
              <a:ext uri="{FF2B5EF4-FFF2-40B4-BE49-F238E27FC236}">
                <a16:creationId xmlns:a16="http://schemas.microsoft.com/office/drawing/2014/main" id="{49519939-755E-49B7-B1F4-C0B0691DD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082" y="961824"/>
            <a:ext cx="10476976" cy="4362801"/>
          </a:xfrm>
          <a:prstGeom prst="rect">
            <a:avLst/>
          </a:prstGeom>
        </p:spPr>
      </p:pic>
      <p:pic>
        <p:nvPicPr>
          <p:cNvPr id="5" name="Picture 4" descr="A screenshot of a social media post&#10;&#10;Description automatically generated">
            <a:extLst>
              <a:ext uri="{FF2B5EF4-FFF2-40B4-BE49-F238E27FC236}">
                <a16:creationId xmlns:a16="http://schemas.microsoft.com/office/drawing/2014/main" id="{8EF9B2B7-4343-4AEC-980B-57BED7D213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263" y="1125578"/>
            <a:ext cx="10369443" cy="4362801"/>
          </a:xfrm>
          <a:prstGeom prst="rect">
            <a:avLst/>
          </a:prstGeom>
        </p:spPr>
      </p:pic>
      <p:pic>
        <p:nvPicPr>
          <p:cNvPr id="11" name="Picture 10" descr="A screenshot of a social media post&#10;&#10;Description automatically generated">
            <a:extLst>
              <a:ext uri="{FF2B5EF4-FFF2-40B4-BE49-F238E27FC236}">
                <a16:creationId xmlns:a16="http://schemas.microsoft.com/office/drawing/2014/main" id="{4C3E388A-D7E0-45D1-A7FA-696527828D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221" y="1347952"/>
            <a:ext cx="9470295" cy="4362799"/>
          </a:xfrm>
          <a:prstGeom prst="rect">
            <a:avLst/>
          </a:prstGeom>
        </p:spPr>
      </p:pic>
      <p:pic>
        <p:nvPicPr>
          <p:cNvPr id="18" name="Picture 17" descr="A screenshot of a cell phone&#10;&#10;Description automatically generated">
            <a:extLst>
              <a:ext uri="{FF2B5EF4-FFF2-40B4-BE49-F238E27FC236}">
                <a16:creationId xmlns:a16="http://schemas.microsoft.com/office/drawing/2014/main" id="{C32B22E9-D125-45E0-91E0-10F4733975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623" y="1362526"/>
            <a:ext cx="9654988" cy="4501360"/>
          </a:xfrm>
          <a:prstGeom prst="rect">
            <a:avLst/>
          </a:prstGeom>
        </p:spPr>
      </p:pic>
      <p:sp>
        <p:nvSpPr>
          <p:cNvPr id="20" name="TextBox 19">
            <a:extLst>
              <a:ext uri="{FF2B5EF4-FFF2-40B4-BE49-F238E27FC236}">
                <a16:creationId xmlns:a16="http://schemas.microsoft.com/office/drawing/2014/main" id="{D4673DAD-9E66-4FAA-974D-EE6E56201300}"/>
              </a:ext>
            </a:extLst>
          </p:cNvPr>
          <p:cNvSpPr txBox="1"/>
          <p:nvPr/>
        </p:nvSpPr>
        <p:spPr>
          <a:xfrm>
            <a:off x="364263" y="6026941"/>
            <a:ext cx="84401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微软雅黑"/>
                <a:ea typeface="微软雅黑"/>
                <a:cs typeface="+mn-cs"/>
              </a:rPr>
              <a:t>充分利用左侧</a:t>
            </a:r>
            <a:r>
              <a:rPr kumimoji="0" lang="en-US" altLang="zh-CN" sz="1800" b="0" i="0" u="none" strike="noStrike" kern="1200" cap="none" spc="0" normalizeH="0" baseline="0" noProof="0" dirty="0">
                <a:ln>
                  <a:noFill/>
                </a:ln>
                <a:solidFill>
                  <a:srgbClr val="FF0000"/>
                </a:solidFill>
                <a:effectLst/>
                <a:uLnTx/>
                <a:uFillTx/>
                <a:latin typeface="微软雅黑"/>
                <a:ea typeface="微软雅黑"/>
                <a:cs typeface="+mn-cs"/>
              </a:rPr>
              <a:t>Filters</a:t>
            </a:r>
            <a:r>
              <a:rPr kumimoji="0" lang="zh-CN" altLang="en-US" sz="1800" b="0" i="0" u="none" strike="noStrike" kern="1200" cap="none" spc="0" normalizeH="0" baseline="0" noProof="0" dirty="0">
                <a:ln>
                  <a:noFill/>
                </a:ln>
                <a:solidFill>
                  <a:srgbClr val="FF0000"/>
                </a:solidFill>
                <a:effectLst/>
                <a:uLnTx/>
                <a:uFillTx/>
                <a:latin typeface="微软雅黑"/>
                <a:ea typeface="微软雅黑"/>
                <a:cs typeface="+mn-cs"/>
              </a:rPr>
              <a:t>条件根据实际需要进行筛选，也可根据右侧</a:t>
            </a:r>
            <a:r>
              <a:rPr kumimoji="0" lang="en-US" altLang="zh-CN" sz="1800" b="0" i="0" u="none" strike="noStrike" kern="1200" cap="none" spc="0" normalizeH="0" baseline="0" noProof="0" dirty="0">
                <a:ln>
                  <a:noFill/>
                </a:ln>
                <a:solidFill>
                  <a:srgbClr val="FF0000"/>
                </a:solidFill>
                <a:effectLst/>
                <a:uLnTx/>
                <a:uFillTx/>
                <a:latin typeface="微软雅黑"/>
                <a:ea typeface="微软雅黑"/>
                <a:cs typeface="+mn-cs"/>
              </a:rPr>
              <a:t>Sort by</a:t>
            </a:r>
            <a:r>
              <a:rPr kumimoji="0" lang="zh-CN" altLang="en-US" sz="1800" b="0" i="0" u="none" strike="noStrike" kern="1200" cap="none" spc="0" normalizeH="0" baseline="0" noProof="0" dirty="0">
                <a:ln>
                  <a:noFill/>
                </a:ln>
                <a:solidFill>
                  <a:srgbClr val="FF0000"/>
                </a:solidFill>
                <a:effectLst/>
                <a:uLnTx/>
                <a:uFillTx/>
                <a:latin typeface="微软雅黑"/>
                <a:ea typeface="微软雅黑"/>
                <a:cs typeface="+mn-cs"/>
              </a:rPr>
              <a:t>进行排序</a:t>
            </a:r>
          </a:p>
        </p:txBody>
      </p:sp>
      <p:pic>
        <p:nvPicPr>
          <p:cNvPr id="23" name="Picture 22" descr="A screenshot of a computer&#10;&#10;Description automatically generated">
            <a:extLst>
              <a:ext uri="{FF2B5EF4-FFF2-40B4-BE49-F238E27FC236}">
                <a16:creationId xmlns:a16="http://schemas.microsoft.com/office/drawing/2014/main" id="{C13D0D7E-198A-4CA9-B836-440EFF5360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3341" y="1096552"/>
            <a:ext cx="9825318" cy="4661108"/>
          </a:xfrm>
          <a:prstGeom prst="rect">
            <a:avLst/>
          </a:prstGeom>
        </p:spPr>
      </p:pic>
      <p:sp>
        <p:nvSpPr>
          <p:cNvPr id="24" name="Slide Number Placeholder 23">
            <a:extLst>
              <a:ext uri="{FF2B5EF4-FFF2-40B4-BE49-F238E27FC236}">
                <a16:creationId xmlns:a16="http://schemas.microsoft.com/office/drawing/2014/main" id="{405A60E7-1720-4D98-A560-335E05DC83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38213218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a:t>4.5 </a:t>
            </a:r>
            <a:r>
              <a:rPr lang="zh-CN" altLang="en-US" sz="2800" dirty="0"/>
              <a:t>常用连接词的说明及使用</a:t>
            </a:r>
            <a:r>
              <a:rPr lang="en-US" altLang="zh-CN" sz="2800" dirty="0"/>
              <a:t>(</a:t>
            </a:r>
            <a:r>
              <a:rPr lang="zh-CN" altLang="en-US" sz="2800" dirty="0"/>
              <a:t>均为英文半角符号</a:t>
            </a:r>
            <a:r>
              <a:rPr lang="en-US" altLang="zh-CN" sz="2800" dirty="0"/>
              <a:t>)</a:t>
            </a:r>
            <a:endParaRPr lang="en-US" sz="2800" dirty="0"/>
          </a:p>
        </p:txBody>
      </p:sp>
      <p:graphicFrame>
        <p:nvGraphicFramePr>
          <p:cNvPr id="2" name="Table 1"/>
          <p:cNvGraphicFramePr>
            <a:graphicFrameLocks noGrp="1"/>
          </p:cNvGraphicFramePr>
          <p:nvPr/>
        </p:nvGraphicFramePr>
        <p:xfrm>
          <a:off x="366971" y="968304"/>
          <a:ext cx="11056205" cy="5196840"/>
        </p:xfrm>
        <a:graphic>
          <a:graphicData uri="http://schemas.openxmlformats.org/drawingml/2006/table">
            <a:tbl>
              <a:tblPr firstRow="1" bandRow="1">
                <a:tableStyleId>{5C22544A-7EE6-4342-B048-85BDC9FD1C3A}</a:tableStyleId>
              </a:tblPr>
              <a:tblGrid>
                <a:gridCol w="1360281">
                  <a:extLst>
                    <a:ext uri="{9D8B030D-6E8A-4147-A177-3AD203B41FA5}">
                      <a16:colId xmlns:a16="http://schemas.microsoft.com/office/drawing/2014/main" val="20000"/>
                    </a:ext>
                  </a:extLst>
                </a:gridCol>
                <a:gridCol w="4782730">
                  <a:extLst>
                    <a:ext uri="{9D8B030D-6E8A-4147-A177-3AD203B41FA5}">
                      <a16:colId xmlns:a16="http://schemas.microsoft.com/office/drawing/2014/main" val="20001"/>
                    </a:ext>
                  </a:extLst>
                </a:gridCol>
                <a:gridCol w="4913194">
                  <a:extLst>
                    <a:ext uri="{9D8B030D-6E8A-4147-A177-3AD203B41FA5}">
                      <a16:colId xmlns:a16="http://schemas.microsoft.com/office/drawing/2014/main" val="20002"/>
                    </a:ext>
                  </a:extLst>
                </a:gridCol>
              </a:tblGrid>
              <a:tr h="370840">
                <a:tc>
                  <a:txBody>
                    <a:bodyPr/>
                    <a:lstStyle/>
                    <a:p>
                      <a:endParaRPr lang="en-US" sz="1800" b="1" dirty="0">
                        <a:latin typeface="+mj-ea"/>
                        <a:ea typeface="+mj-ea"/>
                      </a:endParaRPr>
                    </a:p>
                  </a:txBody>
                  <a:tcPr/>
                </a:tc>
                <a:tc>
                  <a:txBody>
                    <a:bodyPr/>
                    <a:lstStyle/>
                    <a:p>
                      <a:endParaRPr lang="en-US" sz="1600">
                        <a:latin typeface="+mj-ea"/>
                        <a:ea typeface="+mj-ea"/>
                      </a:endParaRPr>
                    </a:p>
                  </a:txBody>
                  <a:tcPr/>
                </a:tc>
                <a:tc>
                  <a:txBody>
                    <a:bodyPr/>
                    <a:lstStyle/>
                    <a:p>
                      <a:endParaRPr lang="en-US" sz="1800" dirty="0">
                        <a:latin typeface="+mj-ea"/>
                        <a:ea typeface="+mj-ea"/>
                      </a:endParaRPr>
                    </a:p>
                  </a:txBody>
                  <a:tcPr/>
                </a:tc>
                <a:extLst>
                  <a:ext uri="{0D108BD9-81ED-4DB2-BD59-A6C34878D82A}">
                    <a16:rowId xmlns:a16="http://schemas.microsoft.com/office/drawing/2014/main" val="10000"/>
                  </a:ext>
                </a:extLst>
              </a:tr>
              <a:tr h="370840">
                <a:tc>
                  <a:txBody>
                    <a:bodyPr/>
                    <a:lstStyle/>
                    <a:p>
                      <a:r>
                        <a:rPr lang="en-US" sz="1800" b="1" kern="1200" baseline="0" dirty="0">
                          <a:solidFill>
                            <a:srgbClr val="000000"/>
                          </a:solidFill>
                          <a:latin typeface="+mj-ea"/>
                          <a:ea typeface="+mn-ea"/>
                          <a:cs typeface="+mn-cs"/>
                        </a:rPr>
                        <a:t>""</a:t>
                      </a:r>
                      <a:endParaRPr lang="en-US" sz="1800" b="1" dirty="0">
                        <a:latin typeface="+mj-ea"/>
                        <a:ea typeface="+mj-ea"/>
                      </a:endParaRPr>
                    </a:p>
                  </a:txBody>
                  <a:tcPr/>
                </a:tc>
                <a:tc>
                  <a:txBody>
                    <a:bodyPr/>
                    <a:lstStyle/>
                    <a:p>
                      <a:r>
                        <a:rPr lang="zh-CN" altLang="en-US" sz="1600" dirty="0">
                          <a:latin typeface="+mj-ea"/>
                          <a:ea typeface="+mj-ea"/>
                        </a:rPr>
                        <a:t>精确字符：作为词组出现，不能分开</a:t>
                      </a:r>
                      <a:endParaRPr lang="en-US" sz="1600" dirty="0">
                        <a:latin typeface="+mj-ea"/>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rgbClr val="000000"/>
                          </a:solidFill>
                          <a:latin typeface="+mj-ea"/>
                          <a:ea typeface="+mn-ea"/>
                          <a:cs typeface="+mn-cs"/>
                        </a:rPr>
                        <a:t>"</a:t>
                      </a:r>
                      <a:r>
                        <a:rPr lang="en-US" sz="1800" kern="1200" dirty="0">
                          <a:solidFill>
                            <a:srgbClr val="000000"/>
                          </a:solidFill>
                          <a:latin typeface="+mj-ea"/>
                          <a:ea typeface="+mn-ea"/>
                          <a:cs typeface="+mn-cs"/>
                        </a:rPr>
                        <a:t>third party</a:t>
                      </a:r>
                      <a:r>
                        <a:rPr lang="en-US" sz="1800" b="1" kern="1200" baseline="0" dirty="0">
                          <a:solidFill>
                            <a:srgbClr val="000000"/>
                          </a:solidFill>
                          <a:latin typeface="+mj-ea"/>
                          <a:ea typeface="+mn-ea"/>
                          <a:cs typeface="+mn-cs"/>
                        </a:rPr>
                        <a:t>" </a:t>
                      </a:r>
                      <a:r>
                        <a:rPr lang="en-US" sz="1800" kern="1200" dirty="0">
                          <a:solidFill>
                            <a:schemeClr val="dk1"/>
                          </a:solidFill>
                          <a:latin typeface="+mj-ea"/>
                          <a:ea typeface="+mn-ea"/>
                          <a:cs typeface="+mn-cs"/>
                        </a:rPr>
                        <a:t> </a:t>
                      </a:r>
                      <a:r>
                        <a:rPr lang="en-US" sz="1800" b="1" kern="1200" baseline="0" dirty="0">
                          <a:solidFill>
                            <a:srgbClr val="000000"/>
                          </a:solidFill>
                          <a:latin typeface="+mj-ea"/>
                          <a:ea typeface="+mn-ea"/>
                          <a:cs typeface="+mn-cs"/>
                        </a:rPr>
                        <a:t>"</a:t>
                      </a:r>
                      <a:r>
                        <a:rPr lang="en-US" sz="1800" kern="1200" dirty="0">
                          <a:solidFill>
                            <a:srgbClr val="000000"/>
                          </a:solidFill>
                          <a:latin typeface="+mj-ea"/>
                          <a:ea typeface="+mn-ea"/>
                          <a:cs typeface="+mn-cs"/>
                        </a:rPr>
                        <a:t>AI</a:t>
                      </a:r>
                      <a:r>
                        <a:rPr lang="en-US" sz="1800" b="1" kern="1200" baseline="0" dirty="0">
                          <a:solidFill>
                            <a:srgbClr val="000000"/>
                          </a:solidFill>
                          <a:latin typeface="+mj-ea"/>
                          <a:ea typeface="+mn-ea"/>
                          <a:cs typeface="+mn-cs"/>
                        </a:rPr>
                        <a:t>" "</a:t>
                      </a:r>
                      <a:r>
                        <a:rPr lang="en-US" sz="1800" b="0" kern="1200" baseline="0" dirty="0">
                          <a:solidFill>
                            <a:srgbClr val="000000"/>
                          </a:solidFill>
                          <a:latin typeface="+mj-ea"/>
                          <a:ea typeface="+mn-ea"/>
                          <a:cs typeface="+mn-cs"/>
                        </a:rPr>
                        <a:t>artificial intelligence</a:t>
                      </a:r>
                      <a:r>
                        <a:rPr lang="en-US" sz="1800" b="1" kern="1200" baseline="0" dirty="0">
                          <a:solidFill>
                            <a:srgbClr val="000000"/>
                          </a:solidFill>
                          <a:latin typeface="+mj-ea"/>
                          <a:ea typeface="+mn-ea"/>
                          <a:cs typeface="+mn-cs"/>
                        </a:rPr>
                        <a:t>"</a:t>
                      </a:r>
                      <a:endParaRPr lang="en-US" sz="1800" kern="1200" dirty="0">
                        <a:solidFill>
                          <a:schemeClr val="dk1"/>
                        </a:solidFill>
                        <a:latin typeface="+mj-ea"/>
                        <a:ea typeface="+mn-ea"/>
                        <a:cs typeface="+mn-cs"/>
                      </a:endParaRPr>
                    </a:p>
                  </a:txBody>
                  <a:tcPr/>
                </a:tc>
                <a:extLst>
                  <a:ext uri="{0D108BD9-81ED-4DB2-BD59-A6C34878D82A}">
                    <a16:rowId xmlns:a16="http://schemas.microsoft.com/office/drawing/2014/main" val="10001"/>
                  </a:ext>
                </a:extLst>
              </a:tr>
              <a:tr h="370840">
                <a:tc>
                  <a:txBody>
                    <a:bodyPr/>
                    <a:lstStyle/>
                    <a:p>
                      <a:r>
                        <a:rPr lang="en-US" altLang="zh-CN" sz="1800" b="1" dirty="0">
                          <a:solidFill>
                            <a:srgbClr val="000000"/>
                          </a:solidFill>
                          <a:latin typeface="+mj-ea"/>
                          <a:ea typeface="+mj-ea"/>
                        </a:rPr>
                        <a:t>! </a:t>
                      </a:r>
                      <a:endParaRPr lang="en-US" sz="1800" b="1" dirty="0">
                        <a:latin typeface="+mj-ea"/>
                        <a:ea typeface="+mj-ea"/>
                      </a:endParaRPr>
                    </a:p>
                  </a:txBody>
                  <a:tcPr/>
                </a:tc>
                <a:tc>
                  <a:txBody>
                    <a:bodyPr/>
                    <a:lstStyle/>
                    <a:p>
                      <a:r>
                        <a:rPr lang="zh-CN" altLang="en-US" sz="1600" dirty="0">
                          <a:solidFill>
                            <a:srgbClr val="000000"/>
                          </a:solidFill>
                          <a:latin typeface="+mj-ea"/>
                          <a:ea typeface="+mj-ea"/>
                        </a:rPr>
                        <a:t>通用字符：取代同一个字根后无限的字母</a:t>
                      </a:r>
                      <a:endParaRPr lang="en-US" sz="1600" dirty="0">
                        <a:latin typeface="+mj-ea"/>
                        <a:ea typeface="+mj-ea"/>
                      </a:endParaRPr>
                    </a:p>
                  </a:txBody>
                  <a:tcPr/>
                </a:tc>
                <a:tc>
                  <a:txBody>
                    <a:bodyPr/>
                    <a:lstStyle/>
                    <a:p>
                      <a:r>
                        <a:rPr lang="en-US" sz="1800" dirty="0" err="1">
                          <a:solidFill>
                            <a:srgbClr val="000000"/>
                          </a:solidFill>
                          <a:latin typeface="+mj-ea"/>
                          <a:ea typeface="+mj-ea"/>
                        </a:rPr>
                        <a:t>legis</a:t>
                      </a:r>
                      <a:r>
                        <a:rPr lang="en-US" sz="1800" b="1" dirty="0">
                          <a:solidFill>
                            <a:srgbClr val="000000"/>
                          </a:solidFill>
                          <a:latin typeface="+mj-ea"/>
                          <a:ea typeface="+mj-ea"/>
                        </a:rPr>
                        <a:t>!</a:t>
                      </a:r>
                      <a:r>
                        <a:rPr lang="en-US" sz="1800" dirty="0">
                          <a:solidFill>
                            <a:srgbClr val="000000"/>
                          </a:solidFill>
                          <a:latin typeface="+mj-ea"/>
                          <a:ea typeface="+mj-ea"/>
                        </a:rPr>
                        <a:t>＝ legislate, legislator, legislation</a:t>
                      </a:r>
                      <a:endParaRPr lang="en-US" sz="1800" dirty="0">
                        <a:latin typeface="+mj-ea"/>
                        <a:ea typeface="+mj-ea"/>
                      </a:endParaRPr>
                    </a:p>
                  </a:txBody>
                  <a:tcPr/>
                </a:tc>
                <a:extLst>
                  <a:ext uri="{0D108BD9-81ED-4DB2-BD59-A6C34878D82A}">
                    <a16:rowId xmlns:a16="http://schemas.microsoft.com/office/drawing/2014/main" val="10002"/>
                  </a:ext>
                </a:extLst>
              </a:tr>
              <a:tr h="370840">
                <a:tc>
                  <a:txBody>
                    <a:bodyPr/>
                    <a:lstStyle/>
                    <a:p>
                      <a:r>
                        <a:rPr lang="zh-CN" altLang="en-US" sz="1800" b="1" dirty="0">
                          <a:solidFill>
                            <a:srgbClr val="000000"/>
                          </a:solidFill>
                          <a:latin typeface="+mj-ea"/>
                          <a:ea typeface="+mj-ea"/>
                        </a:rPr>
                        <a:t>*</a:t>
                      </a:r>
                      <a:endParaRPr lang="en-US" sz="1800" b="1" dirty="0">
                        <a:latin typeface="+mj-ea"/>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dirty="0">
                          <a:solidFill>
                            <a:srgbClr val="000000"/>
                          </a:solidFill>
                          <a:latin typeface="+mj-ea"/>
                          <a:ea typeface="+mj-ea"/>
                        </a:rPr>
                        <a:t>通用字符：取代单词中的某个单个字母</a:t>
                      </a:r>
                      <a:endParaRPr lang="en-US" sz="1600" dirty="0">
                        <a:latin typeface="+mj-ea"/>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solidFill>
                            <a:srgbClr val="000000"/>
                          </a:solidFill>
                          <a:latin typeface="+mj-ea"/>
                          <a:ea typeface="+mj-ea"/>
                        </a:rPr>
                        <a:t>wom</a:t>
                      </a:r>
                      <a:r>
                        <a:rPr lang="en-US" sz="1800" b="1" dirty="0">
                          <a:solidFill>
                            <a:srgbClr val="000000"/>
                          </a:solidFill>
                          <a:latin typeface="+mj-ea"/>
                          <a:ea typeface="+mj-ea"/>
                        </a:rPr>
                        <a:t>*</a:t>
                      </a:r>
                      <a:r>
                        <a:rPr lang="en-US" sz="1800" dirty="0">
                          <a:solidFill>
                            <a:srgbClr val="000000"/>
                          </a:solidFill>
                          <a:latin typeface="+mj-ea"/>
                          <a:ea typeface="+mj-ea"/>
                        </a:rPr>
                        <a:t>n＝ women, woman</a:t>
                      </a:r>
                      <a:endParaRPr lang="en-US" sz="1800" dirty="0">
                        <a:latin typeface="+mj-ea"/>
                        <a:ea typeface="+mj-ea"/>
                      </a:endParaRPr>
                    </a:p>
                  </a:txBody>
                  <a:tcPr/>
                </a:tc>
                <a:extLst>
                  <a:ext uri="{0D108BD9-81ED-4DB2-BD59-A6C34878D82A}">
                    <a16:rowId xmlns:a16="http://schemas.microsoft.com/office/drawing/2014/main" val="10003"/>
                  </a:ext>
                </a:extLst>
              </a:tr>
              <a:tr h="370840">
                <a:tc>
                  <a:txBody>
                    <a:bodyPr/>
                    <a:lstStyle/>
                    <a:p>
                      <a:r>
                        <a:rPr lang="en-US" sz="1800" b="1" dirty="0">
                          <a:latin typeface="+mj-ea"/>
                          <a:ea typeface="+mj-ea"/>
                        </a:rPr>
                        <a:t>OR</a:t>
                      </a:r>
                    </a:p>
                  </a:txBody>
                  <a:tcPr/>
                </a:tc>
                <a:tc>
                  <a:txBody>
                    <a:bodyPr/>
                    <a:lstStyle/>
                    <a:p>
                      <a:r>
                        <a:rPr lang="zh-CN" altLang="en-US" sz="1600" dirty="0">
                          <a:solidFill>
                            <a:srgbClr val="000000"/>
                          </a:solidFill>
                          <a:latin typeface="+mj-ea"/>
                          <a:ea typeface="+mj-ea"/>
                        </a:rPr>
                        <a:t>其中一个</a:t>
                      </a:r>
                      <a:r>
                        <a:rPr lang="zh-CN" altLang="en-US" sz="1600" kern="1200" dirty="0">
                          <a:solidFill>
                            <a:srgbClr val="000000"/>
                          </a:solidFill>
                          <a:latin typeface="+mj-ea"/>
                          <a:ea typeface="+mj-ea"/>
                          <a:cs typeface="+mn-cs"/>
                        </a:rPr>
                        <a:t>关键字</a:t>
                      </a:r>
                      <a:r>
                        <a:rPr lang="zh-CN" altLang="en-US" sz="1600" dirty="0">
                          <a:solidFill>
                            <a:srgbClr val="000000"/>
                          </a:solidFill>
                          <a:latin typeface="+mj-ea"/>
                          <a:ea typeface="+mj-ea"/>
                        </a:rPr>
                        <a:t>在文章中出现即可</a:t>
                      </a:r>
                      <a:endParaRPr lang="en-US" sz="1600" dirty="0">
                        <a:latin typeface="+mj-ea"/>
                        <a:ea typeface="+mj-ea"/>
                      </a:endParaRPr>
                    </a:p>
                  </a:txBody>
                  <a:tcPr/>
                </a:tc>
                <a:tc>
                  <a:txBody>
                    <a:bodyPr/>
                    <a:lstStyle/>
                    <a:p>
                      <a:r>
                        <a:rPr lang="en-US" sz="1800" dirty="0">
                          <a:solidFill>
                            <a:srgbClr val="000000"/>
                          </a:solidFill>
                          <a:latin typeface="+mj-ea"/>
                          <a:ea typeface="+mj-ea"/>
                        </a:rPr>
                        <a:t>award </a:t>
                      </a:r>
                      <a:r>
                        <a:rPr lang="en-US" sz="1800" b="1" dirty="0">
                          <a:solidFill>
                            <a:srgbClr val="000000"/>
                          </a:solidFill>
                          <a:latin typeface="+mj-ea"/>
                          <a:ea typeface="+mj-ea"/>
                        </a:rPr>
                        <a:t>OR </a:t>
                      </a:r>
                      <a:r>
                        <a:rPr lang="en-US" sz="1800" dirty="0">
                          <a:solidFill>
                            <a:srgbClr val="000000"/>
                          </a:solidFill>
                          <a:latin typeface="+mj-ea"/>
                          <a:ea typeface="+mj-ea"/>
                        </a:rPr>
                        <a:t>decision</a:t>
                      </a:r>
                      <a:endParaRPr lang="en-US" sz="1800" dirty="0">
                        <a:latin typeface="+mj-ea"/>
                        <a:ea typeface="+mj-ea"/>
                      </a:endParaRPr>
                    </a:p>
                  </a:txBody>
                  <a:tcPr/>
                </a:tc>
                <a:extLst>
                  <a:ext uri="{0D108BD9-81ED-4DB2-BD59-A6C34878D82A}">
                    <a16:rowId xmlns:a16="http://schemas.microsoft.com/office/drawing/2014/main" val="10004"/>
                  </a:ext>
                </a:extLst>
              </a:tr>
              <a:tr h="370840">
                <a:tc>
                  <a:txBody>
                    <a:bodyPr/>
                    <a:lstStyle/>
                    <a:p>
                      <a:r>
                        <a:rPr lang="en-US" sz="1800" b="1" dirty="0">
                          <a:latin typeface="+mj-ea"/>
                          <a:ea typeface="+mj-ea"/>
                        </a:rPr>
                        <a:t>AND</a:t>
                      </a:r>
                    </a:p>
                  </a:txBody>
                  <a:tcPr/>
                </a:tc>
                <a:tc>
                  <a:txBody>
                    <a:bodyPr/>
                    <a:lstStyle/>
                    <a:p>
                      <a:pPr marL="0" algn="l" defTabSz="914400" rtl="0" eaLnBrk="1" latinLnBrk="0" hangingPunct="1"/>
                      <a:r>
                        <a:rPr lang="zh-CN" altLang="en-US" sz="1600" kern="1200" dirty="0">
                          <a:solidFill>
                            <a:srgbClr val="000000"/>
                          </a:solidFill>
                          <a:latin typeface="+mj-ea"/>
                          <a:ea typeface="+mj-ea"/>
                          <a:cs typeface="+mn-cs"/>
                        </a:rPr>
                        <a:t>同一个文章中两个关键字必须同时存在，但不限定各自位置</a:t>
                      </a:r>
                      <a:endParaRPr lang="en-US" sz="1600" kern="1200" dirty="0">
                        <a:solidFill>
                          <a:srgbClr val="000000"/>
                        </a:solidFill>
                        <a:latin typeface="+mj-ea"/>
                        <a:ea typeface="+mj-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mj-ea"/>
                          <a:ea typeface="+mj-ea"/>
                        </a:rPr>
                        <a:t>award </a:t>
                      </a:r>
                      <a:r>
                        <a:rPr lang="en-US" sz="1800" b="1" dirty="0">
                          <a:solidFill>
                            <a:srgbClr val="000000"/>
                          </a:solidFill>
                          <a:latin typeface="+mj-ea"/>
                          <a:ea typeface="+mj-ea"/>
                        </a:rPr>
                        <a:t>AND </a:t>
                      </a:r>
                      <a:r>
                        <a:rPr lang="en-US" sz="1800" dirty="0">
                          <a:solidFill>
                            <a:srgbClr val="000000"/>
                          </a:solidFill>
                          <a:latin typeface="+mj-ea"/>
                          <a:ea typeface="+mj-ea"/>
                        </a:rPr>
                        <a:t>decision</a:t>
                      </a:r>
                      <a:endParaRPr lang="en-US" sz="1800" dirty="0">
                        <a:latin typeface="+mj-ea"/>
                        <a:ea typeface="+mj-ea"/>
                      </a:endParaRPr>
                    </a:p>
                  </a:txBody>
                  <a:tcPr/>
                </a:tc>
                <a:extLst>
                  <a:ext uri="{0D108BD9-81ED-4DB2-BD59-A6C34878D82A}">
                    <a16:rowId xmlns:a16="http://schemas.microsoft.com/office/drawing/2014/main" val="10005"/>
                  </a:ext>
                </a:extLst>
              </a:tr>
              <a:tr h="370840">
                <a:tc>
                  <a:txBody>
                    <a:bodyPr/>
                    <a:lstStyle/>
                    <a:p>
                      <a:r>
                        <a:rPr lang="en-US" sz="1800" b="1" dirty="0">
                          <a:solidFill>
                            <a:srgbClr val="000000"/>
                          </a:solidFill>
                          <a:latin typeface="+mj-ea"/>
                          <a:ea typeface="+mj-ea"/>
                        </a:rPr>
                        <a:t>W/N</a:t>
                      </a:r>
                      <a:r>
                        <a:rPr lang="zh-CN" altLang="en-US" sz="1800" b="1" dirty="0">
                          <a:solidFill>
                            <a:srgbClr val="000000"/>
                          </a:solidFill>
                          <a:latin typeface="+mj-ea"/>
                          <a:ea typeface="+mj-ea"/>
                        </a:rPr>
                        <a:t>或</a:t>
                      </a:r>
                      <a:r>
                        <a:rPr lang="en-US" altLang="zh-CN" sz="1800" b="1" dirty="0">
                          <a:solidFill>
                            <a:srgbClr val="000000"/>
                          </a:solidFill>
                          <a:latin typeface="+mj-ea"/>
                          <a:ea typeface="+mj-ea"/>
                        </a:rPr>
                        <a:t>/</a:t>
                      </a:r>
                      <a:r>
                        <a:rPr lang="en-US" sz="1800" b="1" dirty="0">
                          <a:solidFill>
                            <a:srgbClr val="000000"/>
                          </a:solidFill>
                          <a:latin typeface="+mj-ea"/>
                          <a:ea typeface="+mj-ea"/>
                        </a:rPr>
                        <a:t>N</a:t>
                      </a:r>
                    </a:p>
                    <a:p>
                      <a:r>
                        <a:rPr lang="zh-CN" altLang="en-US" sz="1800" b="1" dirty="0">
                          <a:solidFill>
                            <a:srgbClr val="000000"/>
                          </a:solidFill>
                          <a:latin typeface="+mj-ea"/>
                          <a:ea typeface="+mj-ea"/>
                        </a:rPr>
                        <a:t>（</a:t>
                      </a:r>
                      <a:r>
                        <a:rPr lang="en-US" sz="1800" b="1" dirty="0">
                          <a:solidFill>
                            <a:srgbClr val="000000"/>
                          </a:solidFill>
                          <a:latin typeface="+mj-ea"/>
                          <a:ea typeface="+mj-ea"/>
                        </a:rPr>
                        <a:t>N</a:t>
                      </a:r>
                      <a:r>
                        <a:rPr lang="en-US" altLang="zh-CN" sz="1800" b="1" dirty="0">
                          <a:solidFill>
                            <a:srgbClr val="000000"/>
                          </a:solidFill>
                          <a:latin typeface="+mj-ea"/>
                          <a:ea typeface="+mj-ea"/>
                        </a:rPr>
                        <a:t>=</a:t>
                      </a:r>
                      <a:r>
                        <a:rPr lang="zh-CN" altLang="en-US" sz="1800" b="1" dirty="0">
                          <a:solidFill>
                            <a:srgbClr val="000000"/>
                          </a:solidFill>
                          <a:latin typeface="+mj-ea"/>
                          <a:ea typeface="+mj-ea"/>
                        </a:rPr>
                        <a:t>数字）</a:t>
                      </a:r>
                      <a:endParaRPr lang="en-US" sz="1800" b="1" dirty="0">
                        <a:latin typeface="+mj-ea"/>
                        <a:ea typeface="+mj-ea"/>
                      </a:endParaRPr>
                    </a:p>
                  </a:txBody>
                  <a:tcPr/>
                </a:tc>
                <a:tc>
                  <a:txBody>
                    <a:bodyPr/>
                    <a:lstStyle/>
                    <a:p>
                      <a:r>
                        <a:rPr lang="zh-CN" altLang="en-US" sz="1600" dirty="0">
                          <a:solidFill>
                            <a:srgbClr val="000000"/>
                          </a:solidFill>
                          <a:latin typeface="+mj-ea"/>
                          <a:ea typeface="+mj-ea"/>
                        </a:rPr>
                        <a:t>限定两个关键字出现的距离为</a:t>
                      </a:r>
                      <a:r>
                        <a:rPr lang="en-US" sz="1600" dirty="0">
                          <a:solidFill>
                            <a:srgbClr val="000000"/>
                          </a:solidFill>
                          <a:latin typeface="+mj-ea"/>
                          <a:ea typeface="+mj-ea"/>
                        </a:rPr>
                        <a:t>N</a:t>
                      </a:r>
                      <a:r>
                        <a:rPr lang="zh-CN" altLang="en-US" sz="1600" dirty="0">
                          <a:solidFill>
                            <a:srgbClr val="000000"/>
                          </a:solidFill>
                          <a:latin typeface="+mj-ea"/>
                          <a:ea typeface="+mj-ea"/>
                        </a:rPr>
                        <a:t>个字符以内，但不指定关键字的顺序	</a:t>
                      </a:r>
                      <a:endParaRPr lang="en-US" sz="1600" dirty="0">
                        <a:latin typeface="+mj-ea"/>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mj-ea"/>
                          <a:ea typeface="+mj-ea"/>
                        </a:rPr>
                        <a:t>human </a:t>
                      </a:r>
                      <a:r>
                        <a:rPr lang="en-US" sz="1800" b="1" dirty="0">
                          <a:solidFill>
                            <a:srgbClr val="000000"/>
                          </a:solidFill>
                          <a:latin typeface="+mj-ea"/>
                          <a:ea typeface="+mj-ea"/>
                        </a:rPr>
                        <a:t>W/2 </a:t>
                      </a:r>
                      <a:r>
                        <a:rPr lang="en-US" sz="1800" dirty="0">
                          <a:solidFill>
                            <a:srgbClr val="000000"/>
                          </a:solidFill>
                          <a:latin typeface="+mj-ea"/>
                          <a:ea typeface="+mj-ea"/>
                        </a:rPr>
                        <a:t>right ( </a:t>
                      </a:r>
                      <a:r>
                        <a:rPr lang="en-US" sz="1800" kern="1200" dirty="0">
                          <a:solidFill>
                            <a:srgbClr val="000000"/>
                          </a:solidFill>
                          <a:latin typeface="+mj-ea"/>
                          <a:ea typeface="+mn-ea"/>
                          <a:cs typeface="+mn-cs"/>
                        </a:rPr>
                        <a:t>human </a:t>
                      </a:r>
                      <a:r>
                        <a:rPr lang="en-US" sz="1800" b="1" kern="1200" dirty="0">
                          <a:solidFill>
                            <a:srgbClr val="000000"/>
                          </a:solidFill>
                          <a:latin typeface="+mj-ea"/>
                          <a:ea typeface="+mn-ea"/>
                          <a:cs typeface="+mn-cs"/>
                        </a:rPr>
                        <a:t>/2 </a:t>
                      </a:r>
                      <a:r>
                        <a:rPr lang="en-US" sz="1800" kern="1200" dirty="0">
                          <a:solidFill>
                            <a:srgbClr val="000000"/>
                          </a:solidFill>
                          <a:latin typeface="+mj-ea"/>
                          <a:ea typeface="+mn-ea"/>
                          <a:cs typeface="+mn-cs"/>
                        </a:rPr>
                        <a:t>right )</a:t>
                      </a:r>
                      <a:endParaRPr lang="en-US" sz="1800" dirty="0">
                        <a:solidFill>
                          <a:srgbClr val="000000"/>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mj-ea"/>
                          <a:ea typeface="+mj-ea"/>
                        </a:rPr>
                        <a:t>Steven </a:t>
                      </a:r>
                      <a:r>
                        <a:rPr lang="en-US" sz="1800" b="1" dirty="0">
                          <a:solidFill>
                            <a:srgbClr val="000000"/>
                          </a:solidFill>
                          <a:latin typeface="+mj-ea"/>
                          <a:ea typeface="+mj-ea"/>
                        </a:rPr>
                        <a:t>W/2 </a:t>
                      </a:r>
                      <a:r>
                        <a:rPr lang="en-US" sz="1800" dirty="0">
                          <a:solidFill>
                            <a:srgbClr val="000000"/>
                          </a:solidFill>
                          <a:latin typeface="+mj-ea"/>
                          <a:ea typeface="+mj-ea"/>
                        </a:rPr>
                        <a:t>Jobs (</a:t>
                      </a:r>
                      <a:r>
                        <a:rPr lang="en-US" sz="1800" kern="1200" dirty="0">
                          <a:solidFill>
                            <a:srgbClr val="000000"/>
                          </a:solidFill>
                          <a:latin typeface="+mj-ea"/>
                          <a:ea typeface="+mn-ea"/>
                          <a:cs typeface="+mn-cs"/>
                        </a:rPr>
                        <a:t>Steven </a:t>
                      </a:r>
                      <a:r>
                        <a:rPr lang="en-US" sz="1800" b="1" kern="1200" dirty="0">
                          <a:solidFill>
                            <a:srgbClr val="000000"/>
                          </a:solidFill>
                          <a:latin typeface="+mj-ea"/>
                          <a:ea typeface="+mn-ea"/>
                          <a:cs typeface="+mn-cs"/>
                        </a:rPr>
                        <a:t>/2</a:t>
                      </a:r>
                      <a:r>
                        <a:rPr lang="zh-CN" altLang="en-US" sz="1800" b="1" kern="1200" baseline="0" dirty="0">
                          <a:solidFill>
                            <a:srgbClr val="000000"/>
                          </a:solidFill>
                          <a:latin typeface="+mj-ea"/>
                          <a:ea typeface="+mn-ea"/>
                          <a:cs typeface="+mn-cs"/>
                        </a:rPr>
                        <a:t> </a:t>
                      </a:r>
                      <a:r>
                        <a:rPr lang="en-US" sz="1800" kern="1200" dirty="0">
                          <a:solidFill>
                            <a:srgbClr val="000000"/>
                          </a:solidFill>
                          <a:latin typeface="+mj-ea"/>
                          <a:ea typeface="+mn-ea"/>
                          <a:cs typeface="+mn-cs"/>
                        </a:rPr>
                        <a:t>Jobs</a:t>
                      </a:r>
                      <a:r>
                        <a:rPr lang="en-US" sz="1800" kern="1200" baseline="0" dirty="0">
                          <a:solidFill>
                            <a:schemeClr val="dk1"/>
                          </a:solidFill>
                          <a:latin typeface="+mj-ea"/>
                          <a:ea typeface="+mn-ea"/>
                          <a:cs typeface="+mn-cs"/>
                        </a:rPr>
                        <a:t> </a:t>
                      </a:r>
                      <a:r>
                        <a:rPr lang="en-US" sz="1800" dirty="0">
                          <a:solidFill>
                            <a:srgbClr val="000000"/>
                          </a:solidFill>
                          <a:latin typeface="+mj-ea"/>
                          <a:ea typeface="+mj-ea"/>
                        </a:rPr>
                        <a:t>)</a:t>
                      </a:r>
                      <a:endParaRPr lang="en-US" sz="1800" dirty="0">
                        <a:latin typeface="+mj-ea"/>
                        <a:ea typeface="+mj-ea"/>
                      </a:endParaRPr>
                    </a:p>
                  </a:txBody>
                  <a:tcPr/>
                </a:tc>
                <a:extLst>
                  <a:ext uri="{0D108BD9-81ED-4DB2-BD59-A6C34878D82A}">
                    <a16:rowId xmlns:a16="http://schemas.microsoft.com/office/drawing/2014/main" val="10006"/>
                  </a:ext>
                </a:extLst>
              </a:tr>
              <a:tr h="370840">
                <a:tc>
                  <a:txBody>
                    <a:bodyPr/>
                    <a:lstStyle/>
                    <a:p>
                      <a:r>
                        <a:rPr lang="en-US" sz="1800" b="1" dirty="0">
                          <a:solidFill>
                            <a:srgbClr val="000000"/>
                          </a:solidFill>
                          <a:latin typeface="+mj-ea"/>
                          <a:ea typeface="+mj-ea"/>
                        </a:rPr>
                        <a:t>PRE/N</a:t>
                      </a:r>
                    </a:p>
                    <a:p>
                      <a:r>
                        <a:rPr lang="zh-CN" altLang="en-US" sz="1800" b="1" dirty="0">
                          <a:solidFill>
                            <a:srgbClr val="000000"/>
                          </a:solidFill>
                          <a:latin typeface="+mj-ea"/>
                          <a:ea typeface="+mj-ea"/>
                        </a:rPr>
                        <a:t>（</a:t>
                      </a:r>
                      <a:r>
                        <a:rPr lang="en-US" sz="1800" b="1" dirty="0">
                          <a:solidFill>
                            <a:srgbClr val="000000"/>
                          </a:solidFill>
                          <a:latin typeface="+mj-ea"/>
                          <a:ea typeface="+mj-ea"/>
                        </a:rPr>
                        <a:t>N</a:t>
                      </a:r>
                      <a:r>
                        <a:rPr lang="en-US" altLang="zh-CN" sz="1800" b="1" dirty="0">
                          <a:solidFill>
                            <a:srgbClr val="000000"/>
                          </a:solidFill>
                          <a:latin typeface="+mj-ea"/>
                          <a:ea typeface="+mj-ea"/>
                        </a:rPr>
                        <a:t>=</a:t>
                      </a:r>
                      <a:r>
                        <a:rPr lang="zh-CN" altLang="en-US" sz="1800" b="1" dirty="0">
                          <a:solidFill>
                            <a:srgbClr val="000000"/>
                          </a:solidFill>
                          <a:latin typeface="+mj-ea"/>
                          <a:ea typeface="+mj-ea"/>
                        </a:rPr>
                        <a:t>数字）</a:t>
                      </a:r>
                      <a:endParaRPr lang="en-US" sz="1800" b="1" dirty="0">
                        <a:latin typeface="+mj-ea"/>
                        <a:ea typeface="+mj-ea"/>
                      </a:endParaRPr>
                    </a:p>
                  </a:txBody>
                  <a:tcPr/>
                </a:tc>
                <a:tc>
                  <a:txBody>
                    <a:bodyPr/>
                    <a:lstStyle/>
                    <a:p>
                      <a:r>
                        <a:rPr lang="zh-CN" altLang="en-US" sz="1600" dirty="0">
                          <a:solidFill>
                            <a:srgbClr val="000000"/>
                          </a:solidFill>
                          <a:latin typeface="+mj-ea"/>
                          <a:ea typeface="+mj-ea"/>
                        </a:rPr>
                        <a:t>限定两个关键字同时出现在文章中，且第一个字的位置必须比第二个字超前</a:t>
                      </a:r>
                      <a:r>
                        <a:rPr lang="en-US" sz="1600" dirty="0">
                          <a:solidFill>
                            <a:srgbClr val="000000"/>
                          </a:solidFill>
                          <a:latin typeface="+mj-ea"/>
                          <a:ea typeface="+mj-ea"/>
                        </a:rPr>
                        <a:t>N</a:t>
                      </a:r>
                      <a:r>
                        <a:rPr lang="zh-CN" altLang="en-US" sz="1600" dirty="0">
                          <a:solidFill>
                            <a:srgbClr val="000000"/>
                          </a:solidFill>
                          <a:latin typeface="+mj-ea"/>
                          <a:ea typeface="+mj-ea"/>
                        </a:rPr>
                        <a:t>个字符内</a:t>
                      </a:r>
                      <a:endParaRPr lang="en-US" sz="1600" dirty="0">
                        <a:latin typeface="+mj-ea"/>
                        <a:ea typeface="+mj-ea"/>
                      </a:endParaRPr>
                    </a:p>
                  </a:txBody>
                  <a:tcPr/>
                </a:tc>
                <a:tc>
                  <a:txBody>
                    <a:bodyPr/>
                    <a:lstStyle/>
                    <a:p>
                      <a:r>
                        <a:rPr lang="en-US" sz="1800" dirty="0">
                          <a:solidFill>
                            <a:srgbClr val="000000"/>
                          </a:solidFill>
                          <a:latin typeface="+mj-ea"/>
                          <a:ea typeface="+mj-ea"/>
                        </a:rPr>
                        <a:t>environment </a:t>
                      </a:r>
                      <a:r>
                        <a:rPr lang="en-US" sz="1800" b="1" dirty="0">
                          <a:solidFill>
                            <a:srgbClr val="000000"/>
                          </a:solidFill>
                          <a:latin typeface="+mj-ea"/>
                          <a:ea typeface="+mj-ea"/>
                        </a:rPr>
                        <a:t>PRE/3 </a:t>
                      </a:r>
                      <a:r>
                        <a:rPr lang="en-US" sz="1800" dirty="0">
                          <a:solidFill>
                            <a:srgbClr val="000000"/>
                          </a:solidFill>
                          <a:latin typeface="+mj-ea"/>
                          <a:ea typeface="+mj-ea"/>
                        </a:rPr>
                        <a:t>protection</a:t>
                      </a:r>
                      <a:endParaRPr lang="en-US" sz="1800" dirty="0">
                        <a:latin typeface="+mj-ea"/>
                        <a:ea typeface="+mj-ea"/>
                      </a:endParaRPr>
                    </a:p>
                  </a:txBody>
                  <a:tcPr/>
                </a:tc>
                <a:extLst>
                  <a:ext uri="{0D108BD9-81ED-4DB2-BD59-A6C34878D82A}">
                    <a16:rowId xmlns:a16="http://schemas.microsoft.com/office/drawing/2014/main" val="10007"/>
                  </a:ext>
                </a:extLst>
              </a:tr>
              <a:tr h="370840">
                <a:tc>
                  <a:txBody>
                    <a:bodyPr/>
                    <a:lstStyle/>
                    <a:p>
                      <a:r>
                        <a:rPr lang="en-US" sz="1800" b="1" dirty="0">
                          <a:solidFill>
                            <a:srgbClr val="000000"/>
                          </a:solidFill>
                          <a:latin typeface="+mj-ea"/>
                          <a:ea typeface="+mj-ea"/>
                        </a:rPr>
                        <a:t>W/S</a:t>
                      </a:r>
                      <a:endParaRPr lang="en-US" sz="1800" b="1" dirty="0">
                        <a:latin typeface="+mj-ea"/>
                        <a:ea typeface="+mj-ea"/>
                      </a:endParaRPr>
                    </a:p>
                  </a:txBody>
                  <a:tcPr/>
                </a:tc>
                <a:tc>
                  <a:txBody>
                    <a:bodyPr/>
                    <a:lstStyle/>
                    <a:p>
                      <a:r>
                        <a:rPr lang="zh-CN" altLang="en-US" sz="1600" dirty="0">
                          <a:solidFill>
                            <a:srgbClr val="000000"/>
                          </a:solidFill>
                          <a:latin typeface="+mj-ea"/>
                          <a:ea typeface="+mj-ea"/>
                        </a:rPr>
                        <a:t>限定关键字要出现在同一个句子（</a:t>
                      </a:r>
                      <a:r>
                        <a:rPr lang="en-US" altLang="zh-CN" sz="1600" dirty="0">
                          <a:solidFill>
                            <a:srgbClr val="000000"/>
                          </a:solidFill>
                          <a:latin typeface="+mj-ea"/>
                          <a:ea typeface="+mj-ea"/>
                        </a:rPr>
                        <a:t>Sentence</a:t>
                      </a:r>
                      <a:r>
                        <a:rPr lang="zh-CN" altLang="en-US" sz="1600" dirty="0">
                          <a:solidFill>
                            <a:srgbClr val="000000"/>
                          </a:solidFill>
                          <a:latin typeface="+mj-ea"/>
                          <a:ea typeface="+mj-ea"/>
                        </a:rPr>
                        <a:t>）中</a:t>
                      </a:r>
                      <a:endParaRPr lang="en-US" sz="1600" dirty="0">
                        <a:latin typeface="+mj-ea"/>
                        <a:ea typeface="+mj-ea"/>
                      </a:endParaRPr>
                    </a:p>
                  </a:txBody>
                  <a:tcPr/>
                </a:tc>
                <a:tc>
                  <a:txBody>
                    <a:bodyPr/>
                    <a:lstStyle/>
                    <a:p>
                      <a:r>
                        <a:rPr lang="en-US" sz="1800" dirty="0">
                          <a:solidFill>
                            <a:srgbClr val="000000"/>
                          </a:solidFill>
                          <a:latin typeface="+mj-ea"/>
                          <a:ea typeface="+mj-ea"/>
                        </a:rPr>
                        <a:t>environment </a:t>
                      </a:r>
                      <a:r>
                        <a:rPr lang="en-US" sz="1800" b="1" dirty="0">
                          <a:solidFill>
                            <a:srgbClr val="000000"/>
                          </a:solidFill>
                          <a:latin typeface="+mj-ea"/>
                          <a:ea typeface="+mj-ea"/>
                        </a:rPr>
                        <a:t>W/S </a:t>
                      </a:r>
                      <a:r>
                        <a:rPr lang="en-US" sz="1800" dirty="0">
                          <a:solidFill>
                            <a:srgbClr val="000000"/>
                          </a:solidFill>
                          <a:latin typeface="+mj-ea"/>
                          <a:ea typeface="+mj-ea"/>
                        </a:rPr>
                        <a:t>legislation</a:t>
                      </a:r>
                      <a:endParaRPr lang="en-US" sz="1800" dirty="0">
                        <a:latin typeface="+mj-ea"/>
                        <a:ea typeface="+mj-ea"/>
                      </a:endParaRPr>
                    </a:p>
                  </a:txBody>
                  <a:tcPr/>
                </a:tc>
                <a:extLst>
                  <a:ext uri="{0D108BD9-81ED-4DB2-BD59-A6C34878D82A}">
                    <a16:rowId xmlns:a16="http://schemas.microsoft.com/office/drawing/2014/main" val="10008"/>
                  </a:ext>
                </a:extLst>
              </a:tr>
              <a:tr h="370840">
                <a:tc>
                  <a:txBody>
                    <a:bodyPr/>
                    <a:lstStyle/>
                    <a:p>
                      <a:r>
                        <a:rPr lang="en-US" sz="1800" b="1" dirty="0">
                          <a:solidFill>
                            <a:srgbClr val="000000"/>
                          </a:solidFill>
                          <a:latin typeface="+mj-ea"/>
                          <a:ea typeface="+mj-ea"/>
                        </a:rPr>
                        <a:t>W/P</a:t>
                      </a:r>
                      <a:endParaRPr lang="en-US" sz="1800" b="1" dirty="0">
                        <a:latin typeface="+mj-ea"/>
                        <a:ea typeface="+mj-ea"/>
                      </a:endParaRPr>
                    </a:p>
                  </a:txBody>
                  <a:tcPr/>
                </a:tc>
                <a:tc>
                  <a:txBody>
                    <a:bodyPr/>
                    <a:lstStyle/>
                    <a:p>
                      <a:r>
                        <a:rPr lang="zh-CN" altLang="en-US" sz="1600" dirty="0">
                          <a:solidFill>
                            <a:srgbClr val="000000"/>
                          </a:solidFill>
                          <a:latin typeface="+mj-ea"/>
                          <a:ea typeface="+mj-ea"/>
                        </a:rPr>
                        <a:t>限定关键字要出现在同一个段落（</a:t>
                      </a:r>
                      <a:r>
                        <a:rPr lang="en-US" altLang="zh-CN" sz="1600" dirty="0">
                          <a:solidFill>
                            <a:srgbClr val="000000"/>
                          </a:solidFill>
                          <a:latin typeface="+mj-ea"/>
                          <a:ea typeface="+mj-ea"/>
                        </a:rPr>
                        <a:t>Paragraph</a:t>
                      </a:r>
                      <a:r>
                        <a:rPr lang="zh-CN" altLang="en-US" sz="1600" dirty="0">
                          <a:solidFill>
                            <a:srgbClr val="000000"/>
                          </a:solidFill>
                          <a:latin typeface="+mj-ea"/>
                          <a:ea typeface="+mj-ea"/>
                        </a:rPr>
                        <a:t>）中</a:t>
                      </a:r>
                      <a:endParaRPr lang="en-US" sz="1600" dirty="0">
                        <a:latin typeface="+mj-ea"/>
                        <a:ea typeface="+mj-ea"/>
                      </a:endParaRPr>
                    </a:p>
                  </a:txBody>
                  <a:tcPr/>
                </a:tc>
                <a:tc>
                  <a:txBody>
                    <a:bodyPr/>
                    <a:lstStyle/>
                    <a:p>
                      <a:r>
                        <a:rPr lang="en-US" altLang="zh-CN" sz="1800" dirty="0">
                          <a:solidFill>
                            <a:srgbClr val="000000"/>
                          </a:solidFill>
                          <a:latin typeface="+mj-ea"/>
                          <a:ea typeface="+mj-ea"/>
                        </a:rPr>
                        <a:t>(</a:t>
                      </a:r>
                      <a:r>
                        <a:rPr lang="en-US" sz="1800" dirty="0">
                          <a:solidFill>
                            <a:srgbClr val="000000"/>
                          </a:solidFill>
                          <a:latin typeface="+mj-ea"/>
                          <a:ea typeface="+mj-ea"/>
                        </a:rPr>
                        <a:t>third party) </a:t>
                      </a:r>
                      <a:r>
                        <a:rPr lang="en-US" sz="1800" b="1" dirty="0">
                          <a:solidFill>
                            <a:srgbClr val="000000"/>
                          </a:solidFill>
                          <a:latin typeface="+mj-ea"/>
                          <a:ea typeface="+mj-ea"/>
                        </a:rPr>
                        <a:t>W/P </a:t>
                      </a:r>
                      <a:r>
                        <a:rPr lang="en-US" sz="1800" dirty="0">
                          <a:solidFill>
                            <a:srgbClr val="000000"/>
                          </a:solidFill>
                          <a:latin typeface="+mj-ea"/>
                          <a:ea typeface="+mj-ea"/>
                        </a:rPr>
                        <a:t>negligence</a:t>
                      </a:r>
                      <a:endParaRPr lang="en-US" sz="1800" dirty="0">
                        <a:latin typeface="+mj-ea"/>
                        <a:ea typeface="+mj-ea"/>
                      </a:endParaRPr>
                    </a:p>
                  </a:txBody>
                  <a:tcPr/>
                </a:tc>
                <a:extLst>
                  <a:ext uri="{0D108BD9-81ED-4DB2-BD59-A6C34878D82A}">
                    <a16:rowId xmlns:a16="http://schemas.microsoft.com/office/drawing/2014/main" val="10009"/>
                  </a:ext>
                </a:extLst>
              </a:tr>
              <a:tr h="370840">
                <a:tc>
                  <a:txBody>
                    <a:bodyPr/>
                    <a:lstStyle/>
                    <a:p>
                      <a:r>
                        <a:rPr lang="en-US" sz="1800" b="1" dirty="0">
                          <a:latin typeface="+mj-ea"/>
                          <a:ea typeface="+mj-ea"/>
                        </a:rPr>
                        <a:t>AND</a:t>
                      </a:r>
                      <a:r>
                        <a:rPr lang="en-US" sz="1800" b="1" baseline="0" dirty="0">
                          <a:latin typeface="+mj-ea"/>
                          <a:ea typeface="+mj-ea"/>
                        </a:rPr>
                        <a:t> NOT</a:t>
                      </a:r>
                      <a:endParaRPr lang="en-US" sz="1800" b="1" dirty="0">
                        <a:latin typeface="+mj-ea"/>
                        <a:ea typeface="+mj-ea"/>
                      </a:endParaRPr>
                    </a:p>
                  </a:txBody>
                  <a:tcPr/>
                </a:tc>
                <a:tc>
                  <a:txBody>
                    <a:bodyPr/>
                    <a:lstStyle/>
                    <a:p>
                      <a:r>
                        <a:rPr lang="zh-CN" altLang="en-US" sz="1600" dirty="0">
                          <a:solidFill>
                            <a:srgbClr val="000000"/>
                          </a:solidFill>
                          <a:latin typeface="+mj-ea"/>
                          <a:ea typeface="+mj-ea"/>
                        </a:rPr>
                        <a:t>用以排除关键字，在检索指令的最后部分使用此词	</a:t>
                      </a:r>
                      <a:endParaRPr lang="en-US" sz="1600" dirty="0">
                        <a:latin typeface="+mj-ea"/>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solidFill>
                            <a:srgbClr val="000000"/>
                          </a:solidFill>
                          <a:latin typeface="+mj-ea"/>
                          <a:ea typeface="+mj-ea"/>
                        </a:rPr>
                        <a:t>(</a:t>
                      </a:r>
                      <a:r>
                        <a:rPr lang="en-US" sz="1800" dirty="0" err="1">
                          <a:solidFill>
                            <a:srgbClr val="000000"/>
                          </a:solidFill>
                          <a:latin typeface="+mj-ea"/>
                          <a:ea typeface="+mj-ea"/>
                        </a:rPr>
                        <a:t>michael</a:t>
                      </a:r>
                      <a:r>
                        <a:rPr lang="en-US" sz="1800" dirty="0">
                          <a:solidFill>
                            <a:srgbClr val="000000"/>
                          </a:solidFill>
                          <a:latin typeface="+mj-ea"/>
                          <a:ea typeface="+mj-ea"/>
                        </a:rPr>
                        <a:t> </a:t>
                      </a:r>
                      <a:r>
                        <a:rPr lang="en-US" sz="1800" b="0" dirty="0">
                          <a:solidFill>
                            <a:srgbClr val="000000"/>
                          </a:solidFill>
                          <a:latin typeface="+mj-ea"/>
                          <a:ea typeface="+mj-ea"/>
                        </a:rPr>
                        <a:t>W/2</a:t>
                      </a:r>
                      <a:r>
                        <a:rPr lang="en-US" sz="1800" b="1" dirty="0">
                          <a:solidFill>
                            <a:srgbClr val="000000"/>
                          </a:solidFill>
                          <a:latin typeface="+mj-ea"/>
                          <a:ea typeface="+mj-ea"/>
                        </a:rPr>
                        <a:t> </a:t>
                      </a:r>
                      <a:r>
                        <a:rPr lang="en-US" sz="1800" dirty="0" err="1">
                          <a:solidFill>
                            <a:srgbClr val="000000"/>
                          </a:solidFill>
                          <a:latin typeface="+mj-ea"/>
                          <a:ea typeface="+mj-ea"/>
                        </a:rPr>
                        <a:t>jordan</a:t>
                      </a:r>
                      <a:r>
                        <a:rPr lang="en-US" sz="1800" dirty="0">
                          <a:solidFill>
                            <a:srgbClr val="000000"/>
                          </a:solidFill>
                          <a:latin typeface="+mj-ea"/>
                          <a:ea typeface="+mj-ea"/>
                        </a:rPr>
                        <a:t>)</a:t>
                      </a:r>
                      <a:r>
                        <a:rPr lang="en-US" sz="1800" b="1" dirty="0">
                          <a:solidFill>
                            <a:srgbClr val="000000"/>
                          </a:solidFill>
                          <a:latin typeface="+mj-ea"/>
                          <a:ea typeface="+mj-ea"/>
                        </a:rPr>
                        <a:t>AND NOT </a:t>
                      </a:r>
                      <a:r>
                        <a:rPr lang="en-US" sz="1800" dirty="0">
                          <a:solidFill>
                            <a:srgbClr val="000000"/>
                          </a:solidFill>
                          <a:latin typeface="+mj-ea"/>
                          <a:ea typeface="+mj-ea"/>
                        </a:rPr>
                        <a:t>basketball</a:t>
                      </a:r>
                      <a:endParaRPr lang="en-US" sz="1800" dirty="0">
                        <a:latin typeface="+mj-ea"/>
                        <a:ea typeface="+mj-ea"/>
                      </a:endParaRPr>
                    </a:p>
                  </a:txBody>
                  <a:tcPr/>
                </a:tc>
                <a:extLst>
                  <a:ext uri="{0D108BD9-81ED-4DB2-BD59-A6C34878D82A}">
                    <a16:rowId xmlns:a16="http://schemas.microsoft.com/office/drawing/2014/main" val="10010"/>
                  </a:ext>
                </a:extLst>
              </a:tr>
              <a:tr h="370840">
                <a:tc>
                  <a:txBody>
                    <a:bodyPr/>
                    <a:lstStyle/>
                    <a:p>
                      <a:r>
                        <a:rPr lang="en-US" sz="1800" b="1" dirty="0">
                          <a:latin typeface="+mj-ea"/>
                          <a:ea typeface="+mj-ea"/>
                        </a:rPr>
                        <a:t>(</a:t>
                      </a:r>
                      <a:r>
                        <a:rPr lang="en-US" sz="1800" b="1" baseline="0" dirty="0">
                          <a:latin typeface="+mj-ea"/>
                          <a:ea typeface="+mj-ea"/>
                        </a:rPr>
                        <a:t> </a:t>
                      </a:r>
                      <a:r>
                        <a:rPr lang="en-US" sz="1800" b="1" dirty="0">
                          <a:latin typeface="+mj-ea"/>
                          <a:ea typeface="+mj-ea"/>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dirty="0">
                          <a:latin typeface="+mj-ea"/>
                          <a:ea typeface="+mj-ea"/>
                        </a:rPr>
                        <a:t>限定检索指令群（部分情况下功能同双引号</a:t>
                      </a:r>
                      <a:r>
                        <a:rPr lang="zh-CN" altLang="en-US" sz="1600" kern="1200" dirty="0">
                          <a:solidFill>
                            <a:schemeClr val="dk1"/>
                          </a:solidFill>
                          <a:latin typeface="+mj-ea"/>
                          <a:ea typeface="+mn-ea"/>
                          <a:cs typeface="+mn-cs"/>
                        </a:rPr>
                        <a:t>）</a:t>
                      </a:r>
                      <a:endParaRPr lang="en-US" sz="1600" b="1" kern="1200" dirty="0">
                        <a:solidFill>
                          <a:schemeClr val="dk1"/>
                        </a:solidFill>
                        <a:latin typeface="+mj-ea"/>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rgbClr val="000000"/>
                          </a:solidFill>
                          <a:latin typeface="+mj-ea"/>
                          <a:ea typeface="+mj-ea"/>
                          <a:cs typeface="+mn-cs"/>
                        </a:rPr>
                        <a:t>(</a:t>
                      </a:r>
                      <a:r>
                        <a:rPr lang="en-US" sz="1800" b="0" kern="1200" baseline="0" dirty="0">
                          <a:solidFill>
                            <a:srgbClr val="000000"/>
                          </a:solidFill>
                          <a:latin typeface="+mj-ea"/>
                          <a:ea typeface="+mj-ea"/>
                          <a:cs typeface="+mn-cs"/>
                        </a:rPr>
                        <a:t>"AI" OR "artificial intelligence"</a:t>
                      </a:r>
                      <a:r>
                        <a:rPr lang="en-US" sz="1800" b="1" kern="1200" baseline="0" dirty="0">
                          <a:solidFill>
                            <a:srgbClr val="000000"/>
                          </a:solidFill>
                          <a:latin typeface="+mj-ea"/>
                          <a:ea typeface="+mj-ea"/>
                          <a:cs typeface="+mn-cs"/>
                        </a:rPr>
                        <a:t>) </a:t>
                      </a:r>
                      <a:r>
                        <a:rPr lang="en-US" sz="1800" b="0" kern="1200" baseline="0" dirty="0">
                          <a:solidFill>
                            <a:srgbClr val="000000"/>
                          </a:solidFill>
                          <a:latin typeface="+mj-ea"/>
                          <a:ea typeface="+mj-ea"/>
                          <a:cs typeface="+mn-cs"/>
                        </a:rPr>
                        <a:t>AND Data</a:t>
                      </a:r>
                      <a:endParaRPr lang="en-US" sz="1800" b="0" kern="1200" dirty="0">
                        <a:solidFill>
                          <a:schemeClr val="dk1"/>
                        </a:solidFill>
                        <a:latin typeface="+mj-ea"/>
                        <a:ea typeface="+mj-ea"/>
                        <a:cs typeface="+mn-cs"/>
                      </a:endParaRPr>
                    </a:p>
                  </a:txBody>
                  <a:tcPr/>
                </a:tc>
                <a:extLst>
                  <a:ext uri="{0D108BD9-81ED-4DB2-BD59-A6C34878D82A}">
                    <a16:rowId xmlns:a16="http://schemas.microsoft.com/office/drawing/2014/main" val="10011"/>
                  </a:ext>
                </a:extLst>
              </a:tr>
            </a:tbl>
          </a:graphicData>
        </a:graphic>
      </p:graphicFrame>
      <p:sp>
        <p:nvSpPr>
          <p:cNvPr id="3" name="Slide Number Placeholder 2">
            <a:extLst>
              <a:ext uri="{FF2B5EF4-FFF2-40B4-BE49-F238E27FC236}">
                <a16:creationId xmlns:a16="http://schemas.microsoft.com/office/drawing/2014/main" id="{9A13930C-967A-4C04-B202-D30811A4FD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3213939141"/>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F0F76D-C325-482A-AB61-23FD9AE71A5B}"/>
              </a:ext>
            </a:extLst>
          </p:cNvPr>
          <p:cNvSpPr>
            <a:spLocks noGrp="1"/>
          </p:cNvSpPr>
          <p:nvPr>
            <p:ph type="title"/>
          </p:nvPr>
        </p:nvSpPr>
        <p:spPr>
          <a:xfrm>
            <a:off x="4196231" y="3145315"/>
            <a:ext cx="8022323" cy="701731"/>
          </a:xfrm>
        </p:spPr>
        <p:txBody>
          <a:bodyPr/>
          <a:lstStyle/>
          <a:p>
            <a:pPr lvl="0" defTabSz="913765">
              <a:buSzPct val="25000"/>
              <a:defRPr/>
            </a:pPr>
            <a:r>
              <a:rPr lang="zh-CN" altLang="en-US" sz="4400" dirty="0"/>
              <a:t>高级检索供功能使用</a:t>
            </a:r>
          </a:p>
        </p:txBody>
      </p:sp>
      <p:sp>
        <p:nvSpPr>
          <p:cNvPr id="4" name="文本占位符 3">
            <a:extLst>
              <a:ext uri="{FF2B5EF4-FFF2-40B4-BE49-F238E27FC236}">
                <a16:creationId xmlns:a16="http://schemas.microsoft.com/office/drawing/2014/main" id="{5C40DB68-64F9-4E5C-A920-76D0300F41F5}"/>
              </a:ext>
            </a:extLst>
          </p:cNvPr>
          <p:cNvSpPr>
            <a:spLocks noGrp="1"/>
          </p:cNvSpPr>
          <p:nvPr>
            <p:ph type="body" sz="quarter" idx="10"/>
          </p:nvPr>
        </p:nvSpPr>
        <p:spPr>
          <a:xfrm>
            <a:off x="2020610" y="2644170"/>
            <a:ext cx="1963999" cy="1569660"/>
          </a:xfrm>
        </p:spPr>
        <p:txBody>
          <a:bodyPr/>
          <a:lstStyle/>
          <a:p>
            <a:r>
              <a:rPr lang="en-US" altLang="zh-CN" dirty="0"/>
              <a:t>05-</a:t>
            </a:r>
            <a:endParaRPr lang="zh-CN" altLang="en-US" dirty="0"/>
          </a:p>
        </p:txBody>
      </p:sp>
    </p:spTree>
    <p:extLst>
      <p:ext uri="{BB962C8B-B14F-4D97-AF65-F5344CB8AC3E}">
        <p14:creationId xmlns:p14="http://schemas.microsoft.com/office/powerpoint/2010/main" val="28948727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5 </a:t>
            </a:r>
            <a:r>
              <a:rPr lang="zh-CN" altLang="en-US" sz="2800" dirty="0"/>
              <a:t>高级检索：入口</a:t>
            </a:r>
            <a:endParaRPr lang="en-US" sz="2800" dirty="0"/>
          </a:p>
        </p:txBody>
      </p:sp>
      <p:pic>
        <p:nvPicPr>
          <p:cNvPr id="4" name="Picture 3" descr="A screenshot of a social media post&#10;&#10;Description automatically generated">
            <a:extLst>
              <a:ext uri="{FF2B5EF4-FFF2-40B4-BE49-F238E27FC236}">
                <a16:creationId xmlns:a16="http://schemas.microsoft.com/office/drawing/2014/main" id="{9C8467C3-B603-4852-BEA1-7DC811F790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374" y="893584"/>
            <a:ext cx="10139082" cy="43286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screenshot of a cell phone&#10;&#10;Description automatically generated">
            <a:extLst>
              <a:ext uri="{FF2B5EF4-FFF2-40B4-BE49-F238E27FC236}">
                <a16:creationId xmlns:a16="http://schemas.microsoft.com/office/drawing/2014/main" id="{07F105DA-E58F-4045-B7AD-0AC9758278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1844" y="1938118"/>
            <a:ext cx="8063575" cy="39266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Slide Number Placeholder 6">
            <a:extLst>
              <a:ext uri="{FF2B5EF4-FFF2-40B4-BE49-F238E27FC236}">
                <a16:creationId xmlns:a16="http://schemas.microsoft.com/office/drawing/2014/main" id="{75114E13-86D8-4E69-937F-C461217CE7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3450139239"/>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090722-521A-4D07-9B14-EB2535320B88}"/>
              </a:ext>
            </a:extLst>
          </p:cNvPr>
          <p:cNvSpPr>
            <a:spLocks noGrp="1"/>
          </p:cNvSpPr>
          <p:nvPr>
            <p:ph type="title"/>
          </p:nvPr>
        </p:nvSpPr>
        <p:spPr/>
        <p:txBody>
          <a:bodyPr/>
          <a:lstStyle/>
          <a:p>
            <a:r>
              <a:rPr lang="zh-CN" altLang="en-US" dirty="0"/>
              <a:t>横跨</a:t>
            </a:r>
            <a:r>
              <a:rPr lang="en-US" altLang="zh-CN" dirty="0"/>
              <a:t>3</a:t>
            </a:r>
            <a:r>
              <a:rPr lang="zh-CN" altLang="en-US" dirty="0"/>
              <a:t>个世纪，技术革新推动服务创新</a:t>
            </a:r>
          </a:p>
        </p:txBody>
      </p:sp>
      <p:sp>
        <p:nvSpPr>
          <p:cNvPr id="4" name="灯片编号占位符 3">
            <a:extLst>
              <a:ext uri="{FF2B5EF4-FFF2-40B4-BE49-F238E27FC236}">
                <a16:creationId xmlns:a16="http://schemas.microsoft.com/office/drawing/2014/main" id="{30A891EA-36A4-40DD-9AEE-AAA59A0DAF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3DB80-B894-403A-B48E-6FDC1A72010E}" type="slidenum">
              <a:rPr kumimoji="0" lang="zh-CN" altLang="en-US" sz="10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000" b="0" i="0" u="none" strike="noStrike" kern="1200" cap="none" spc="0" normalizeH="0" baseline="0" noProof="0">
              <a:ln>
                <a:noFill/>
              </a:ln>
              <a:solidFill>
                <a:srgbClr val="000000">
                  <a:lumMod val="50000"/>
                  <a:lumOff val="50000"/>
                </a:srgbClr>
              </a:solidFill>
              <a:effectLst/>
              <a:uLnTx/>
              <a:uFillTx/>
              <a:latin typeface="Arial"/>
              <a:ea typeface="微软雅黑"/>
              <a:cs typeface="+mn-cs"/>
            </a:endParaRPr>
          </a:p>
        </p:txBody>
      </p:sp>
      <p:grpSp>
        <p:nvGrpSpPr>
          <p:cNvPr id="5" name="285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A1A2DCF7-ABE4-4AC5-9547-6A02914B79EE}"/>
              </a:ext>
            </a:extLst>
          </p:cNvPr>
          <p:cNvGrpSpPr>
            <a:grpSpLocks noChangeAspect="1"/>
          </p:cNvGrpSpPr>
          <p:nvPr>
            <p:custDataLst>
              <p:tags r:id="rId1"/>
            </p:custDataLst>
          </p:nvPr>
        </p:nvGrpSpPr>
        <p:grpSpPr>
          <a:xfrm>
            <a:off x="668424" y="1146942"/>
            <a:ext cx="10855152" cy="5061741"/>
            <a:chOff x="663748" y="1085059"/>
            <a:chExt cx="10855152" cy="5061741"/>
          </a:xfrm>
        </p:grpSpPr>
        <p:grpSp>
          <p:nvGrpSpPr>
            <p:cNvPr id="6" name="ï$ḷîḓé">
              <a:extLst>
                <a:ext uri="{FF2B5EF4-FFF2-40B4-BE49-F238E27FC236}">
                  <a16:creationId xmlns:a16="http://schemas.microsoft.com/office/drawing/2014/main" id="{203BA62E-8957-482D-8236-4E137D6969FD}"/>
                </a:ext>
              </a:extLst>
            </p:cNvPr>
            <p:cNvGrpSpPr/>
            <p:nvPr/>
          </p:nvGrpSpPr>
          <p:grpSpPr>
            <a:xfrm>
              <a:off x="673100" y="2748371"/>
              <a:ext cx="2556001" cy="3398429"/>
              <a:chOff x="673100" y="2748371"/>
              <a:chExt cx="2556001" cy="3398429"/>
            </a:xfrm>
          </p:grpSpPr>
          <p:sp>
            <p:nvSpPr>
              <p:cNvPr id="27" name="ïŝľidè">
                <a:extLst>
                  <a:ext uri="{FF2B5EF4-FFF2-40B4-BE49-F238E27FC236}">
                    <a16:creationId xmlns:a16="http://schemas.microsoft.com/office/drawing/2014/main" id="{AEE66446-6F28-40CB-A87D-87DC9A33DB1E}"/>
                  </a:ext>
                </a:extLst>
              </p:cNvPr>
              <p:cNvSpPr/>
              <p:nvPr/>
            </p:nvSpPr>
            <p:spPr bwMode="auto">
              <a:xfrm>
                <a:off x="673100" y="3244061"/>
                <a:ext cx="2556000" cy="1591041"/>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8" name="iś1ïďé">
                <a:extLst>
                  <a:ext uri="{FF2B5EF4-FFF2-40B4-BE49-F238E27FC236}">
                    <a16:creationId xmlns:a16="http://schemas.microsoft.com/office/drawing/2014/main" id="{3FA42E38-6C32-45D1-A21A-D04285260DA8}"/>
                  </a:ext>
                </a:extLst>
              </p:cNvPr>
              <p:cNvSpPr/>
              <p:nvPr/>
            </p:nvSpPr>
            <p:spPr bwMode="auto">
              <a:xfrm>
                <a:off x="673100" y="2748371"/>
                <a:ext cx="2556000" cy="429963"/>
              </a:xfrm>
              <a:prstGeom prst="rect">
                <a:avLst/>
              </a:prstGeom>
              <a:solidFill>
                <a:schemeClr val="tx1">
                  <a:lumMod val="50000"/>
                  <a:lumOff val="50000"/>
                </a:schemeClr>
              </a:solidFill>
              <a:ln>
                <a:noFill/>
              </a:ln>
            </p:spPr>
            <p:txBody>
              <a:bodyPr vert="horz" wrap="square" lIns="91440" tIns="45720" rIns="91440" bIns="45720" numCol="1" anchor="ctr" anchorCtr="0" compatLnSpc="1">
                <a:prstTxWarp prst="textNoShape">
                  <a:avLst/>
                </a:prstTxWarp>
                <a:normAutofit/>
              </a:bodyPr>
              <a:lstStyle>
                <a:lvl1pPr eaLnBrk="0" fontAlgn="base" hangingPunct="0">
                  <a:spcBef>
                    <a:spcPct val="0"/>
                  </a:spcBef>
                  <a:spcAft>
                    <a:spcPct val="0"/>
                  </a:spcAft>
                  <a:defRPr>
                    <a:solidFill>
                      <a:schemeClr val="tx1"/>
                    </a:solidFill>
                  </a:defRPr>
                </a:lvl1pPr>
                <a:lvl2pPr eaLnBrk="0" fontAlgn="base" hangingPunct="0">
                  <a:spcBef>
                    <a:spcPct val="0"/>
                  </a:spcBef>
                  <a:spcAft>
                    <a:spcPct val="0"/>
                  </a:spcAft>
                  <a:defRPr>
                    <a:solidFill>
                      <a:schemeClr val="tx1"/>
                    </a:solidFill>
                  </a:defRPr>
                </a:lvl2pPr>
                <a:lvl3pPr eaLnBrk="0" fontAlgn="base" hangingPunct="0">
                  <a:spcBef>
                    <a:spcPct val="0"/>
                  </a:spcBef>
                  <a:spcAft>
                    <a:spcPct val="0"/>
                  </a:spcAft>
                  <a:defRPr>
                    <a:solidFill>
                      <a:schemeClr val="tx1"/>
                    </a:solidFill>
                  </a:defRPr>
                </a:lvl3pPr>
                <a:lvl4pPr eaLnBrk="0" fontAlgn="base" hangingPunct="0">
                  <a:spcBef>
                    <a:spcPct val="0"/>
                  </a:spcBef>
                  <a:spcAft>
                    <a:spcPct val="0"/>
                  </a:spcAft>
                  <a:defRPr>
                    <a:solidFill>
                      <a:schemeClr val="tx1"/>
                    </a:solidFill>
                  </a:defRPr>
                </a:lvl4pPr>
                <a:lvl5pPr eaLnBrk="0" fontAlgn="base" hangingPunct="0">
                  <a:spcBef>
                    <a:spcPct val="0"/>
                  </a:spcBef>
                  <a:spcAft>
                    <a:spcPct val="0"/>
                  </a:spcAft>
                  <a:defRPr>
                    <a:solidFill>
                      <a:schemeClr val="tx1"/>
                    </a:solidFill>
                  </a:defRPr>
                </a:lvl5pPr>
                <a:lvl6pPr eaLnBrk="0" fontAlgn="base" hangingPunct="0">
                  <a:spcBef>
                    <a:spcPct val="0"/>
                  </a:spcBef>
                  <a:spcAft>
                    <a:spcPct val="0"/>
                  </a:spcAft>
                  <a:defRPr>
                    <a:solidFill>
                      <a:schemeClr val="tx1"/>
                    </a:solidFill>
                  </a:defRPr>
                </a:lvl6pPr>
                <a:lvl7pPr eaLnBrk="0" fontAlgn="base" hangingPunct="0">
                  <a:spcBef>
                    <a:spcPct val="0"/>
                  </a:spcBef>
                  <a:spcAft>
                    <a:spcPct val="0"/>
                  </a:spcAft>
                  <a:defRPr>
                    <a:solidFill>
                      <a:schemeClr val="tx1"/>
                    </a:solidFill>
                  </a:defRPr>
                </a:lvl7pPr>
                <a:lvl8pPr eaLnBrk="0" fontAlgn="base" hangingPunct="0">
                  <a:spcBef>
                    <a:spcPct val="0"/>
                  </a:spcBef>
                  <a:spcAft>
                    <a:spcPct val="0"/>
                  </a:spcAft>
                  <a:defRPr>
                    <a:solidFill>
                      <a:schemeClr val="tx1"/>
                    </a:solidFill>
                  </a:defRPr>
                </a:lvl8pPr>
                <a:lvl9pPr eaLnBrk="0" fontAlgn="base" hangingPunct="0">
                  <a:spcBef>
                    <a:spcPct val="0"/>
                  </a:spcBef>
                  <a:spcAft>
                    <a:spcPct val="0"/>
                  </a:spcAft>
                  <a:defRPr>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1" u="none" strike="noStrike" kern="1200" cap="none" spc="0" normalizeH="0" baseline="0" noProof="0" dirty="0">
                    <a:ln>
                      <a:noFill/>
                    </a:ln>
                    <a:solidFill>
                      <a:srgbClr val="FFFFFF"/>
                    </a:solidFill>
                    <a:effectLst/>
                    <a:uLnTx/>
                    <a:uFillTx/>
                    <a:latin typeface="Arial"/>
                    <a:ea typeface="微软雅黑"/>
                    <a:cs typeface="+mn-cs"/>
                  </a:rPr>
                  <a:t>1818</a:t>
                </a:r>
                <a:r>
                  <a:rPr kumimoji="0" lang="zh-CN" altLang="en-US" sz="1600" b="1" i="1" u="none" strike="noStrike" kern="1200" cap="none" spc="0" normalizeH="0" baseline="0" noProof="0" dirty="0">
                    <a:ln>
                      <a:noFill/>
                    </a:ln>
                    <a:solidFill>
                      <a:srgbClr val="FFFFFF"/>
                    </a:solidFill>
                    <a:effectLst/>
                    <a:uLnTx/>
                    <a:uFillTx/>
                    <a:latin typeface="Arial"/>
                    <a:ea typeface="微软雅黑"/>
                    <a:cs typeface="+mn-cs"/>
                  </a:rPr>
                  <a:t>年</a:t>
                </a:r>
                <a:endParaRPr kumimoji="0" lang="en-US" altLang="zh-CN" sz="1600" b="1" i="1" u="none" strike="noStrike" kern="1200" cap="none" spc="0" normalizeH="0" baseline="0" noProof="0" dirty="0">
                  <a:ln>
                    <a:noFill/>
                  </a:ln>
                  <a:solidFill>
                    <a:srgbClr val="FFFFFF"/>
                  </a:solidFill>
                  <a:effectLst/>
                  <a:uLnTx/>
                  <a:uFillTx/>
                  <a:latin typeface="Arial"/>
                  <a:ea typeface="微软雅黑"/>
                  <a:cs typeface="+mn-cs"/>
                </a:endParaRPr>
              </a:p>
            </p:txBody>
          </p:sp>
          <p:sp>
            <p:nvSpPr>
              <p:cNvPr id="29" name="íṡļïdê">
                <a:extLst>
                  <a:ext uri="{FF2B5EF4-FFF2-40B4-BE49-F238E27FC236}">
                    <a16:creationId xmlns:a16="http://schemas.microsoft.com/office/drawing/2014/main" id="{0305E56F-BB31-46BD-9391-28E523EFF9C0}"/>
                  </a:ext>
                </a:extLst>
              </p:cNvPr>
              <p:cNvSpPr/>
              <p:nvPr/>
            </p:nvSpPr>
            <p:spPr>
              <a:xfrm>
                <a:off x="673101" y="4946348"/>
                <a:ext cx="2556000" cy="1200452"/>
              </a:xfrm>
              <a:prstGeom prst="rect">
                <a:avLst/>
              </a:prstGeom>
              <a:gradFill flip="none" rotWithShape="1">
                <a:gsLst>
                  <a:gs pos="0">
                    <a:schemeClr val="accent1">
                      <a:lumMod val="0"/>
                      <a:lumOff val="100000"/>
                      <a:alpha val="0"/>
                    </a:schemeClr>
                  </a:gs>
                  <a:gs pos="100000">
                    <a:schemeClr val="tx2">
                      <a:lumMod val="20000"/>
                      <a:lumOff val="80000"/>
                    </a:schemeClr>
                  </a:gs>
                </a:gsLst>
                <a:lin ang="16200000" scaled="1"/>
                <a:tileRect/>
              </a:gradFill>
              <a:ln w="3175">
                <a:gradFill flip="none" rotWithShape="1">
                  <a:gsLst>
                    <a:gs pos="0">
                      <a:schemeClr val="accent1">
                        <a:lumMod val="0"/>
                        <a:lumOff val="100000"/>
                        <a:alpha val="0"/>
                      </a:schemeClr>
                    </a:gs>
                    <a:gs pos="100000">
                      <a:schemeClr val="tx2">
                        <a:lumMod val="40000"/>
                        <a:lumOff val="6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rmAutofit fontScale="92500"/>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Arial"/>
                    <a:ea typeface="微软雅黑"/>
                    <a:cs typeface="+mn-cs"/>
                  </a:rPr>
                  <a:t>传统出版时代</a:t>
                </a:r>
                <a:endParaRPr kumimoji="0" lang="en-US" altLang="zh-CN" sz="1600" b="1" i="0" u="none" strike="noStrike" kern="1200" cap="none" spc="0" normalizeH="0" baseline="0" noProof="0" dirty="0">
                  <a:ln>
                    <a:noFill/>
                  </a:ln>
                  <a:solidFill>
                    <a:srgbClr val="000000"/>
                  </a:solidFill>
                  <a:effectLst/>
                  <a:uLnTx/>
                  <a:uFillTx/>
                  <a:latin typeface="Arial"/>
                  <a:ea typeface="微软雅黑"/>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srgbClr val="000000"/>
                    </a:solidFill>
                    <a:effectLst/>
                    <a:uLnTx/>
                    <a:uFillTx/>
                    <a:latin typeface="Arial"/>
                    <a:ea typeface="微软雅黑"/>
                    <a:cs typeface="+mn-cs"/>
                  </a:rPr>
                  <a:t>造纸与印刷技术在工业化推动下显著进步，</a:t>
                </a:r>
                <a:r>
                  <a:rPr kumimoji="0" lang="en-US" altLang="zh-CN" sz="1100" b="0" i="0" u="none" strike="noStrike" kern="1200" cap="none" spc="0" normalizeH="0" baseline="0" noProof="0" dirty="0">
                    <a:ln>
                      <a:noFill/>
                    </a:ln>
                    <a:solidFill>
                      <a:srgbClr val="000000"/>
                    </a:solidFill>
                    <a:effectLst/>
                    <a:uLnTx/>
                    <a:uFillTx/>
                    <a:latin typeface="Arial"/>
                    <a:ea typeface="微软雅黑"/>
                    <a:cs typeface="+mn-cs"/>
                  </a:rPr>
                  <a:t>1818</a:t>
                </a:r>
                <a:r>
                  <a:rPr kumimoji="0" lang="zh-CN" altLang="en-US" sz="1100" b="0" i="0" u="none" strike="noStrike" kern="1200" cap="none" spc="0" normalizeH="0" baseline="0" noProof="0" dirty="0">
                    <a:ln>
                      <a:noFill/>
                    </a:ln>
                    <a:solidFill>
                      <a:srgbClr val="000000"/>
                    </a:solidFill>
                    <a:effectLst/>
                    <a:uLnTx/>
                    <a:uFillTx/>
                    <a:latin typeface="Arial"/>
                    <a:ea typeface="微软雅黑"/>
                    <a:cs typeface="+mn-cs"/>
                  </a:rPr>
                  <a:t>年，著名的法律出版社</a:t>
                </a:r>
                <a:r>
                  <a:rPr kumimoji="0" lang="en-US" altLang="zh-CN" sz="1100" b="0" i="0" u="none" strike="noStrike" kern="1200" cap="none" spc="0" normalizeH="0" baseline="0" noProof="0" dirty="0">
                    <a:ln>
                      <a:noFill/>
                    </a:ln>
                    <a:solidFill>
                      <a:srgbClr val="000000"/>
                    </a:solidFill>
                    <a:effectLst/>
                    <a:uLnTx/>
                    <a:uFillTx/>
                    <a:latin typeface="Arial"/>
                    <a:ea typeface="微软雅黑"/>
                    <a:cs typeface="+mn-cs"/>
                  </a:rPr>
                  <a:t>Butterworths </a:t>
                </a:r>
                <a:r>
                  <a:rPr kumimoji="0" lang="zh-CN" altLang="en-US" sz="1100" b="0" i="0" u="none" strike="noStrike" kern="1200" cap="none" spc="0" normalizeH="0" baseline="0" noProof="0" dirty="0">
                    <a:ln>
                      <a:noFill/>
                    </a:ln>
                    <a:solidFill>
                      <a:srgbClr val="000000"/>
                    </a:solidFill>
                    <a:effectLst/>
                    <a:uLnTx/>
                    <a:uFillTx/>
                    <a:latin typeface="Arial"/>
                    <a:ea typeface="微软雅黑"/>
                    <a:cs typeface="+mn-cs"/>
                  </a:rPr>
                  <a:t>（</a:t>
                </a:r>
                <a:r>
                  <a:rPr kumimoji="0" lang="en-US" altLang="zh-CN" sz="1100" b="0" i="0" u="none" strike="noStrike" kern="1200" cap="none" spc="0" normalizeH="0" baseline="0" noProof="0" dirty="0">
                    <a:ln>
                      <a:noFill/>
                    </a:ln>
                    <a:solidFill>
                      <a:srgbClr val="000000"/>
                    </a:solidFill>
                    <a:effectLst/>
                    <a:uLnTx/>
                    <a:uFillTx/>
                    <a:latin typeface="Arial"/>
                    <a:ea typeface="微软雅黑"/>
                    <a:cs typeface="+mn-cs"/>
                  </a:rPr>
                  <a:t>LexisNexis ®</a:t>
                </a:r>
                <a:r>
                  <a:rPr kumimoji="0" lang="zh-CN" altLang="en-US" sz="1100" b="0" i="0" u="none" strike="noStrike" kern="1200" cap="none" spc="0" normalizeH="0" baseline="0" noProof="0" dirty="0">
                    <a:ln>
                      <a:noFill/>
                    </a:ln>
                    <a:solidFill>
                      <a:srgbClr val="000000"/>
                    </a:solidFill>
                    <a:effectLst/>
                    <a:uLnTx/>
                    <a:uFillTx/>
                    <a:latin typeface="Arial"/>
                    <a:ea typeface="微软雅黑"/>
                    <a:cs typeface="+mn-cs"/>
                  </a:rPr>
                  <a:t>前身）在英国伦敦创立。</a:t>
                </a:r>
              </a:p>
            </p:txBody>
          </p:sp>
        </p:grpSp>
        <p:grpSp>
          <p:nvGrpSpPr>
            <p:cNvPr id="7" name="ïsḻîḓe">
              <a:extLst>
                <a:ext uri="{FF2B5EF4-FFF2-40B4-BE49-F238E27FC236}">
                  <a16:creationId xmlns:a16="http://schemas.microsoft.com/office/drawing/2014/main" id="{DB57D633-320A-49A5-8F39-AC24C1ACF0A6}"/>
                </a:ext>
              </a:extLst>
            </p:cNvPr>
            <p:cNvGrpSpPr/>
            <p:nvPr/>
          </p:nvGrpSpPr>
          <p:grpSpPr>
            <a:xfrm>
              <a:off x="3229096" y="2209014"/>
              <a:ext cx="2763270" cy="3937784"/>
              <a:chOff x="3229096" y="2209014"/>
              <a:chExt cx="2763270" cy="3937784"/>
            </a:xfrm>
          </p:grpSpPr>
          <p:sp>
            <p:nvSpPr>
              <p:cNvPr id="23" name="iślíḍé">
                <a:extLst>
                  <a:ext uri="{FF2B5EF4-FFF2-40B4-BE49-F238E27FC236}">
                    <a16:creationId xmlns:a16="http://schemas.microsoft.com/office/drawing/2014/main" id="{1ED57955-DE30-42B7-A11E-D571AF53B253}"/>
                  </a:ext>
                </a:extLst>
              </p:cNvPr>
              <p:cNvSpPr/>
              <p:nvPr/>
            </p:nvSpPr>
            <p:spPr bwMode="auto">
              <a:xfrm>
                <a:off x="3436365" y="2704704"/>
                <a:ext cx="2555998" cy="1591041"/>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4" name="ïṩḷiḍe">
                <a:extLst>
                  <a:ext uri="{FF2B5EF4-FFF2-40B4-BE49-F238E27FC236}">
                    <a16:creationId xmlns:a16="http://schemas.microsoft.com/office/drawing/2014/main" id="{0801A499-6870-46EE-8FA1-0B9EF893AA49}"/>
                  </a:ext>
                </a:extLst>
              </p:cNvPr>
              <p:cNvSpPr/>
              <p:nvPr/>
            </p:nvSpPr>
            <p:spPr bwMode="auto">
              <a:xfrm>
                <a:off x="3436365" y="2209014"/>
                <a:ext cx="2555998" cy="429963"/>
              </a:xfrm>
              <a:prstGeom prst="rect">
                <a:avLst/>
              </a:prstGeom>
              <a:solidFill>
                <a:schemeClr val="tx1">
                  <a:lumMod val="50000"/>
                  <a:lumOff val="50000"/>
                </a:schemeClr>
              </a:solidFill>
              <a:ln>
                <a:noFill/>
              </a:ln>
            </p:spPr>
            <p:txBody>
              <a:bodyPr vert="horz" wrap="square" lIns="91440" tIns="45720" rIns="91440" bIns="45720" numCol="1" anchor="ctr" anchorCtr="0" compatLnSpc="1">
                <a:prstTxWarp prst="textNoShape">
                  <a:avLst/>
                </a:prstTxWarp>
                <a:normAutofit/>
              </a:bodyPr>
              <a:lstStyle>
                <a:lvl1pPr eaLnBrk="0" fontAlgn="base" hangingPunct="0">
                  <a:spcBef>
                    <a:spcPct val="0"/>
                  </a:spcBef>
                  <a:spcAft>
                    <a:spcPct val="0"/>
                  </a:spcAft>
                  <a:defRPr>
                    <a:solidFill>
                      <a:schemeClr val="tx1"/>
                    </a:solidFill>
                  </a:defRPr>
                </a:lvl1pPr>
                <a:lvl2pPr eaLnBrk="0" fontAlgn="base" hangingPunct="0">
                  <a:spcBef>
                    <a:spcPct val="0"/>
                  </a:spcBef>
                  <a:spcAft>
                    <a:spcPct val="0"/>
                  </a:spcAft>
                  <a:defRPr>
                    <a:solidFill>
                      <a:schemeClr val="tx1"/>
                    </a:solidFill>
                  </a:defRPr>
                </a:lvl2pPr>
                <a:lvl3pPr eaLnBrk="0" fontAlgn="base" hangingPunct="0">
                  <a:spcBef>
                    <a:spcPct val="0"/>
                  </a:spcBef>
                  <a:spcAft>
                    <a:spcPct val="0"/>
                  </a:spcAft>
                  <a:defRPr>
                    <a:solidFill>
                      <a:schemeClr val="tx1"/>
                    </a:solidFill>
                  </a:defRPr>
                </a:lvl3pPr>
                <a:lvl4pPr eaLnBrk="0" fontAlgn="base" hangingPunct="0">
                  <a:spcBef>
                    <a:spcPct val="0"/>
                  </a:spcBef>
                  <a:spcAft>
                    <a:spcPct val="0"/>
                  </a:spcAft>
                  <a:defRPr>
                    <a:solidFill>
                      <a:schemeClr val="tx1"/>
                    </a:solidFill>
                  </a:defRPr>
                </a:lvl4pPr>
                <a:lvl5pPr eaLnBrk="0" fontAlgn="base" hangingPunct="0">
                  <a:spcBef>
                    <a:spcPct val="0"/>
                  </a:spcBef>
                  <a:spcAft>
                    <a:spcPct val="0"/>
                  </a:spcAft>
                  <a:defRPr>
                    <a:solidFill>
                      <a:schemeClr val="tx1"/>
                    </a:solidFill>
                  </a:defRPr>
                </a:lvl5pPr>
                <a:lvl6pPr eaLnBrk="0" fontAlgn="base" hangingPunct="0">
                  <a:spcBef>
                    <a:spcPct val="0"/>
                  </a:spcBef>
                  <a:spcAft>
                    <a:spcPct val="0"/>
                  </a:spcAft>
                  <a:defRPr>
                    <a:solidFill>
                      <a:schemeClr val="tx1"/>
                    </a:solidFill>
                  </a:defRPr>
                </a:lvl6pPr>
                <a:lvl7pPr eaLnBrk="0" fontAlgn="base" hangingPunct="0">
                  <a:spcBef>
                    <a:spcPct val="0"/>
                  </a:spcBef>
                  <a:spcAft>
                    <a:spcPct val="0"/>
                  </a:spcAft>
                  <a:defRPr>
                    <a:solidFill>
                      <a:schemeClr val="tx1"/>
                    </a:solidFill>
                  </a:defRPr>
                </a:lvl7pPr>
                <a:lvl8pPr eaLnBrk="0" fontAlgn="base" hangingPunct="0">
                  <a:spcBef>
                    <a:spcPct val="0"/>
                  </a:spcBef>
                  <a:spcAft>
                    <a:spcPct val="0"/>
                  </a:spcAft>
                  <a:defRPr>
                    <a:solidFill>
                      <a:schemeClr val="tx1"/>
                    </a:solidFill>
                  </a:defRPr>
                </a:lvl8pPr>
                <a:lvl9pPr eaLnBrk="0" fontAlgn="base" hangingPunct="0">
                  <a:spcBef>
                    <a:spcPct val="0"/>
                  </a:spcBef>
                  <a:spcAft>
                    <a:spcPct val="0"/>
                  </a:spcAft>
                  <a:defRPr>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1" u="none" strike="noStrike" kern="1200" cap="none" spc="0" normalizeH="0" baseline="0" noProof="0" dirty="0">
                    <a:ln>
                      <a:noFill/>
                    </a:ln>
                    <a:solidFill>
                      <a:srgbClr val="FFFFFF"/>
                    </a:solidFill>
                    <a:effectLst/>
                    <a:uLnTx/>
                    <a:uFillTx/>
                    <a:latin typeface="Arial"/>
                    <a:ea typeface="微软雅黑"/>
                    <a:cs typeface="+mn-cs"/>
                  </a:rPr>
                  <a:t>1907</a:t>
                </a:r>
                <a:r>
                  <a:rPr kumimoji="0" lang="zh-CN" altLang="en-US" sz="1600" b="1" i="1" u="none" strike="noStrike" kern="1200" cap="none" spc="0" normalizeH="0" baseline="0" noProof="0" dirty="0">
                    <a:ln>
                      <a:noFill/>
                    </a:ln>
                    <a:solidFill>
                      <a:srgbClr val="FFFFFF"/>
                    </a:solidFill>
                    <a:effectLst/>
                    <a:uLnTx/>
                    <a:uFillTx/>
                    <a:latin typeface="Arial"/>
                    <a:ea typeface="微软雅黑"/>
                    <a:cs typeface="+mn-cs"/>
                  </a:rPr>
                  <a:t>年</a:t>
                </a:r>
                <a:endParaRPr kumimoji="0" lang="en-US" altLang="zh-CN" sz="1600" b="1" i="1" u="none" strike="noStrike" kern="1200" cap="none" spc="0" normalizeH="0" baseline="0" noProof="0" dirty="0">
                  <a:ln>
                    <a:noFill/>
                  </a:ln>
                  <a:solidFill>
                    <a:srgbClr val="FFFFFF"/>
                  </a:solidFill>
                  <a:effectLst/>
                  <a:uLnTx/>
                  <a:uFillTx/>
                  <a:latin typeface="Arial"/>
                  <a:ea typeface="微软雅黑"/>
                  <a:cs typeface="+mn-cs"/>
                </a:endParaRPr>
              </a:p>
            </p:txBody>
          </p:sp>
          <p:sp>
            <p:nvSpPr>
              <p:cNvPr id="25" name="íśļîdé">
                <a:extLst>
                  <a:ext uri="{FF2B5EF4-FFF2-40B4-BE49-F238E27FC236}">
                    <a16:creationId xmlns:a16="http://schemas.microsoft.com/office/drawing/2014/main" id="{A05A3CE8-B011-4567-89CC-4712A15CFB3A}"/>
                  </a:ext>
                </a:extLst>
              </p:cNvPr>
              <p:cNvSpPr/>
              <p:nvPr/>
            </p:nvSpPr>
            <p:spPr>
              <a:xfrm>
                <a:off x="3436368" y="4406990"/>
                <a:ext cx="2555998" cy="1739808"/>
              </a:xfrm>
              <a:prstGeom prst="rect">
                <a:avLst/>
              </a:prstGeom>
              <a:gradFill flip="none" rotWithShape="1">
                <a:gsLst>
                  <a:gs pos="0">
                    <a:schemeClr val="accent1">
                      <a:lumMod val="0"/>
                      <a:lumOff val="100000"/>
                      <a:alpha val="0"/>
                    </a:schemeClr>
                  </a:gs>
                  <a:gs pos="100000">
                    <a:schemeClr val="tx2">
                      <a:lumMod val="20000"/>
                      <a:lumOff val="80000"/>
                    </a:schemeClr>
                  </a:gs>
                </a:gsLst>
                <a:lin ang="16200000" scaled="1"/>
                <a:tileRect/>
              </a:gradFill>
              <a:ln w="3175">
                <a:gradFill flip="none" rotWithShape="1">
                  <a:gsLst>
                    <a:gs pos="0">
                      <a:schemeClr val="accent1">
                        <a:lumMod val="0"/>
                        <a:lumOff val="100000"/>
                        <a:alpha val="0"/>
                      </a:schemeClr>
                    </a:gs>
                    <a:gs pos="100000">
                      <a:schemeClr val="tx2">
                        <a:lumMod val="40000"/>
                        <a:lumOff val="6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rm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Arial"/>
                    <a:ea typeface="微软雅黑"/>
                    <a:cs typeface="+mn-cs"/>
                  </a:rPr>
                  <a:t>活页及百科书时代</a:t>
                </a:r>
                <a:endParaRPr kumimoji="0" lang="en-US" altLang="zh-CN" sz="1100" b="0" i="0" u="none" strike="noStrike" kern="1200" cap="none" spc="0" normalizeH="0" baseline="0" noProof="0" dirty="0">
                  <a:ln>
                    <a:noFill/>
                  </a:ln>
                  <a:solidFill>
                    <a:srgbClr val="000000"/>
                  </a:solidFill>
                  <a:effectLst/>
                  <a:uLnTx/>
                  <a:uFillTx/>
                  <a:latin typeface="Arial"/>
                  <a:ea typeface="微软雅黑"/>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srgbClr val="000000"/>
                    </a:solidFill>
                    <a:effectLst/>
                    <a:uLnTx/>
                    <a:uFillTx/>
                    <a:latin typeface="Arial"/>
                    <a:ea typeface="微软雅黑"/>
                    <a:cs typeface="+mn-cs"/>
                  </a:rPr>
                  <a:t>英国判例法数量十分庞大，查找困难，推动法律汇编技术发展。</a:t>
                </a:r>
                <a:endParaRPr kumimoji="0" lang="en-US" altLang="zh-CN" sz="1000" b="0" i="0" u="none" strike="noStrike" kern="1200" cap="none" spc="0" normalizeH="0" baseline="0" noProof="0" dirty="0">
                  <a:ln>
                    <a:noFill/>
                  </a:ln>
                  <a:solidFill>
                    <a:srgbClr val="000000"/>
                  </a:solidFill>
                  <a:effectLst/>
                  <a:uLnTx/>
                  <a:uFillTx/>
                  <a:latin typeface="Arial"/>
                  <a:ea typeface="微软雅黑"/>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srgbClr val="000000"/>
                    </a:solidFill>
                    <a:effectLst/>
                    <a:uLnTx/>
                    <a:uFillTx/>
                    <a:latin typeface="Arial"/>
                    <a:ea typeface="微软雅黑"/>
                    <a:cs typeface="+mn-cs"/>
                  </a:rPr>
                  <a:t>首部英国法律百科全书 </a:t>
                </a:r>
                <a:r>
                  <a:rPr kumimoji="0" lang="en-US" altLang="zh-CN" sz="1000" b="0" i="0" u="none" strike="noStrike" kern="1200" cap="none" spc="0" normalizeH="0" baseline="0" noProof="0" dirty="0">
                    <a:ln>
                      <a:noFill/>
                    </a:ln>
                    <a:solidFill>
                      <a:srgbClr val="000000"/>
                    </a:solidFill>
                    <a:effectLst/>
                    <a:uLnTx/>
                    <a:uFillTx/>
                    <a:latin typeface="Arial"/>
                    <a:ea typeface="微软雅黑"/>
                    <a:cs typeface="+mn-cs"/>
                  </a:rPr>
                  <a:t>Halsbury’s Laws of England </a:t>
                </a:r>
                <a:r>
                  <a:rPr kumimoji="0" lang="zh-CN" altLang="en-US" sz="1000" b="0" i="0" u="none" strike="noStrike" kern="1200" cap="none" spc="0" normalizeH="0" baseline="0" noProof="0" dirty="0">
                    <a:ln>
                      <a:noFill/>
                    </a:ln>
                    <a:solidFill>
                      <a:srgbClr val="000000"/>
                    </a:solidFill>
                    <a:effectLst/>
                    <a:uLnTx/>
                    <a:uFillTx/>
                    <a:latin typeface="Arial"/>
                    <a:ea typeface="微软雅黑"/>
                    <a:cs typeface="+mn-cs"/>
                  </a:rPr>
                  <a:t>首版发行，代表了当时次级法源性文献主题字顺排列编辑的先进水平</a:t>
                </a:r>
              </a:p>
            </p:txBody>
          </p:sp>
          <p:sp>
            <p:nvSpPr>
              <p:cNvPr id="26" name="iŝḷïďe">
                <a:extLst>
                  <a:ext uri="{FF2B5EF4-FFF2-40B4-BE49-F238E27FC236}">
                    <a16:creationId xmlns:a16="http://schemas.microsoft.com/office/drawing/2014/main" id="{7D909E75-60B6-4F99-B306-C0C1929F79E2}"/>
                  </a:ext>
                </a:extLst>
              </p:cNvPr>
              <p:cNvSpPr/>
              <p:nvPr/>
            </p:nvSpPr>
            <p:spPr>
              <a:xfrm rot="5400000" flipV="1">
                <a:off x="2843021" y="2595090"/>
                <a:ext cx="979421" cy="207272"/>
              </a:xfrm>
              <a:prstGeom prst="parallelogram">
                <a:avLst>
                  <a:gd name="adj" fmla="val 26142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grpSp>
          <p:nvGrpSpPr>
            <p:cNvPr id="8" name="îṩľiḍe">
              <a:extLst>
                <a:ext uri="{FF2B5EF4-FFF2-40B4-BE49-F238E27FC236}">
                  <a16:creationId xmlns:a16="http://schemas.microsoft.com/office/drawing/2014/main" id="{DAA8930E-C0E0-4749-A0EE-36180EBDB6ED}"/>
                </a:ext>
              </a:extLst>
            </p:cNvPr>
            <p:cNvGrpSpPr/>
            <p:nvPr/>
          </p:nvGrpSpPr>
          <p:grpSpPr>
            <a:xfrm>
              <a:off x="5992361" y="1669658"/>
              <a:ext cx="2763271" cy="4477141"/>
              <a:chOff x="5992361" y="1669658"/>
              <a:chExt cx="2763271" cy="4477141"/>
            </a:xfrm>
          </p:grpSpPr>
          <p:sp>
            <p:nvSpPr>
              <p:cNvPr id="19" name="îŝľíďé">
                <a:extLst>
                  <a:ext uri="{FF2B5EF4-FFF2-40B4-BE49-F238E27FC236}">
                    <a16:creationId xmlns:a16="http://schemas.microsoft.com/office/drawing/2014/main" id="{EBD0437C-1005-44FA-9B26-F454EC036A2B}"/>
                  </a:ext>
                </a:extLst>
              </p:cNvPr>
              <p:cNvSpPr/>
              <p:nvPr/>
            </p:nvSpPr>
            <p:spPr bwMode="auto">
              <a:xfrm>
                <a:off x="6199633" y="2165348"/>
                <a:ext cx="2555998" cy="159104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0" name="ïslîḍé">
                <a:extLst>
                  <a:ext uri="{FF2B5EF4-FFF2-40B4-BE49-F238E27FC236}">
                    <a16:creationId xmlns:a16="http://schemas.microsoft.com/office/drawing/2014/main" id="{7FEBF95B-408D-4983-9263-72783B49B68E}"/>
                  </a:ext>
                </a:extLst>
              </p:cNvPr>
              <p:cNvSpPr/>
              <p:nvPr/>
            </p:nvSpPr>
            <p:spPr bwMode="auto">
              <a:xfrm>
                <a:off x="6199633" y="1669658"/>
                <a:ext cx="2555998" cy="429963"/>
              </a:xfrm>
              <a:prstGeom prst="rect">
                <a:avLst/>
              </a:prstGeom>
              <a:solidFill>
                <a:schemeClr val="tx1">
                  <a:lumMod val="50000"/>
                  <a:lumOff val="50000"/>
                </a:schemeClr>
              </a:solidFill>
              <a:ln>
                <a:noFill/>
              </a:ln>
            </p:spPr>
            <p:txBody>
              <a:bodyPr vert="horz" wrap="square" lIns="91440" tIns="45720" rIns="91440" bIns="45720" numCol="1" anchor="ctr" anchorCtr="0" compatLnSpc="1">
                <a:prstTxWarp prst="textNoShape">
                  <a:avLst/>
                </a:prstTxWarp>
                <a:normAutofit/>
              </a:bodyPr>
              <a:lstStyle>
                <a:lvl1pPr eaLnBrk="0" fontAlgn="base" hangingPunct="0">
                  <a:spcBef>
                    <a:spcPct val="0"/>
                  </a:spcBef>
                  <a:spcAft>
                    <a:spcPct val="0"/>
                  </a:spcAft>
                  <a:defRPr>
                    <a:solidFill>
                      <a:schemeClr val="tx1"/>
                    </a:solidFill>
                  </a:defRPr>
                </a:lvl1pPr>
                <a:lvl2pPr eaLnBrk="0" fontAlgn="base" hangingPunct="0">
                  <a:spcBef>
                    <a:spcPct val="0"/>
                  </a:spcBef>
                  <a:spcAft>
                    <a:spcPct val="0"/>
                  </a:spcAft>
                  <a:defRPr>
                    <a:solidFill>
                      <a:schemeClr val="tx1"/>
                    </a:solidFill>
                  </a:defRPr>
                </a:lvl2pPr>
                <a:lvl3pPr eaLnBrk="0" fontAlgn="base" hangingPunct="0">
                  <a:spcBef>
                    <a:spcPct val="0"/>
                  </a:spcBef>
                  <a:spcAft>
                    <a:spcPct val="0"/>
                  </a:spcAft>
                  <a:defRPr>
                    <a:solidFill>
                      <a:schemeClr val="tx1"/>
                    </a:solidFill>
                  </a:defRPr>
                </a:lvl3pPr>
                <a:lvl4pPr eaLnBrk="0" fontAlgn="base" hangingPunct="0">
                  <a:spcBef>
                    <a:spcPct val="0"/>
                  </a:spcBef>
                  <a:spcAft>
                    <a:spcPct val="0"/>
                  </a:spcAft>
                  <a:defRPr>
                    <a:solidFill>
                      <a:schemeClr val="tx1"/>
                    </a:solidFill>
                  </a:defRPr>
                </a:lvl4pPr>
                <a:lvl5pPr eaLnBrk="0" fontAlgn="base" hangingPunct="0">
                  <a:spcBef>
                    <a:spcPct val="0"/>
                  </a:spcBef>
                  <a:spcAft>
                    <a:spcPct val="0"/>
                  </a:spcAft>
                  <a:defRPr>
                    <a:solidFill>
                      <a:schemeClr val="tx1"/>
                    </a:solidFill>
                  </a:defRPr>
                </a:lvl5pPr>
                <a:lvl6pPr eaLnBrk="0" fontAlgn="base" hangingPunct="0">
                  <a:spcBef>
                    <a:spcPct val="0"/>
                  </a:spcBef>
                  <a:spcAft>
                    <a:spcPct val="0"/>
                  </a:spcAft>
                  <a:defRPr>
                    <a:solidFill>
                      <a:schemeClr val="tx1"/>
                    </a:solidFill>
                  </a:defRPr>
                </a:lvl6pPr>
                <a:lvl7pPr eaLnBrk="0" fontAlgn="base" hangingPunct="0">
                  <a:spcBef>
                    <a:spcPct val="0"/>
                  </a:spcBef>
                  <a:spcAft>
                    <a:spcPct val="0"/>
                  </a:spcAft>
                  <a:defRPr>
                    <a:solidFill>
                      <a:schemeClr val="tx1"/>
                    </a:solidFill>
                  </a:defRPr>
                </a:lvl7pPr>
                <a:lvl8pPr eaLnBrk="0" fontAlgn="base" hangingPunct="0">
                  <a:spcBef>
                    <a:spcPct val="0"/>
                  </a:spcBef>
                  <a:spcAft>
                    <a:spcPct val="0"/>
                  </a:spcAft>
                  <a:defRPr>
                    <a:solidFill>
                      <a:schemeClr val="tx1"/>
                    </a:solidFill>
                  </a:defRPr>
                </a:lvl8pPr>
                <a:lvl9pPr eaLnBrk="0" fontAlgn="base" hangingPunct="0">
                  <a:spcBef>
                    <a:spcPct val="0"/>
                  </a:spcBef>
                  <a:spcAft>
                    <a:spcPct val="0"/>
                  </a:spcAft>
                  <a:defRPr>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1" u="none" strike="noStrike" kern="1200" cap="none" spc="0" normalizeH="0" baseline="0" noProof="0" dirty="0">
                    <a:ln>
                      <a:noFill/>
                    </a:ln>
                    <a:solidFill>
                      <a:srgbClr val="FFFFFF"/>
                    </a:solidFill>
                    <a:effectLst/>
                    <a:uLnTx/>
                    <a:uFillTx/>
                    <a:latin typeface="Arial"/>
                    <a:ea typeface="微软雅黑"/>
                    <a:cs typeface="+mn-cs"/>
                  </a:rPr>
                  <a:t>1973</a:t>
                </a:r>
                <a:r>
                  <a:rPr kumimoji="0" lang="zh-CN" altLang="en-US" sz="1600" b="1" i="1" u="none" strike="noStrike" kern="1200" cap="none" spc="0" normalizeH="0" baseline="0" noProof="0" dirty="0">
                    <a:ln>
                      <a:noFill/>
                    </a:ln>
                    <a:solidFill>
                      <a:srgbClr val="FFFFFF"/>
                    </a:solidFill>
                    <a:effectLst/>
                    <a:uLnTx/>
                    <a:uFillTx/>
                    <a:latin typeface="Arial"/>
                    <a:ea typeface="微软雅黑"/>
                    <a:cs typeface="+mn-cs"/>
                  </a:rPr>
                  <a:t>年</a:t>
                </a:r>
                <a:endParaRPr kumimoji="0" lang="en-US" altLang="zh-CN" sz="1600" b="1" i="1" u="none" strike="noStrike" kern="1200" cap="none" spc="0" normalizeH="0" baseline="0" noProof="0" dirty="0">
                  <a:ln>
                    <a:noFill/>
                  </a:ln>
                  <a:solidFill>
                    <a:srgbClr val="FFFFFF"/>
                  </a:solidFill>
                  <a:effectLst/>
                  <a:uLnTx/>
                  <a:uFillTx/>
                  <a:latin typeface="Arial"/>
                  <a:ea typeface="微软雅黑"/>
                  <a:cs typeface="+mn-cs"/>
                </a:endParaRPr>
              </a:p>
            </p:txBody>
          </p:sp>
          <p:sp>
            <p:nvSpPr>
              <p:cNvPr id="21" name="ïṥľîḋé">
                <a:extLst>
                  <a:ext uri="{FF2B5EF4-FFF2-40B4-BE49-F238E27FC236}">
                    <a16:creationId xmlns:a16="http://schemas.microsoft.com/office/drawing/2014/main" id="{E6133320-F6C1-43AA-BCF5-CC995452EB90}"/>
                  </a:ext>
                </a:extLst>
              </p:cNvPr>
              <p:cNvSpPr/>
              <p:nvPr/>
            </p:nvSpPr>
            <p:spPr>
              <a:xfrm>
                <a:off x="6199634" y="3867634"/>
                <a:ext cx="2555998" cy="2279165"/>
              </a:xfrm>
              <a:prstGeom prst="rect">
                <a:avLst/>
              </a:prstGeom>
              <a:gradFill flip="none" rotWithShape="1">
                <a:gsLst>
                  <a:gs pos="0">
                    <a:schemeClr val="accent1">
                      <a:lumMod val="0"/>
                      <a:lumOff val="100000"/>
                      <a:alpha val="0"/>
                    </a:schemeClr>
                  </a:gs>
                  <a:gs pos="100000">
                    <a:schemeClr val="tx2">
                      <a:lumMod val="20000"/>
                      <a:lumOff val="80000"/>
                    </a:schemeClr>
                  </a:gs>
                </a:gsLst>
                <a:lin ang="16200000" scaled="1"/>
                <a:tileRect/>
              </a:gradFill>
              <a:ln w="3175">
                <a:gradFill flip="none" rotWithShape="1">
                  <a:gsLst>
                    <a:gs pos="0">
                      <a:schemeClr val="accent1">
                        <a:lumMod val="0"/>
                        <a:lumOff val="100000"/>
                        <a:alpha val="0"/>
                      </a:schemeClr>
                    </a:gs>
                    <a:gs pos="100000">
                      <a:schemeClr val="tx2">
                        <a:lumMod val="40000"/>
                        <a:lumOff val="6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rm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Arial"/>
                    <a:ea typeface="微软雅黑"/>
                    <a:cs typeface="+mn-cs"/>
                  </a:rPr>
                  <a:t>在线法律检索时代</a:t>
                </a:r>
                <a:endParaRPr kumimoji="0" lang="en-US" altLang="zh-CN" sz="1600" b="1" i="0" u="none" strike="noStrike" kern="1200" cap="none" spc="0" normalizeH="0" baseline="0" noProof="0" dirty="0">
                  <a:ln>
                    <a:noFill/>
                  </a:ln>
                  <a:solidFill>
                    <a:srgbClr val="000000"/>
                  </a:solidFill>
                  <a:effectLst/>
                  <a:uLnTx/>
                  <a:uFillTx/>
                  <a:latin typeface="Arial"/>
                  <a:ea typeface="微软雅黑"/>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0000"/>
                    </a:solidFill>
                    <a:effectLst/>
                    <a:uLnTx/>
                    <a:uFillTx/>
                    <a:latin typeface="Arial"/>
                    <a:ea typeface="微软雅黑"/>
                    <a:cs typeface="+mn-cs"/>
                  </a:rPr>
                  <a:t>70</a:t>
                </a:r>
                <a:r>
                  <a:rPr kumimoji="0" lang="zh-CN" altLang="en-US" sz="1100" b="0" i="0" u="none" strike="noStrike" kern="1200" cap="none" spc="0" normalizeH="0" baseline="0" noProof="0" dirty="0">
                    <a:ln>
                      <a:noFill/>
                    </a:ln>
                    <a:solidFill>
                      <a:srgbClr val="000000"/>
                    </a:solidFill>
                    <a:effectLst/>
                    <a:uLnTx/>
                    <a:uFillTx/>
                    <a:latin typeface="Arial"/>
                    <a:ea typeface="微软雅黑"/>
                    <a:cs typeface="+mn-cs"/>
                  </a:rPr>
                  <a:t>年代，随着集成电路集成度及计算机性能迅速提高，微型计算机在社会上大量应用于各行各业。</a:t>
                </a:r>
                <a:endParaRPr kumimoji="0" lang="en-US" altLang="zh-CN" sz="1100" b="0" i="0" u="none" strike="noStrike" kern="1200" cap="none" spc="0" normalizeH="0" baseline="0" noProof="0" dirty="0">
                  <a:ln>
                    <a:noFill/>
                  </a:ln>
                  <a:solidFill>
                    <a:srgbClr val="000000"/>
                  </a:solidFill>
                  <a:effectLst/>
                  <a:uLnTx/>
                  <a:uFillTx/>
                  <a:latin typeface="Arial"/>
                  <a:ea typeface="微软雅黑"/>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0000"/>
                    </a:solidFill>
                    <a:effectLst/>
                    <a:uLnTx/>
                    <a:uFillTx/>
                    <a:latin typeface="Arial"/>
                    <a:ea typeface="微软雅黑"/>
                    <a:cs typeface="+mn-cs"/>
                  </a:rPr>
                  <a:t>Lexis® </a:t>
                </a:r>
                <a:r>
                  <a:rPr kumimoji="0" lang="zh-CN" altLang="en-US" sz="1100" b="0" i="0" u="none" strike="noStrike" kern="1200" cap="none" spc="0" normalizeH="0" baseline="0" noProof="0" dirty="0">
                    <a:ln>
                      <a:noFill/>
                    </a:ln>
                    <a:solidFill>
                      <a:srgbClr val="000000"/>
                    </a:solidFill>
                    <a:effectLst/>
                    <a:uLnTx/>
                    <a:uFillTx/>
                    <a:latin typeface="Arial"/>
                    <a:ea typeface="微软雅黑"/>
                    <a:cs typeface="+mn-cs"/>
                  </a:rPr>
                  <a:t>法律查询体系问世，彻底改变了法学检索与分析的方式，并使得法律信息的静态单线性传递到动态放射性传递。</a:t>
                </a:r>
                <a:endParaRPr kumimoji="0" lang="en-US" altLang="zh-CN" sz="11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22" name="ïSḷïḑé">
                <a:extLst>
                  <a:ext uri="{FF2B5EF4-FFF2-40B4-BE49-F238E27FC236}">
                    <a16:creationId xmlns:a16="http://schemas.microsoft.com/office/drawing/2014/main" id="{054F3447-1176-4D01-BEBA-E6168AECCCFD}"/>
                  </a:ext>
                </a:extLst>
              </p:cNvPr>
              <p:cNvSpPr/>
              <p:nvPr/>
            </p:nvSpPr>
            <p:spPr>
              <a:xfrm rot="5400000" flipV="1">
                <a:off x="5606286" y="2055733"/>
                <a:ext cx="979421" cy="207272"/>
              </a:xfrm>
              <a:prstGeom prst="parallelogram">
                <a:avLst>
                  <a:gd name="adj" fmla="val 26907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grpSp>
          <p:nvGrpSpPr>
            <p:cNvPr id="9" name="iŝlíḑe">
              <a:extLst>
                <a:ext uri="{FF2B5EF4-FFF2-40B4-BE49-F238E27FC236}">
                  <a16:creationId xmlns:a16="http://schemas.microsoft.com/office/drawing/2014/main" id="{259F9389-39B8-404A-AD14-DB59B3E5ECDA}"/>
                </a:ext>
              </a:extLst>
            </p:cNvPr>
            <p:cNvGrpSpPr/>
            <p:nvPr/>
          </p:nvGrpSpPr>
          <p:grpSpPr>
            <a:xfrm>
              <a:off x="8755626" y="1130300"/>
              <a:ext cx="2763274" cy="5016498"/>
              <a:chOff x="8755626" y="1130300"/>
              <a:chExt cx="2763274" cy="5016498"/>
            </a:xfrm>
          </p:grpSpPr>
          <p:sp>
            <p:nvSpPr>
              <p:cNvPr id="15" name="iṥlïďè">
                <a:extLst>
                  <a:ext uri="{FF2B5EF4-FFF2-40B4-BE49-F238E27FC236}">
                    <a16:creationId xmlns:a16="http://schemas.microsoft.com/office/drawing/2014/main" id="{9720C6F3-8428-4F52-B548-6B5018381434}"/>
                  </a:ext>
                </a:extLst>
              </p:cNvPr>
              <p:cNvSpPr/>
              <p:nvPr/>
            </p:nvSpPr>
            <p:spPr bwMode="auto">
              <a:xfrm>
                <a:off x="8962900" y="1625990"/>
                <a:ext cx="2556000" cy="159104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6" name="ísľiḓé">
                <a:extLst>
                  <a:ext uri="{FF2B5EF4-FFF2-40B4-BE49-F238E27FC236}">
                    <a16:creationId xmlns:a16="http://schemas.microsoft.com/office/drawing/2014/main" id="{A7DFCD4F-C2D0-4469-A581-BC317A31A1F0}"/>
                  </a:ext>
                </a:extLst>
              </p:cNvPr>
              <p:cNvSpPr/>
              <p:nvPr/>
            </p:nvSpPr>
            <p:spPr>
              <a:xfrm>
                <a:off x="8962900" y="3328276"/>
                <a:ext cx="2556000" cy="2818522"/>
              </a:xfrm>
              <a:prstGeom prst="rect">
                <a:avLst/>
              </a:prstGeom>
              <a:gradFill flip="none" rotWithShape="1">
                <a:gsLst>
                  <a:gs pos="0">
                    <a:schemeClr val="accent1">
                      <a:lumMod val="0"/>
                      <a:lumOff val="100000"/>
                      <a:alpha val="0"/>
                    </a:schemeClr>
                  </a:gs>
                  <a:gs pos="100000">
                    <a:schemeClr val="tx2">
                      <a:lumMod val="20000"/>
                      <a:lumOff val="80000"/>
                    </a:schemeClr>
                  </a:gs>
                </a:gsLst>
                <a:lin ang="16200000" scaled="1"/>
                <a:tileRect/>
              </a:gradFill>
              <a:ln w="3175">
                <a:gradFill flip="none" rotWithShape="1">
                  <a:gsLst>
                    <a:gs pos="0">
                      <a:schemeClr val="accent1">
                        <a:lumMod val="0"/>
                        <a:lumOff val="100000"/>
                        <a:alpha val="0"/>
                      </a:schemeClr>
                    </a:gs>
                    <a:gs pos="100000">
                      <a:schemeClr val="tx2">
                        <a:lumMod val="40000"/>
                        <a:lumOff val="6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Arial"/>
                    <a:ea typeface="微软雅黑"/>
                    <a:cs typeface="+mn-cs"/>
                  </a:rPr>
                  <a:t>移动数字定制时代</a:t>
                </a:r>
                <a:endParaRPr kumimoji="0" lang="en-US" altLang="zh-CN" sz="1600" b="1" i="0" u="none" strike="noStrike" kern="1200" cap="none" spc="0" normalizeH="0" baseline="0" noProof="0" dirty="0">
                  <a:ln>
                    <a:noFill/>
                  </a:ln>
                  <a:solidFill>
                    <a:srgbClr val="000000"/>
                  </a:solidFill>
                  <a:effectLst/>
                  <a:uLnTx/>
                  <a:uFillTx/>
                  <a:latin typeface="Arial"/>
                  <a:ea typeface="微软雅黑"/>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0000"/>
                    </a:solidFill>
                    <a:effectLst/>
                    <a:uLnTx/>
                    <a:uFillTx/>
                    <a:latin typeface="Arial"/>
                    <a:ea typeface="微软雅黑"/>
                    <a:cs typeface="+mn-cs"/>
                  </a:rPr>
                  <a:t>2015</a:t>
                </a:r>
                <a:r>
                  <a:rPr kumimoji="0" lang="zh-CN" altLang="en-US" sz="1100" b="0" i="0" u="none" strike="noStrike" kern="1200" cap="none" spc="0" normalizeH="0" baseline="0" noProof="0" dirty="0">
                    <a:ln>
                      <a:noFill/>
                    </a:ln>
                    <a:solidFill>
                      <a:srgbClr val="000000"/>
                    </a:solidFill>
                    <a:effectLst/>
                    <a:uLnTx/>
                    <a:uFillTx/>
                    <a:latin typeface="Arial"/>
                    <a:ea typeface="微软雅黑"/>
                    <a:cs typeface="+mn-cs"/>
                  </a:rPr>
                  <a:t>年起，大数据产业兴起了机器智能、深度学习技术，</a:t>
                </a:r>
                <a:r>
                  <a:rPr kumimoji="0" lang="en-US" altLang="zh-CN" sz="1100" b="0" i="0" u="none" strike="noStrike" kern="1200" cap="none" spc="0" normalizeH="0" baseline="0" noProof="0" dirty="0">
                    <a:ln>
                      <a:noFill/>
                    </a:ln>
                    <a:solidFill>
                      <a:srgbClr val="000000"/>
                    </a:solidFill>
                    <a:effectLst/>
                    <a:uLnTx/>
                    <a:uFillTx/>
                    <a:latin typeface="Arial"/>
                    <a:ea typeface="微软雅黑"/>
                    <a:cs typeface="+mn-cs"/>
                  </a:rPr>
                  <a:t>LexisNexis® </a:t>
                </a:r>
                <a:r>
                  <a:rPr kumimoji="0" lang="zh-CN" altLang="en-US" sz="1100" b="0" i="0" u="none" strike="noStrike" kern="1200" cap="none" spc="0" normalizeH="0" baseline="0" noProof="0" dirty="0">
                    <a:ln>
                      <a:noFill/>
                    </a:ln>
                    <a:solidFill>
                      <a:srgbClr val="000000"/>
                    </a:solidFill>
                    <a:effectLst/>
                    <a:uLnTx/>
                    <a:uFillTx/>
                    <a:latin typeface="Arial"/>
                    <a:ea typeface="微软雅黑"/>
                    <a:cs typeface="+mn-cs"/>
                  </a:rPr>
                  <a:t>基于大数据分析和可视化呈现技术，为用户揭示业务风险并提供最有效的方案参考。</a:t>
                </a:r>
                <a:endParaRPr kumimoji="0" lang="en-US" altLang="zh-CN" sz="1100" b="0" i="0" u="none" strike="noStrike" kern="1200" cap="none" spc="0" normalizeH="0" baseline="0" noProof="0" dirty="0">
                  <a:ln>
                    <a:noFill/>
                  </a:ln>
                  <a:solidFill>
                    <a:srgbClr val="000000"/>
                  </a:solidFill>
                  <a:effectLst/>
                  <a:uLnTx/>
                  <a:uFillTx/>
                  <a:latin typeface="Arial"/>
                  <a:ea typeface="微软雅黑"/>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srgbClr val="000000"/>
                    </a:solidFill>
                    <a:effectLst/>
                    <a:uLnTx/>
                    <a:uFillTx/>
                    <a:latin typeface="Arial"/>
                    <a:ea typeface="微软雅黑"/>
                    <a:cs typeface="+mn-cs"/>
                  </a:rPr>
                  <a:t>同时电子信息技术与移动终端的进步进一步推动</a:t>
                </a:r>
                <a:r>
                  <a:rPr kumimoji="0" lang="en-US" altLang="zh-CN" sz="1100" b="0" i="0" u="none" strike="noStrike" kern="1200" cap="none" spc="0" normalizeH="0" baseline="0" noProof="0" dirty="0">
                    <a:ln>
                      <a:noFill/>
                    </a:ln>
                    <a:solidFill>
                      <a:srgbClr val="000000"/>
                    </a:solidFill>
                    <a:effectLst/>
                    <a:uLnTx/>
                    <a:uFillTx/>
                    <a:latin typeface="Arial"/>
                    <a:ea typeface="微软雅黑"/>
                    <a:cs typeface="+mn-cs"/>
                  </a:rPr>
                  <a:t>LexisNexis ® </a:t>
                </a:r>
                <a:r>
                  <a:rPr kumimoji="0" lang="zh-CN" altLang="en-US" sz="1100" b="0" i="0" u="none" strike="noStrike" kern="1200" cap="none" spc="0" normalizeH="0" baseline="0" noProof="0" dirty="0">
                    <a:ln>
                      <a:noFill/>
                    </a:ln>
                    <a:solidFill>
                      <a:srgbClr val="000000"/>
                    </a:solidFill>
                    <a:effectLst/>
                    <a:uLnTx/>
                    <a:uFillTx/>
                    <a:latin typeface="Arial"/>
                    <a:ea typeface="微软雅黑"/>
                    <a:cs typeface="+mn-cs"/>
                  </a:rPr>
                  <a:t>为法律人士提供定制化的工作流程解决方案，应对各个场景下的法律信息需求。</a:t>
                </a:r>
                <a:endParaRPr kumimoji="0" lang="en-US" altLang="zh-CN" sz="11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7" name="iṣļïdè">
                <a:extLst>
                  <a:ext uri="{FF2B5EF4-FFF2-40B4-BE49-F238E27FC236}">
                    <a16:creationId xmlns:a16="http://schemas.microsoft.com/office/drawing/2014/main" id="{8B5D3AC1-78A7-4143-A7C6-B3EB61F22F10}"/>
                  </a:ext>
                </a:extLst>
              </p:cNvPr>
              <p:cNvSpPr/>
              <p:nvPr/>
            </p:nvSpPr>
            <p:spPr>
              <a:xfrm rot="5400000" flipV="1">
                <a:off x="8369551" y="1516375"/>
                <a:ext cx="979421" cy="207272"/>
              </a:xfrm>
              <a:prstGeom prst="parallelogram">
                <a:avLst>
                  <a:gd name="adj" fmla="val 26180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8" name="ïṣḷïďé">
                <a:extLst>
                  <a:ext uri="{FF2B5EF4-FFF2-40B4-BE49-F238E27FC236}">
                    <a16:creationId xmlns:a16="http://schemas.microsoft.com/office/drawing/2014/main" id="{79532BCC-FB8B-411A-9EFF-D90DEDA083F6}"/>
                  </a:ext>
                </a:extLst>
              </p:cNvPr>
              <p:cNvSpPr/>
              <p:nvPr/>
            </p:nvSpPr>
            <p:spPr bwMode="auto">
              <a:xfrm>
                <a:off x="8962900" y="1130300"/>
                <a:ext cx="2556000" cy="429963"/>
              </a:xfrm>
              <a:prstGeom prst="homePlate">
                <a:avLst/>
              </a:prstGeom>
              <a:solidFill>
                <a:schemeClr val="accent1"/>
              </a:solidFill>
              <a:ln>
                <a:noFill/>
              </a:ln>
            </p:spPr>
            <p:txBody>
              <a:bodyPr vert="horz" wrap="square" lIns="91440" tIns="45720" rIns="91440" bIns="45720" numCol="1" anchor="ctr" anchorCtr="0" compatLnSpc="1">
                <a:prstTxWarp prst="textNoShape">
                  <a:avLst/>
                </a:prstTxWarp>
                <a:normAutofit/>
              </a:bodyPr>
              <a:lstStyle>
                <a:lvl1pPr eaLnBrk="0" fontAlgn="base" hangingPunct="0">
                  <a:spcBef>
                    <a:spcPct val="0"/>
                  </a:spcBef>
                  <a:spcAft>
                    <a:spcPct val="0"/>
                  </a:spcAft>
                  <a:defRPr>
                    <a:solidFill>
                      <a:schemeClr val="tx1"/>
                    </a:solidFill>
                  </a:defRPr>
                </a:lvl1pPr>
                <a:lvl2pPr eaLnBrk="0" fontAlgn="base" hangingPunct="0">
                  <a:spcBef>
                    <a:spcPct val="0"/>
                  </a:spcBef>
                  <a:spcAft>
                    <a:spcPct val="0"/>
                  </a:spcAft>
                  <a:defRPr>
                    <a:solidFill>
                      <a:schemeClr val="tx1"/>
                    </a:solidFill>
                  </a:defRPr>
                </a:lvl2pPr>
                <a:lvl3pPr eaLnBrk="0" fontAlgn="base" hangingPunct="0">
                  <a:spcBef>
                    <a:spcPct val="0"/>
                  </a:spcBef>
                  <a:spcAft>
                    <a:spcPct val="0"/>
                  </a:spcAft>
                  <a:defRPr>
                    <a:solidFill>
                      <a:schemeClr val="tx1"/>
                    </a:solidFill>
                  </a:defRPr>
                </a:lvl3pPr>
                <a:lvl4pPr eaLnBrk="0" fontAlgn="base" hangingPunct="0">
                  <a:spcBef>
                    <a:spcPct val="0"/>
                  </a:spcBef>
                  <a:spcAft>
                    <a:spcPct val="0"/>
                  </a:spcAft>
                  <a:defRPr>
                    <a:solidFill>
                      <a:schemeClr val="tx1"/>
                    </a:solidFill>
                  </a:defRPr>
                </a:lvl4pPr>
                <a:lvl5pPr eaLnBrk="0" fontAlgn="base" hangingPunct="0">
                  <a:spcBef>
                    <a:spcPct val="0"/>
                  </a:spcBef>
                  <a:spcAft>
                    <a:spcPct val="0"/>
                  </a:spcAft>
                  <a:defRPr>
                    <a:solidFill>
                      <a:schemeClr val="tx1"/>
                    </a:solidFill>
                  </a:defRPr>
                </a:lvl5pPr>
                <a:lvl6pPr eaLnBrk="0" fontAlgn="base" hangingPunct="0">
                  <a:spcBef>
                    <a:spcPct val="0"/>
                  </a:spcBef>
                  <a:spcAft>
                    <a:spcPct val="0"/>
                  </a:spcAft>
                  <a:defRPr>
                    <a:solidFill>
                      <a:schemeClr val="tx1"/>
                    </a:solidFill>
                  </a:defRPr>
                </a:lvl6pPr>
                <a:lvl7pPr eaLnBrk="0" fontAlgn="base" hangingPunct="0">
                  <a:spcBef>
                    <a:spcPct val="0"/>
                  </a:spcBef>
                  <a:spcAft>
                    <a:spcPct val="0"/>
                  </a:spcAft>
                  <a:defRPr>
                    <a:solidFill>
                      <a:schemeClr val="tx1"/>
                    </a:solidFill>
                  </a:defRPr>
                </a:lvl7pPr>
                <a:lvl8pPr eaLnBrk="0" fontAlgn="base" hangingPunct="0">
                  <a:spcBef>
                    <a:spcPct val="0"/>
                  </a:spcBef>
                  <a:spcAft>
                    <a:spcPct val="0"/>
                  </a:spcAft>
                  <a:defRPr>
                    <a:solidFill>
                      <a:schemeClr val="tx1"/>
                    </a:solidFill>
                  </a:defRPr>
                </a:lvl8pPr>
                <a:lvl9pPr eaLnBrk="0" fontAlgn="base" hangingPunct="0">
                  <a:spcBef>
                    <a:spcPct val="0"/>
                  </a:spcBef>
                  <a:spcAft>
                    <a:spcPct val="0"/>
                  </a:spcAft>
                  <a:defRPr>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1" u="none" strike="noStrike" kern="1200" cap="none" spc="0" normalizeH="0" baseline="0" noProof="0" dirty="0">
                    <a:ln>
                      <a:noFill/>
                    </a:ln>
                    <a:solidFill>
                      <a:srgbClr val="FFFFFF"/>
                    </a:solidFill>
                    <a:effectLst/>
                    <a:uLnTx/>
                    <a:uFillTx/>
                    <a:latin typeface="Arial"/>
                    <a:ea typeface="微软雅黑"/>
                    <a:cs typeface="+mn-cs"/>
                  </a:rPr>
                  <a:t>2015</a:t>
                </a:r>
                <a:r>
                  <a:rPr kumimoji="0" lang="zh-CN" altLang="en-US" sz="1600" b="1" i="1" u="none" strike="noStrike" kern="1200" cap="none" spc="0" normalizeH="0" baseline="0" noProof="0" dirty="0">
                    <a:ln>
                      <a:noFill/>
                    </a:ln>
                    <a:solidFill>
                      <a:srgbClr val="FFFFFF"/>
                    </a:solidFill>
                    <a:effectLst/>
                    <a:uLnTx/>
                    <a:uFillTx/>
                    <a:latin typeface="Arial"/>
                    <a:ea typeface="微软雅黑"/>
                    <a:cs typeface="+mn-cs"/>
                  </a:rPr>
                  <a:t>年以后</a:t>
                </a:r>
                <a:endParaRPr kumimoji="0" lang="en-US" altLang="zh-CN" sz="1600" b="1" i="1" u="none" strike="noStrike" kern="1200" cap="none" spc="0" normalizeH="0" baseline="0" noProof="0" dirty="0">
                  <a:ln>
                    <a:noFill/>
                  </a:ln>
                  <a:solidFill>
                    <a:srgbClr val="FFFFFF"/>
                  </a:solidFill>
                  <a:effectLst/>
                  <a:uLnTx/>
                  <a:uFillTx/>
                  <a:latin typeface="Arial"/>
                  <a:ea typeface="微软雅黑"/>
                  <a:cs typeface="+mn-cs"/>
                </a:endParaRPr>
              </a:p>
            </p:txBody>
          </p:sp>
        </p:grpSp>
        <p:sp>
          <p:nvSpPr>
            <p:cNvPr id="14" name="iṧḻíḋê">
              <a:extLst>
                <a:ext uri="{FF2B5EF4-FFF2-40B4-BE49-F238E27FC236}">
                  <a16:creationId xmlns:a16="http://schemas.microsoft.com/office/drawing/2014/main" id="{691C02E2-E62C-49FE-B06A-E6909839D390}"/>
                </a:ext>
              </a:extLst>
            </p:cNvPr>
            <p:cNvSpPr txBox="1"/>
            <p:nvPr/>
          </p:nvSpPr>
          <p:spPr>
            <a:xfrm>
              <a:off x="663748" y="1085059"/>
              <a:ext cx="5319259" cy="741684"/>
            </a:xfrm>
            <a:prstGeom prst="rect">
              <a:avLst/>
            </a:prstGeom>
            <a:noFill/>
            <a:ln>
              <a:noFill/>
            </a:ln>
          </p:spPr>
          <p:txBody>
            <a:bodyPr wrap="square" lIns="91440" tIns="45720" rIns="91440" bIns="45720" anchor="ctr" anchorCtr="0">
              <a:normAutofit/>
            </a:bodyPr>
            <a:lstStyle/>
            <a:p>
              <a:pPr marL="0" marR="0" lvl="0" indent="0" algn="l" defTabSz="913765" rtl="0" eaLnBrk="1" fontAlgn="auto" latinLnBrk="0" hangingPunct="1">
                <a:lnSpc>
                  <a:spcPct val="150000"/>
                </a:lnSpc>
                <a:spcBef>
                  <a:spcPts val="0"/>
                </a:spcBef>
                <a:spcAft>
                  <a:spcPts val="0"/>
                </a:spcAft>
                <a:buClrTx/>
                <a:buSzPct val="25000"/>
                <a:buFontTx/>
                <a:buNone/>
                <a:tabLst/>
                <a:defRPr/>
              </a:pPr>
              <a:r>
                <a:rPr kumimoji="0" lang="en-US" altLang="zh-CN" sz="1200" b="0" i="0" u="none" strike="noStrike" kern="1200" cap="none" spc="0" normalizeH="0" baseline="0" noProof="0" dirty="0">
                  <a:ln>
                    <a:noFill/>
                  </a:ln>
                  <a:solidFill>
                    <a:srgbClr val="000000"/>
                  </a:solidFill>
                  <a:effectLst/>
                  <a:uLnTx/>
                  <a:uFillTx/>
                  <a:latin typeface="Arial"/>
                  <a:ea typeface="微软雅黑"/>
                  <a:cs typeface="+mn-cs"/>
                </a:rPr>
                <a:t>LexisNexis® </a:t>
              </a:r>
              <a:r>
                <a:rPr kumimoji="0" lang="zh-CN" altLang="en-US" sz="1200" b="0" i="0" u="none" strike="noStrike" kern="1200" cap="none" spc="0" normalizeH="0" baseline="0" noProof="0" dirty="0">
                  <a:ln>
                    <a:noFill/>
                  </a:ln>
                  <a:solidFill>
                    <a:srgbClr val="000000"/>
                  </a:solidFill>
                  <a:effectLst/>
                  <a:uLnTx/>
                  <a:uFillTx/>
                  <a:latin typeface="Arial"/>
                  <a:ea typeface="微软雅黑"/>
                  <a:cs typeface="+mn-cs"/>
                </a:rPr>
                <a:t>成立于</a:t>
              </a:r>
              <a:r>
                <a:rPr kumimoji="0" lang="en-US" altLang="zh-CN" sz="1200" b="0" i="0" u="none" strike="noStrike" kern="1200" cap="none" spc="0" normalizeH="0" baseline="0" noProof="0" dirty="0">
                  <a:ln>
                    <a:noFill/>
                  </a:ln>
                  <a:solidFill>
                    <a:srgbClr val="000000"/>
                  </a:solidFill>
                  <a:effectLst/>
                  <a:uLnTx/>
                  <a:uFillTx/>
                  <a:latin typeface="Arial"/>
                  <a:ea typeface="微软雅黑"/>
                  <a:cs typeface="+mn-cs"/>
                </a:rPr>
                <a:t>1818</a:t>
              </a:r>
              <a:r>
                <a:rPr kumimoji="0" lang="zh-CN" altLang="en-US" sz="1200" b="0" i="0" u="none" strike="noStrike" kern="1200" cap="none" spc="0" normalizeH="0" baseline="0" noProof="0" dirty="0">
                  <a:ln>
                    <a:noFill/>
                  </a:ln>
                  <a:solidFill>
                    <a:srgbClr val="000000"/>
                  </a:solidFill>
                  <a:effectLst/>
                  <a:uLnTx/>
                  <a:uFillTx/>
                  <a:latin typeface="Arial"/>
                  <a:ea typeface="微软雅黑"/>
                  <a:cs typeface="+mn-cs"/>
                </a:rPr>
                <a:t>年，从传统出版时代到数字网络时代，深耕法律内容整合与信息传播，为法律工作者提供便捷可信赖的专业信息服务</a:t>
              </a:r>
              <a:endParaRPr kumimoji="0" lang="en-US" sz="1200" b="0"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32" name="图片 31">
            <a:extLst>
              <a:ext uri="{FF2B5EF4-FFF2-40B4-BE49-F238E27FC236}">
                <a16:creationId xmlns:a16="http://schemas.microsoft.com/office/drawing/2014/main" id="{5E6FC25E-169E-464D-A560-A91C07B81A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55937" y="2"/>
            <a:ext cx="2764551" cy="1130298"/>
          </a:xfrm>
          <a:prstGeom prst="rect">
            <a:avLst/>
          </a:prstGeom>
        </p:spPr>
      </p:pic>
      <p:sp>
        <p:nvSpPr>
          <p:cNvPr id="30" name="页脚占位符 2">
            <a:extLst>
              <a:ext uri="{FF2B5EF4-FFF2-40B4-BE49-F238E27FC236}">
                <a16:creationId xmlns:a16="http://schemas.microsoft.com/office/drawing/2014/main" id="{6E4AD261-F1C7-4D18-ACB8-F4F9126B8F2A}"/>
              </a:ext>
            </a:extLst>
          </p:cNvPr>
          <p:cNvSpPr>
            <a:spLocks noGrp="1"/>
          </p:cNvSpPr>
          <p:nvPr>
            <p:ph type="ftr" sz="quarter" idx="11"/>
          </p:nvPr>
        </p:nvSpPr>
        <p:spPr>
          <a:xfrm>
            <a:off x="669924" y="6240463"/>
            <a:ext cx="4140201" cy="20638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rPr>
              <a:t>www.lexisnexis.com.cn</a:t>
            </a:r>
            <a:endParaRPr kumimoji="0" lang="zh-CN" altLang="en-US" sz="10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endParaRPr>
          </a:p>
        </p:txBody>
      </p:sp>
      <p:cxnSp>
        <p:nvCxnSpPr>
          <p:cNvPr id="10" name="直接连接符 9">
            <a:extLst>
              <a:ext uri="{FF2B5EF4-FFF2-40B4-BE49-F238E27FC236}">
                <a16:creationId xmlns:a16="http://schemas.microsoft.com/office/drawing/2014/main" id="{7DC59354-033B-4FC2-B5DB-9C1E6B8D5E76}"/>
              </a:ext>
            </a:extLst>
          </p:cNvPr>
          <p:cNvCxnSpPr/>
          <p:nvPr/>
        </p:nvCxnSpPr>
        <p:spPr>
          <a:xfrm flipV="1">
            <a:off x="691931" y="2006868"/>
            <a:ext cx="4493342" cy="2235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3599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5 </a:t>
            </a:r>
            <a:r>
              <a:rPr lang="zh-CN" altLang="en-US" sz="2800" dirty="0"/>
              <a:t>高级检索：主页面 </a:t>
            </a:r>
            <a:r>
              <a:rPr lang="en-US" altLang="zh-CN" sz="2800" dirty="0"/>
              <a:t>- </a:t>
            </a:r>
            <a:r>
              <a:rPr lang="zh-CN" altLang="en-US" sz="2800" dirty="0"/>
              <a:t>检索式输入</a:t>
            </a:r>
            <a:endParaRPr lang="en-US" sz="2800" dirty="0"/>
          </a:p>
        </p:txBody>
      </p:sp>
      <p:pic>
        <p:nvPicPr>
          <p:cNvPr id="5" name="Picture 4" descr="A screenshot of a social media post&#10;&#10;Description automatically generated">
            <a:extLst>
              <a:ext uri="{FF2B5EF4-FFF2-40B4-BE49-F238E27FC236}">
                <a16:creationId xmlns:a16="http://schemas.microsoft.com/office/drawing/2014/main" id="{49AC6E40-3A42-464E-9168-08A5D07E61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752" y="893583"/>
            <a:ext cx="9587602" cy="46466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5">
            <a:extLst>
              <a:ext uri="{FF2B5EF4-FFF2-40B4-BE49-F238E27FC236}">
                <a16:creationId xmlns:a16="http://schemas.microsoft.com/office/drawing/2014/main" id="{BA05A037-48C1-403B-8786-2C4FFE8761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240762023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8670845" cy="438582"/>
          </a:xfrm>
        </p:spPr>
        <p:txBody>
          <a:bodyPr>
            <a:noAutofit/>
          </a:bodyPr>
          <a:lstStyle/>
          <a:p>
            <a:pPr algn="l"/>
            <a:r>
              <a:rPr lang="en-US" altLang="zh-CN" sz="2800" dirty="0"/>
              <a:t>5 </a:t>
            </a:r>
            <a:r>
              <a:rPr lang="zh-CN" altLang="en-US" sz="2800" dirty="0"/>
              <a:t>高级检索：输入举例</a:t>
            </a:r>
            <a:endParaRPr lang="en-US" sz="2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301" y="693863"/>
            <a:ext cx="10221557" cy="5853928"/>
          </a:xfrm>
          <a:prstGeom prst="rect">
            <a:avLst/>
          </a:prstGeom>
        </p:spPr>
      </p:pic>
      <p:sp>
        <p:nvSpPr>
          <p:cNvPr id="13" name="Rectangle 12"/>
          <p:cNvSpPr/>
          <p:nvPr/>
        </p:nvSpPr>
        <p:spPr>
          <a:xfrm>
            <a:off x="4003408" y="227985"/>
            <a:ext cx="460094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如：购物或旅游时与第三方相关的信息保护</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sp>
        <p:nvSpPr>
          <p:cNvPr id="16" name="Oval 15"/>
          <p:cNvSpPr/>
          <p:nvPr/>
        </p:nvSpPr>
        <p:spPr>
          <a:xfrm>
            <a:off x="9651969" y="3099936"/>
            <a:ext cx="897750" cy="5440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18" name="Oval 17"/>
          <p:cNvSpPr/>
          <p:nvPr/>
        </p:nvSpPr>
        <p:spPr>
          <a:xfrm>
            <a:off x="9651969" y="3960653"/>
            <a:ext cx="897750" cy="5440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19" name="Oval 18"/>
          <p:cNvSpPr/>
          <p:nvPr/>
        </p:nvSpPr>
        <p:spPr>
          <a:xfrm>
            <a:off x="9651969" y="4859384"/>
            <a:ext cx="897750" cy="5440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20" name="Oval 19"/>
          <p:cNvSpPr/>
          <p:nvPr/>
        </p:nvSpPr>
        <p:spPr>
          <a:xfrm>
            <a:off x="9651969" y="5730883"/>
            <a:ext cx="897750" cy="5440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21" name="Rectangle 20"/>
          <p:cNvSpPr/>
          <p:nvPr/>
        </p:nvSpPr>
        <p:spPr>
          <a:xfrm>
            <a:off x="5330116" y="2434337"/>
            <a:ext cx="5126724"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全部输入后一起</a:t>
            </a:r>
            <a:r>
              <a:rPr kumimoji="0" lang="en-US" altLang="zh-CN" sz="1800" b="1" i="0" u="none" strike="noStrike" kern="1200" cap="none" spc="0" normalizeH="0" baseline="0" noProof="0" dirty="0">
                <a:ln>
                  <a:noFill/>
                </a:ln>
                <a:solidFill>
                  <a:srgbClr val="FF0000"/>
                </a:solidFill>
                <a:effectLst/>
                <a:uLnTx/>
                <a:uFillTx/>
                <a:latin typeface="Open Sans"/>
                <a:cs typeface="+mn-cs"/>
              </a:rPr>
              <a:t>Add</a:t>
            </a:r>
            <a:r>
              <a:rPr kumimoji="0" lang="zh-CN" altLang="en-US" sz="1800" b="1" i="0" u="none" strike="noStrike" kern="1200" cap="none" spc="0" normalizeH="0" baseline="0" noProof="0" dirty="0">
                <a:ln>
                  <a:noFill/>
                </a:ln>
                <a:solidFill>
                  <a:srgbClr val="FF0000"/>
                </a:solidFill>
                <a:effectLst/>
                <a:uLnTx/>
                <a:uFillTx/>
                <a:latin typeface="Open Sans"/>
                <a:cs typeface="+mn-cs"/>
              </a:rPr>
              <a:t>，也可逐个输入后逐个</a:t>
            </a:r>
            <a:r>
              <a:rPr kumimoji="0" lang="en-US" altLang="zh-CN" sz="1800" b="1" i="0" u="none" strike="noStrike" kern="1200" cap="none" spc="0" normalizeH="0" baseline="0" noProof="0" dirty="0">
                <a:ln>
                  <a:noFill/>
                </a:ln>
                <a:solidFill>
                  <a:srgbClr val="FF0000"/>
                </a:solidFill>
                <a:effectLst/>
                <a:uLnTx/>
                <a:uFillTx/>
                <a:latin typeface="Open Sans"/>
                <a:cs typeface="+mn-cs"/>
              </a:rPr>
              <a:t>Add</a:t>
            </a:r>
          </a:p>
        </p:txBody>
      </p:sp>
      <p:sp>
        <p:nvSpPr>
          <p:cNvPr id="2" name="Slide Number Placeholder 1">
            <a:extLst>
              <a:ext uri="{FF2B5EF4-FFF2-40B4-BE49-F238E27FC236}">
                <a16:creationId xmlns:a16="http://schemas.microsoft.com/office/drawing/2014/main" id="{97D45398-865F-4265-84AF-F0516C77A9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1958383322"/>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8670845" cy="438582"/>
          </a:xfrm>
        </p:spPr>
        <p:txBody>
          <a:bodyPr>
            <a:noAutofit/>
          </a:bodyPr>
          <a:lstStyle/>
          <a:p>
            <a:pPr algn="l"/>
            <a:r>
              <a:rPr lang="en-US" altLang="zh-CN" sz="2800" dirty="0"/>
              <a:t>5 </a:t>
            </a:r>
            <a:r>
              <a:rPr lang="zh-CN" altLang="en-US" sz="2800" dirty="0"/>
              <a:t>高级检索：输入举例</a:t>
            </a:r>
            <a:endParaRPr lang="en-US" sz="2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848" y="1071451"/>
            <a:ext cx="10221557" cy="5110778"/>
          </a:xfrm>
          <a:prstGeom prst="rect">
            <a:avLst/>
          </a:prstGeom>
        </p:spPr>
      </p:pic>
      <p:sp>
        <p:nvSpPr>
          <p:cNvPr id="7" name="Rectangle 6"/>
          <p:cNvSpPr/>
          <p:nvPr/>
        </p:nvSpPr>
        <p:spPr>
          <a:xfrm>
            <a:off x="823480" y="803937"/>
            <a:ext cx="204414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最终检索式如下：</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sp>
        <p:nvSpPr>
          <p:cNvPr id="2" name="Slide Number Placeholder 1">
            <a:extLst>
              <a:ext uri="{FF2B5EF4-FFF2-40B4-BE49-F238E27FC236}">
                <a16:creationId xmlns:a16="http://schemas.microsoft.com/office/drawing/2014/main" id="{F8E55CBF-3F4E-46B0-86A8-6A0BDB7DCD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119360085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8670845" cy="438582"/>
          </a:xfrm>
        </p:spPr>
        <p:txBody>
          <a:bodyPr>
            <a:noAutofit/>
          </a:bodyPr>
          <a:lstStyle/>
          <a:p>
            <a:pPr algn="l"/>
            <a:r>
              <a:rPr lang="en-US" altLang="zh-CN" sz="2800" dirty="0"/>
              <a:t>5 </a:t>
            </a:r>
            <a:r>
              <a:rPr lang="zh-CN" altLang="en-US" sz="2800" dirty="0"/>
              <a:t>高级检索：输入举例</a:t>
            </a:r>
            <a:endParaRPr lang="en-US" sz="2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480" y="1249319"/>
            <a:ext cx="9981729" cy="5110778"/>
          </a:xfrm>
          <a:prstGeom prst="rect">
            <a:avLst/>
          </a:prstGeom>
        </p:spPr>
      </p:pic>
      <p:sp>
        <p:nvSpPr>
          <p:cNvPr id="7" name="Rectangle 6"/>
          <p:cNvSpPr/>
          <p:nvPr/>
        </p:nvSpPr>
        <p:spPr>
          <a:xfrm>
            <a:off x="823480" y="722049"/>
            <a:ext cx="227658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检索结果页面如下：</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sp>
        <p:nvSpPr>
          <p:cNvPr id="9" name="Oval 8"/>
          <p:cNvSpPr/>
          <p:nvPr/>
        </p:nvSpPr>
        <p:spPr>
          <a:xfrm>
            <a:off x="2841735" y="1897041"/>
            <a:ext cx="7639745" cy="5459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10" name="Rectangle 9"/>
          <p:cNvSpPr/>
          <p:nvPr/>
        </p:nvSpPr>
        <p:spPr>
          <a:xfrm>
            <a:off x="5802719" y="2142700"/>
            <a:ext cx="134684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显示检索式</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sp>
        <p:nvSpPr>
          <p:cNvPr id="11" name="Rectangle 10"/>
          <p:cNvSpPr/>
          <p:nvPr/>
        </p:nvSpPr>
        <p:spPr>
          <a:xfrm>
            <a:off x="4344100" y="3039351"/>
            <a:ext cx="512744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此处仅展示检索结果页面，具体功能介绍在后面</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sp>
        <p:nvSpPr>
          <p:cNvPr id="2" name="Slide Number Placeholder 1">
            <a:extLst>
              <a:ext uri="{FF2B5EF4-FFF2-40B4-BE49-F238E27FC236}">
                <a16:creationId xmlns:a16="http://schemas.microsoft.com/office/drawing/2014/main" id="{3F4390F5-58A5-4A13-A8FB-08A4F7F39D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283054565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5 </a:t>
            </a:r>
            <a:r>
              <a:rPr lang="zh-CN" altLang="en-US" sz="2800" dirty="0"/>
              <a:t>高级检索：输入举例</a:t>
            </a:r>
            <a:endParaRPr lang="en-US" sz="2800" dirty="0"/>
          </a:p>
        </p:txBody>
      </p:sp>
      <p:sp>
        <p:nvSpPr>
          <p:cNvPr id="2" name="Rectangle 1"/>
          <p:cNvSpPr/>
          <p:nvPr/>
        </p:nvSpPr>
        <p:spPr>
          <a:xfrm>
            <a:off x="493078" y="831139"/>
            <a:ext cx="460094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每项内容均可多次添加，如审判支撑设备：</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4566" b="31273"/>
          <a:stretch/>
        </p:blipFill>
        <p:spPr>
          <a:xfrm>
            <a:off x="570991" y="1378691"/>
            <a:ext cx="7363853" cy="1692323"/>
          </a:xfrm>
          <a:prstGeom prst="rect">
            <a:avLst/>
          </a:prstGeom>
        </p:spPr>
      </p:pic>
      <p:sp>
        <p:nvSpPr>
          <p:cNvPr id="13" name="Oval 12"/>
          <p:cNvSpPr/>
          <p:nvPr/>
        </p:nvSpPr>
        <p:spPr>
          <a:xfrm>
            <a:off x="1029057" y="2214854"/>
            <a:ext cx="2196922" cy="3935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t="2608" b="26677"/>
          <a:stretch/>
        </p:blipFill>
        <p:spPr>
          <a:xfrm>
            <a:off x="3129859" y="2690331"/>
            <a:ext cx="7136555" cy="2988861"/>
          </a:xfrm>
          <a:prstGeom prst="rect">
            <a:avLst/>
          </a:prstGeom>
        </p:spPr>
      </p:pic>
      <p:pic>
        <p:nvPicPr>
          <p:cNvPr id="19" name="Picture 18"/>
          <p:cNvPicPr>
            <a:picLocks noChangeAspect="1"/>
          </p:cNvPicPr>
          <p:nvPr/>
        </p:nvPicPr>
        <p:blipFill rotWithShape="1">
          <a:blip r:embed="rId6">
            <a:extLst>
              <a:ext uri="{28A0092B-C50C-407E-A947-70E740481C1C}">
                <a14:useLocalDpi xmlns:a14="http://schemas.microsoft.com/office/drawing/2010/main" val="0"/>
              </a:ext>
            </a:extLst>
          </a:blip>
          <a:srcRect b="84493"/>
          <a:stretch/>
        </p:blipFill>
        <p:spPr>
          <a:xfrm>
            <a:off x="605281" y="5861032"/>
            <a:ext cx="7136555" cy="548503"/>
          </a:xfrm>
          <a:prstGeom prst="rect">
            <a:avLst/>
          </a:prstGeom>
        </p:spPr>
      </p:pic>
      <p:cxnSp>
        <p:nvCxnSpPr>
          <p:cNvPr id="6" name="Straight Arrow Connector 5"/>
          <p:cNvCxnSpPr/>
          <p:nvPr/>
        </p:nvCxnSpPr>
        <p:spPr>
          <a:xfrm flipH="1">
            <a:off x="6698136" y="2690331"/>
            <a:ext cx="630712" cy="2302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304132" y="5404513"/>
            <a:ext cx="2153767" cy="6961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384645" y="2411609"/>
            <a:ext cx="369708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990938" y="5198027"/>
            <a:ext cx="3426017" cy="36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4967356" y="3220871"/>
            <a:ext cx="429" cy="17742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6A864EE5-F20E-4288-A2BD-F7AB2DF426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310343453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5 </a:t>
            </a:r>
            <a:r>
              <a:rPr lang="zh-CN" altLang="en-US" sz="2800" dirty="0"/>
              <a:t>高级检索：主页面 </a:t>
            </a:r>
            <a:r>
              <a:rPr lang="en-US" altLang="zh-CN" sz="2800" dirty="0"/>
              <a:t>- </a:t>
            </a:r>
            <a:r>
              <a:rPr lang="zh-CN" altLang="en-US" sz="2800" dirty="0"/>
              <a:t>条件限定</a:t>
            </a:r>
            <a:endParaRPr lang="en-US" sz="2800"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3396"/>
          <a:stretch/>
        </p:blipFill>
        <p:spPr>
          <a:xfrm>
            <a:off x="575526" y="731155"/>
            <a:ext cx="9946930" cy="5661825"/>
          </a:xfrm>
          <a:prstGeom prst="rect">
            <a:avLst/>
          </a:prstGeom>
        </p:spPr>
      </p:pic>
      <p:sp>
        <p:nvSpPr>
          <p:cNvPr id="2" name="Rectangle 1"/>
          <p:cNvSpPr/>
          <p:nvPr/>
        </p:nvSpPr>
        <p:spPr>
          <a:xfrm>
            <a:off x="1141731" y="6089078"/>
            <a:ext cx="297389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输入无误后，检索查看结果</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sp>
        <p:nvSpPr>
          <p:cNvPr id="14" name="Oval 13"/>
          <p:cNvSpPr/>
          <p:nvPr/>
        </p:nvSpPr>
        <p:spPr>
          <a:xfrm>
            <a:off x="1119117" y="2552131"/>
            <a:ext cx="696036" cy="3548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17" name="Rectangle 16"/>
          <p:cNvSpPr/>
          <p:nvPr/>
        </p:nvSpPr>
        <p:spPr>
          <a:xfrm>
            <a:off x="1815153" y="2524245"/>
            <a:ext cx="250902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可限定日期，亦可不限</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sp>
        <p:nvSpPr>
          <p:cNvPr id="10" name="Oval 9"/>
          <p:cNvSpPr/>
          <p:nvPr/>
        </p:nvSpPr>
        <p:spPr>
          <a:xfrm>
            <a:off x="1119116" y="3569752"/>
            <a:ext cx="941695" cy="3548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11" name="Oval 10"/>
          <p:cNvSpPr/>
          <p:nvPr/>
        </p:nvSpPr>
        <p:spPr>
          <a:xfrm>
            <a:off x="1105469" y="4452083"/>
            <a:ext cx="696036" cy="3548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13" name="Rectangle 12"/>
          <p:cNvSpPr/>
          <p:nvPr/>
        </p:nvSpPr>
        <p:spPr>
          <a:xfrm>
            <a:off x="2937817" y="5733394"/>
            <a:ext cx="297389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或完全清空条件，重新输入</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sp>
        <p:nvSpPr>
          <p:cNvPr id="16" name="Rectangle 15"/>
          <p:cNvSpPr/>
          <p:nvPr/>
        </p:nvSpPr>
        <p:spPr>
          <a:xfrm>
            <a:off x="2031348" y="3587977"/>
            <a:ext cx="274145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可输入引证号，亦可不输</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sp>
        <p:nvSpPr>
          <p:cNvPr id="18" name="Rectangle 17"/>
          <p:cNvSpPr/>
          <p:nvPr/>
        </p:nvSpPr>
        <p:spPr>
          <a:xfrm>
            <a:off x="1800558" y="4465731"/>
            <a:ext cx="250902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可输入标题，亦可不输</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4134" t="11139" r="1941"/>
          <a:stretch/>
        </p:blipFill>
        <p:spPr>
          <a:xfrm>
            <a:off x="5237352" y="3466530"/>
            <a:ext cx="6197336" cy="2059082"/>
          </a:xfrm>
          <a:prstGeom prst="rect">
            <a:avLst/>
          </a:prstGeom>
        </p:spPr>
      </p:pic>
      <p:cxnSp>
        <p:nvCxnSpPr>
          <p:cNvPr id="21" name="Straight Arrow Connector 20"/>
          <p:cNvCxnSpPr/>
          <p:nvPr/>
        </p:nvCxnSpPr>
        <p:spPr>
          <a:xfrm>
            <a:off x="4324173" y="2702257"/>
            <a:ext cx="1360863" cy="8202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15E7A43D-87DF-47F5-9871-09588C0718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335929807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5 </a:t>
            </a:r>
            <a:r>
              <a:rPr lang="zh-CN" altLang="en-US" sz="2800" dirty="0"/>
              <a:t>高级检索：主页面 </a:t>
            </a:r>
            <a:r>
              <a:rPr lang="en-US" altLang="zh-CN" sz="2800" dirty="0"/>
              <a:t>- </a:t>
            </a:r>
            <a:r>
              <a:rPr lang="zh-CN" altLang="en-US" sz="2800" dirty="0"/>
              <a:t>条件限定</a:t>
            </a:r>
            <a:endParaRPr lang="en-US" sz="28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134" t="19684" r="1941" b="3756"/>
          <a:stretch/>
        </p:blipFill>
        <p:spPr>
          <a:xfrm>
            <a:off x="201681" y="666567"/>
            <a:ext cx="7029038" cy="1746914"/>
          </a:xfrm>
          <a:prstGeom prst="rect">
            <a:avLst/>
          </a:prstGeom>
        </p:spPr>
      </p:pic>
      <p:sp>
        <p:nvSpPr>
          <p:cNvPr id="20" name="Oval 19"/>
          <p:cNvSpPr/>
          <p:nvPr/>
        </p:nvSpPr>
        <p:spPr>
          <a:xfrm>
            <a:off x="4426452" y="1582050"/>
            <a:ext cx="1305605" cy="3548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19" name="Rectangle 18"/>
          <p:cNvSpPr/>
          <p:nvPr/>
        </p:nvSpPr>
        <p:spPr>
          <a:xfrm>
            <a:off x="3381094" y="3031775"/>
            <a:ext cx="250902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查看可识别的日期格式</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0114" y="1895948"/>
            <a:ext cx="5801535" cy="4953691"/>
          </a:xfrm>
          <a:prstGeom prst="rect">
            <a:avLst/>
          </a:prstGeom>
        </p:spPr>
      </p:pic>
      <p:sp>
        <p:nvSpPr>
          <p:cNvPr id="2" name="Slide Number Placeholder 1">
            <a:extLst>
              <a:ext uri="{FF2B5EF4-FFF2-40B4-BE49-F238E27FC236}">
                <a16:creationId xmlns:a16="http://schemas.microsoft.com/office/drawing/2014/main" id="{B409339B-42AB-4C4E-A605-3E653BC5ED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370460928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5 </a:t>
            </a:r>
            <a:r>
              <a:rPr lang="zh-CN" altLang="en-US" sz="2800" dirty="0"/>
              <a:t>高级检索：主页面</a:t>
            </a:r>
            <a:endParaRPr lang="en-US" sz="2800"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3396"/>
          <a:stretch/>
        </p:blipFill>
        <p:spPr>
          <a:xfrm>
            <a:off x="575526" y="731155"/>
            <a:ext cx="9946930" cy="5661825"/>
          </a:xfrm>
          <a:prstGeom prst="rect">
            <a:avLst/>
          </a:prstGeom>
        </p:spPr>
      </p:pic>
      <p:sp>
        <p:nvSpPr>
          <p:cNvPr id="2" name="Rectangle 1"/>
          <p:cNvSpPr/>
          <p:nvPr/>
        </p:nvSpPr>
        <p:spPr>
          <a:xfrm>
            <a:off x="1182674" y="5364062"/>
            <a:ext cx="297389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输入无误后，检索查看结果</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sp>
        <p:nvSpPr>
          <p:cNvPr id="13" name="Rectangle 12"/>
          <p:cNvSpPr/>
          <p:nvPr/>
        </p:nvSpPr>
        <p:spPr>
          <a:xfrm>
            <a:off x="2366965" y="6023648"/>
            <a:ext cx="297389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或完全清空条件，重新输入</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sp>
        <p:nvSpPr>
          <p:cNvPr id="19" name="Oval 18"/>
          <p:cNvSpPr/>
          <p:nvPr/>
        </p:nvSpPr>
        <p:spPr>
          <a:xfrm>
            <a:off x="2366965" y="5728688"/>
            <a:ext cx="772020" cy="3548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20" name="Oval 19"/>
          <p:cNvSpPr/>
          <p:nvPr/>
        </p:nvSpPr>
        <p:spPr>
          <a:xfrm>
            <a:off x="1085235" y="5708344"/>
            <a:ext cx="1152997" cy="3751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3" name="Slide Number Placeholder 2">
            <a:extLst>
              <a:ext uri="{FF2B5EF4-FFF2-40B4-BE49-F238E27FC236}">
                <a16:creationId xmlns:a16="http://schemas.microsoft.com/office/drawing/2014/main" id="{2E1C2129-5821-4156-A31F-EE2C553F41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381563773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600762"/>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5 </a:t>
            </a:r>
            <a:r>
              <a:rPr lang="zh-CN" altLang="en-US" sz="2800" dirty="0"/>
              <a:t>高级检索：主页面</a:t>
            </a:r>
            <a:endParaRPr lang="en-US" sz="2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068" y="887466"/>
            <a:ext cx="6797684" cy="2965161"/>
          </a:xfrm>
          <a:prstGeom prst="rect">
            <a:avLst/>
          </a:prstGeom>
        </p:spPr>
      </p:pic>
      <p:sp>
        <p:nvSpPr>
          <p:cNvPr id="13" name="Rectangle 12"/>
          <p:cNvSpPr/>
          <p:nvPr/>
        </p:nvSpPr>
        <p:spPr>
          <a:xfrm>
            <a:off x="832140" y="4401879"/>
            <a:ext cx="390363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主页面上下均有限定资源类型的入口</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sp>
        <p:nvSpPr>
          <p:cNvPr id="20" name="Oval 19"/>
          <p:cNvSpPr/>
          <p:nvPr/>
        </p:nvSpPr>
        <p:spPr>
          <a:xfrm>
            <a:off x="2339669" y="953450"/>
            <a:ext cx="2396104" cy="3751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6174"/>
          <a:stretch/>
        </p:blipFill>
        <p:spPr>
          <a:xfrm>
            <a:off x="6275909" y="2676220"/>
            <a:ext cx="5599386" cy="3820651"/>
          </a:xfrm>
          <a:prstGeom prst="rect">
            <a:avLst/>
          </a:prstGeom>
        </p:spPr>
      </p:pic>
      <p:sp>
        <p:nvSpPr>
          <p:cNvPr id="11" name="Oval 10"/>
          <p:cNvSpPr/>
          <p:nvPr/>
        </p:nvSpPr>
        <p:spPr>
          <a:xfrm>
            <a:off x="6275909" y="3559581"/>
            <a:ext cx="2567840" cy="3751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2" name="Slide Number Placeholder 1">
            <a:extLst>
              <a:ext uri="{FF2B5EF4-FFF2-40B4-BE49-F238E27FC236}">
                <a16:creationId xmlns:a16="http://schemas.microsoft.com/office/drawing/2014/main" id="{7790E2FA-EBD0-4FE6-872C-F5FB41720A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4050681807"/>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5.1 </a:t>
            </a:r>
            <a:r>
              <a:rPr lang="zh-CN" altLang="en-US" sz="2800" dirty="0"/>
              <a:t>最终结果页面及功能</a:t>
            </a:r>
            <a:endParaRPr lang="en-US" sz="2800" dirty="0"/>
          </a:p>
        </p:txBody>
      </p:sp>
      <p:sp>
        <p:nvSpPr>
          <p:cNvPr id="12" name="Rectangle 11"/>
          <p:cNvSpPr/>
          <p:nvPr/>
        </p:nvSpPr>
        <p:spPr>
          <a:xfrm>
            <a:off x="240594" y="717787"/>
            <a:ext cx="1020052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微软雅黑"/>
                <a:ea typeface="微软雅黑"/>
                <a:cs typeface="+mn-cs"/>
              </a:rPr>
              <a:t>不管检索或浏览的方式，最终结果及正文的显示页面是基本相同的，所以统一介绍其页面及功能</a:t>
            </a:r>
            <a:endParaRPr kumimoji="0" lang="en-US" sz="1800" b="0" i="0" u="none" strike="noStrike" kern="1200" cap="none" spc="0" normalizeH="0" baseline="0" noProof="0" dirty="0">
              <a:ln>
                <a:noFill/>
              </a:ln>
              <a:solidFill>
                <a:srgbClr val="FF0000"/>
              </a:solidFill>
              <a:effectLst/>
              <a:uLnTx/>
              <a:uFillTx/>
              <a:latin typeface="微软雅黑"/>
              <a:ea typeface="微软雅黑"/>
              <a:cs typeface="+mn-cs"/>
            </a:endParaRPr>
          </a:p>
        </p:txBody>
      </p:sp>
      <p:pic>
        <p:nvPicPr>
          <p:cNvPr id="3" name="Picture 2" descr="A screenshot of a cell phone&#10;&#10;Description automatically generated">
            <a:extLst>
              <a:ext uri="{FF2B5EF4-FFF2-40B4-BE49-F238E27FC236}">
                <a16:creationId xmlns:a16="http://schemas.microsoft.com/office/drawing/2014/main" id="{0FC43D76-32C2-40CC-B889-1363D70AD3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256" y="1297324"/>
            <a:ext cx="9910226" cy="4263352"/>
          </a:xfrm>
          <a:prstGeom prst="rect">
            <a:avLst/>
          </a:prstGeom>
        </p:spPr>
      </p:pic>
      <p:sp>
        <p:nvSpPr>
          <p:cNvPr id="4" name="Slide Number Placeholder 3">
            <a:extLst>
              <a:ext uri="{FF2B5EF4-FFF2-40B4-BE49-F238E27FC236}">
                <a16:creationId xmlns:a16="http://schemas.microsoft.com/office/drawing/2014/main" id="{A46B8DBC-5C9E-4476-8930-99D3F92078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223991082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îṡḻïḋè"/>
        <p:cNvGrpSpPr/>
        <p:nvPr/>
      </p:nvGrpSpPr>
      <p:grpSpPr>
        <a:xfrm>
          <a:off x="0" y="0"/>
          <a:ext cx="0" cy="0"/>
          <a:chOff x="0" y="0"/>
          <a:chExt cx="0" cy="0"/>
        </a:xfrm>
      </p:grpSpPr>
      <p:sp>
        <p:nvSpPr>
          <p:cNvPr id="2" name="íṡlíḍe">
            <a:extLst>
              <a:ext uri="{FF2B5EF4-FFF2-40B4-BE49-F238E27FC236}">
                <a16:creationId xmlns:a16="http://schemas.microsoft.com/office/drawing/2014/main" id="{6B3CE932-A2D4-44CA-9C7B-4A2EACB7A1F0}"/>
              </a:ext>
            </a:extLst>
          </p:cNvPr>
          <p:cNvSpPr>
            <a:spLocks noGrp="1"/>
          </p:cNvSpPr>
          <p:nvPr>
            <p:ph type="title"/>
          </p:nvPr>
        </p:nvSpPr>
        <p:spPr/>
        <p:txBody>
          <a:bodyPr/>
          <a:lstStyle/>
          <a:p>
            <a:r>
              <a:rPr lang="zh-CN" altLang="en-US" dirty="0">
                <a:solidFill>
                  <a:schemeClr val="bg1"/>
                </a:solidFill>
              </a:rPr>
              <a:t>全球</a:t>
            </a:r>
            <a:r>
              <a:rPr lang="en-US" altLang="zh-CN" dirty="0">
                <a:solidFill>
                  <a:schemeClr val="bg1"/>
                </a:solidFill>
              </a:rPr>
              <a:t>180</a:t>
            </a:r>
            <a:r>
              <a:rPr lang="zh-CN" altLang="en-US" dirty="0">
                <a:solidFill>
                  <a:schemeClr val="bg1"/>
                </a:solidFill>
              </a:rPr>
              <a:t>多个国家和地区的法律数据信息和资源</a:t>
            </a:r>
          </a:p>
        </p:txBody>
      </p:sp>
      <p:sp>
        <p:nvSpPr>
          <p:cNvPr id="797" name="Rectangle 969">
            <a:extLst>
              <a:ext uri="{FF2B5EF4-FFF2-40B4-BE49-F238E27FC236}">
                <a16:creationId xmlns:a16="http://schemas.microsoft.com/office/drawing/2014/main" id="{547239C0-3596-4F8E-9A93-FFC9BDE95ADF}"/>
              </a:ext>
            </a:extLst>
          </p:cNvPr>
          <p:cNvSpPr>
            <a:spLocks noChangeArrowheads="1"/>
          </p:cNvSpPr>
          <p:nvPr/>
        </p:nvSpPr>
        <p:spPr bwMode="gray">
          <a:xfrm>
            <a:off x="9283707" y="1935715"/>
            <a:ext cx="91440" cy="91440"/>
          </a:xfrm>
          <a:prstGeom prst="rect">
            <a:avLst/>
          </a:prstGeom>
          <a:solidFill>
            <a:srgbClr val="ED1C24"/>
          </a:solidFill>
          <a:ln w="3175" algn="ctr">
            <a:solidFill>
              <a:schemeClr val="bg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黑体" pitchFamily="49" charset="-122"/>
              <a:ea typeface="黑体" pitchFamily="49" charset="-122"/>
              <a:cs typeface="+mn-cs"/>
            </a:endParaRPr>
          </a:p>
        </p:txBody>
      </p:sp>
      <p:sp>
        <p:nvSpPr>
          <p:cNvPr id="798" name="Rectangle 968">
            <a:extLst>
              <a:ext uri="{FF2B5EF4-FFF2-40B4-BE49-F238E27FC236}">
                <a16:creationId xmlns:a16="http://schemas.microsoft.com/office/drawing/2014/main" id="{FAC4516D-CF13-42DB-9F6E-6B420D3F3D4C}"/>
              </a:ext>
            </a:extLst>
          </p:cNvPr>
          <p:cNvSpPr>
            <a:spLocks noChangeArrowheads="1"/>
          </p:cNvSpPr>
          <p:nvPr/>
        </p:nvSpPr>
        <p:spPr bwMode="gray">
          <a:xfrm>
            <a:off x="9276125" y="2834545"/>
            <a:ext cx="91440" cy="91440"/>
          </a:xfrm>
          <a:prstGeom prst="rect">
            <a:avLst/>
          </a:prstGeom>
          <a:solidFill>
            <a:srgbClr val="E19B9E"/>
          </a:solidFill>
          <a:ln w="3175">
            <a:solidFill>
              <a:schemeClr val="bg1"/>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黑体" pitchFamily="49" charset="-122"/>
              <a:ea typeface="黑体" pitchFamily="49" charset="-122"/>
              <a:cs typeface="+mn-cs"/>
            </a:endParaRPr>
          </a:p>
        </p:txBody>
      </p:sp>
      <p:sp>
        <p:nvSpPr>
          <p:cNvPr id="799" name="矩形 798">
            <a:extLst>
              <a:ext uri="{FF2B5EF4-FFF2-40B4-BE49-F238E27FC236}">
                <a16:creationId xmlns:a16="http://schemas.microsoft.com/office/drawing/2014/main" id="{4572795D-7A32-4B5D-842E-6C9B91921859}"/>
              </a:ext>
            </a:extLst>
          </p:cNvPr>
          <p:cNvSpPr/>
          <p:nvPr/>
        </p:nvSpPr>
        <p:spPr>
          <a:xfrm flipH="1">
            <a:off x="9481628" y="1810218"/>
            <a:ext cx="2406709" cy="309510"/>
          </a:xfrm>
          <a:prstGeom prst="rect">
            <a:avLst/>
          </a:prstGeom>
          <a:ln>
            <a:noFill/>
          </a:ln>
        </p:spPr>
        <p:txBody>
          <a:bodyPr wrap="square" lIns="91440" tIns="45720" rIns="91440" bIns="45720" anchor="t">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srgbClr val="FFFFFF"/>
                </a:solidFill>
                <a:effectLst/>
                <a:uLnTx/>
                <a:uFillTx/>
                <a:latin typeface="Arial Narrow"/>
                <a:ea typeface="黑体"/>
                <a:cs typeface="+mn-cs"/>
              </a:rPr>
              <a:t>通过</a:t>
            </a:r>
            <a:r>
              <a:rPr kumimoji="0" lang="en-US" altLang="zh-CN" sz="1000" b="0" i="0" u="none" strike="noStrike" kern="1200" cap="none" spc="0" normalizeH="0" baseline="0" noProof="0" dirty="0">
                <a:ln>
                  <a:noFill/>
                </a:ln>
                <a:solidFill>
                  <a:srgbClr val="FFFFFF"/>
                </a:solidFill>
                <a:effectLst/>
                <a:uLnTx/>
                <a:uFillTx/>
                <a:latin typeface="Arial Narrow"/>
                <a:ea typeface="黑体"/>
                <a:cs typeface="+mn-cs"/>
              </a:rPr>
              <a:t>LexisNexis</a:t>
            </a:r>
            <a:r>
              <a:rPr kumimoji="0" lang="zh-CN" altLang="en-US" sz="1000" b="0" i="0" u="none" strike="noStrike" kern="1200" cap="none" spc="0" normalizeH="0" baseline="0" noProof="0" dirty="0">
                <a:ln>
                  <a:noFill/>
                </a:ln>
                <a:solidFill>
                  <a:srgbClr val="FFFFFF"/>
                </a:solidFill>
                <a:effectLst/>
                <a:uLnTx/>
                <a:uFillTx/>
                <a:latin typeface="Arial Narrow"/>
                <a:ea typeface="黑体"/>
                <a:cs typeface="+mn-cs"/>
              </a:rPr>
              <a:t>律商联讯的数据库可查询当地</a:t>
            </a:r>
            <a:r>
              <a:rPr kumimoji="0" lang="zh-CN" altLang="en-US" sz="1000" b="0" i="0" u="none" strike="noStrike" kern="1200" cap="none" spc="0" normalizeH="0" baseline="0" noProof="0" dirty="0">
                <a:ln>
                  <a:noFill/>
                </a:ln>
                <a:solidFill>
                  <a:srgbClr val="FF0000"/>
                </a:solidFill>
                <a:effectLst/>
                <a:uLnTx/>
                <a:uFillTx/>
                <a:latin typeface="Arial Narrow"/>
                <a:ea typeface="黑体"/>
                <a:cs typeface="+mn-cs"/>
              </a:rPr>
              <a:t>全部原始 </a:t>
            </a:r>
            <a:r>
              <a:rPr kumimoji="0" lang="zh-CN" altLang="en-US" sz="1000" b="0" i="0" u="none" strike="noStrike" kern="1200" cap="none" spc="0" normalizeH="0" baseline="0" noProof="0" dirty="0">
                <a:ln>
                  <a:noFill/>
                </a:ln>
                <a:solidFill>
                  <a:srgbClr val="FFFFFF"/>
                </a:solidFill>
                <a:effectLst/>
                <a:uLnTx/>
                <a:uFillTx/>
                <a:latin typeface="Arial Narrow"/>
                <a:ea typeface="黑体"/>
                <a:cs typeface="+mn-cs"/>
              </a:rPr>
              <a:t>法律法规和案例（判例）</a:t>
            </a:r>
          </a:p>
        </p:txBody>
      </p:sp>
      <p:sp>
        <p:nvSpPr>
          <p:cNvPr id="800" name="矩形 799">
            <a:extLst>
              <a:ext uri="{FF2B5EF4-FFF2-40B4-BE49-F238E27FC236}">
                <a16:creationId xmlns:a16="http://schemas.microsoft.com/office/drawing/2014/main" id="{F0A8BD21-9AAE-4B5B-ADC4-B99B321AA8EB}"/>
              </a:ext>
            </a:extLst>
          </p:cNvPr>
          <p:cNvSpPr/>
          <p:nvPr/>
        </p:nvSpPr>
        <p:spPr>
          <a:xfrm flipH="1">
            <a:off x="9481628" y="2723913"/>
            <a:ext cx="2406709" cy="1040970"/>
          </a:xfrm>
          <a:prstGeom prst="rect">
            <a:avLst/>
          </a:prstGeom>
          <a:ln>
            <a:noFill/>
          </a:ln>
        </p:spPr>
        <p:txBody>
          <a:bodyPr wrap="square" lIns="91440" tIns="45720" rIns="91440" bIns="45720" anchor="t">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srgbClr val="FFFFFF"/>
                </a:solidFill>
                <a:effectLst/>
                <a:uLnTx/>
                <a:uFillTx/>
                <a:latin typeface="Arial Narrow"/>
                <a:ea typeface="黑体"/>
                <a:cs typeface="+mn-cs"/>
              </a:rPr>
              <a:t>通过</a:t>
            </a:r>
            <a:r>
              <a:rPr kumimoji="0" lang="en-US" altLang="zh-CN" sz="1000" b="0" i="0" u="none" strike="noStrike" kern="1200" cap="none" spc="0" normalizeH="0" baseline="0" noProof="0" dirty="0">
                <a:ln>
                  <a:noFill/>
                </a:ln>
                <a:solidFill>
                  <a:srgbClr val="FFFFFF"/>
                </a:solidFill>
                <a:effectLst/>
                <a:uLnTx/>
                <a:uFillTx/>
                <a:latin typeface="Arial Narrow"/>
                <a:ea typeface="黑体"/>
                <a:cs typeface="+mn-cs"/>
              </a:rPr>
              <a:t>LexisNexis</a:t>
            </a:r>
            <a:r>
              <a:rPr kumimoji="0" lang="zh-CN" altLang="en-US" sz="1000" b="0" i="0" u="none" strike="noStrike" kern="1200" cap="none" spc="0" normalizeH="0" baseline="0" noProof="0" dirty="0">
                <a:ln>
                  <a:noFill/>
                </a:ln>
                <a:solidFill>
                  <a:srgbClr val="FFFFFF"/>
                </a:solidFill>
                <a:effectLst/>
                <a:uLnTx/>
                <a:uFillTx/>
                <a:latin typeface="Arial Narrow"/>
                <a:ea typeface="黑体"/>
                <a:cs typeface="+mn-cs"/>
              </a:rPr>
              <a:t>律商联讯的数据库可查询当地</a:t>
            </a:r>
            <a:r>
              <a:rPr kumimoji="0" lang="zh-CN" altLang="en-US" sz="1000" b="0" i="0" u="none" strike="noStrike" kern="1200" cap="none" spc="0" normalizeH="0" baseline="0" noProof="0" dirty="0">
                <a:ln>
                  <a:noFill/>
                </a:ln>
                <a:solidFill>
                  <a:srgbClr val="FF0000"/>
                </a:solidFill>
                <a:effectLst/>
                <a:uLnTx/>
                <a:uFillTx/>
                <a:latin typeface="Arial Narrow"/>
                <a:ea typeface="黑体"/>
                <a:cs typeface="+mn-cs"/>
              </a:rPr>
              <a:t>部分主要 </a:t>
            </a:r>
            <a:r>
              <a:rPr kumimoji="0" lang="zh-CN" altLang="en-US" sz="1000" b="0" i="0" u="none" strike="noStrike" kern="1200" cap="none" spc="0" normalizeH="0" baseline="0" noProof="0" dirty="0">
                <a:ln>
                  <a:noFill/>
                </a:ln>
                <a:solidFill>
                  <a:srgbClr val="FFFFFF"/>
                </a:solidFill>
                <a:effectLst/>
                <a:uLnTx/>
                <a:uFillTx/>
                <a:latin typeface="Arial Narrow"/>
                <a:ea typeface="黑体"/>
                <a:cs typeface="+mn-cs"/>
              </a:rPr>
              <a:t>法律法规和案例（判例）或者通过投资实务指南了解当地法律实务情况</a:t>
            </a:r>
          </a:p>
        </p:txBody>
      </p:sp>
      <p:grpSp>
        <p:nvGrpSpPr>
          <p:cNvPr id="272" name="Group 538">
            <a:extLst>
              <a:ext uri="{FF2B5EF4-FFF2-40B4-BE49-F238E27FC236}">
                <a16:creationId xmlns:a16="http://schemas.microsoft.com/office/drawing/2014/main" id="{17468677-CC29-4380-AFAE-AA223F6D52BC}"/>
              </a:ext>
            </a:extLst>
          </p:cNvPr>
          <p:cNvGrpSpPr/>
          <p:nvPr/>
        </p:nvGrpSpPr>
        <p:grpSpPr>
          <a:xfrm>
            <a:off x="303663" y="1953386"/>
            <a:ext cx="9866304" cy="4335137"/>
            <a:chOff x="0" y="0"/>
            <a:chExt cx="6071616" cy="3540372"/>
          </a:xfrm>
          <a:blipFill>
            <a:blip r:embed="rId3">
              <a:lum bright="70000" contrast="-70000"/>
            </a:blip>
            <a:tile tx="0" ty="0" sx="100000" sy="100000" flip="none" algn="tl"/>
          </a:blipFill>
        </p:grpSpPr>
        <p:sp>
          <p:nvSpPr>
            <p:cNvPr id="273" name="Freeform 669">
              <a:extLst>
                <a:ext uri="{FF2B5EF4-FFF2-40B4-BE49-F238E27FC236}">
                  <a16:creationId xmlns:a16="http://schemas.microsoft.com/office/drawing/2014/main" id="{6A995304-4EC7-42DD-AF87-C79904565523}"/>
                </a:ext>
              </a:extLst>
            </p:cNvPr>
            <p:cNvSpPr>
              <a:spLocks/>
            </p:cNvSpPr>
            <p:nvPr/>
          </p:nvSpPr>
          <p:spPr bwMode="gray">
            <a:xfrm>
              <a:off x="2732586" y="575662"/>
              <a:ext cx="151611" cy="171982"/>
            </a:xfrm>
            <a:custGeom>
              <a:avLst/>
              <a:gdLst>
                <a:gd name="T0" fmla="*/ 2147483647 w 136"/>
                <a:gd name="T1" fmla="*/ 2147483647 h 140"/>
                <a:gd name="T2" fmla="*/ 2147483647 w 136"/>
                <a:gd name="T3" fmla="*/ 2147483647 h 140"/>
                <a:gd name="T4" fmla="*/ 2147483647 w 136"/>
                <a:gd name="T5" fmla="*/ 2147483647 h 140"/>
                <a:gd name="T6" fmla="*/ 2147483647 w 136"/>
                <a:gd name="T7" fmla="*/ 2147483647 h 140"/>
                <a:gd name="T8" fmla="*/ 2147483647 w 136"/>
                <a:gd name="T9" fmla="*/ 2147483647 h 140"/>
                <a:gd name="T10" fmla="*/ 2147483647 w 136"/>
                <a:gd name="T11" fmla="*/ 2147483647 h 140"/>
                <a:gd name="T12" fmla="*/ 2147483647 w 136"/>
                <a:gd name="T13" fmla="*/ 2147483647 h 140"/>
                <a:gd name="T14" fmla="*/ 2147483647 w 136"/>
                <a:gd name="T15" fmla="*/ 2147483647 h 140"/>
                <a:gd name="T16" fmla="*/ 2147483647 w 136"/>
                <a:gd name="T17" fmla="*/ 2147483647 h 140"/>
                <a:gd name="T18" fmla="*/ 2147483647 w 136"/>
                <a:gd name="T19" fmla="*/ 2147483647 h 140"/>
                <a:gd name="T20" fmla="*/ 2147483647 w 136"/>
                <a:gd name="T21" fmla="*/ 2147483647 h 140"/>
                <a:gd name="T22" fmla="*/ 2147483647 w 136"/>
                <a:gd name="T23" fmla="*/ 2147483647 h 140"/>
                <a:gd name="T24" fmla="*/ 2147483647 w 136"/>
                <a:gd name="T25" fmla="*/ 2147483647 h 140"/>
                <a:gd name="T26" fmla="*/ 2147483647 w 136"/>
                <a:gd name="T27" fmla="*/ 2147483647 h 140"/>
                <a:gd name="T28" fmla="*/ 2147483647 w 136"/>
                <a:gd name="T29" fmla="*/ 2147483647 h 140"/>
                <a:gd name="T30" fmla="*/ 2147483647 w 136"/>
                <a:gd name="T31" fmla="*/ 2147483647 h 140"/>
                <a:gd name="T32" fmla="*/ 2147483647 w 136"/>
                <a:gd name="T33" fmla="*/ 2147483647 h 140"/>
                <a:gd name="T34" fmla="*/ 2147483647 w 136"/>
                <a:gd name="T35" fmla="*/ 2147483647 h 140"/>
                <a:gd name="T36" fmla="*/ 2147483647 w 136"/>
                <a:gd name="T37" fmla="*/ 2147483647 h 140"/>
                <a:gd name="T38" fmla="*/ 2147483647 w 136"/>
                <a:gd name="T39" fmla="*/ 2147483647 h 140"/>
                <a:gd name="T40" fmla="*/ 2147483647 w 136"/>
                <a:gd name="T41" fmla="*/ 0 h 140"/>
                <a:gd name="T42" fmla="*/ 2147483647 w 136"/>
                <a:gd name="T43" fmla="*/ 2147483647 h 140"/>
                <a:gd name="T44" fmla="*/ 2147483647 w 136"/>
                <a:gd name="T45" fmla="*/ 2147483647 h 140"/>
                <a:gd name="T46" fmla="*/ 2147483647 w 136"/>
                <a:gd name="T47" fmla="*/ 2147483647 h 140"/>
                <a:gd name="T48" fmla="*/ 2147483647 w 136"/>
                <a:gd name="T49" fmla="*/ 2147483647 h 140"/>
                <a:gd name="T50" fmla="*/ 2147483647 w 136"/>
                <a:gd name="T51" fmla="*/ 2147483647 h 140"/>
                <a:gd name="T52" fmla="*/ 2147483647 w 136"/>
                <a:gd name="T53" fmla="*/ 2147483647 h 140"/>
                <a:gd name="T54" fmla="*/ 2147483647 w 136"/>
                <a:gd name="T55" fmla="*/ 2147483647 h 140"/>
                <a:gd name="T56" fmla="*/ 2147483647 w 136"/>
                <a:gd name="T57" fmla="*/ 2147483647 h 140"/>
                <a:gd name="T58" fmla="*/ 2147483647 w 136"/>
                <a:gd name="T59" fmla="*/ 2147483647 h 140"/>
                <a:gd name="T60" fmla="*/ 2147483647 w 136"/>
                <a:gd name="T61" fmla="*/ 2147483647 h 140"/>
                <a:gd name="T62" fmla="*/ 2147483647 w 136"/>
                <a:gd name="T63" fmla="*/ 2147483647 h 140"/>
                <a:gd name="T64" fmla="*/ 2147483647 w 136"/>
                <a:gd name="T65" fmla="*/ 2147483647 h 140"/>
                <a:gd name="T66" fmla="*/ 2147483647 w 136"/>
                <a:gd name="T67" fmla="*/ 2147483647 h 140"/>
                <a:gd name="T68" fmla="*/ 2147483647 w 136"/>
                <a:gd name="T69" fmla="*/ 2147483647 h 140"/>
                <a:gd name="T70" fmla="*/ 2147483647 w 136"/>
                <a:gd name="T71" fmla="*/ 2147483647 h 140"/>
                <a:gd name="T72" fmla="*/ 2147483647 w 136"/>
                <a:gd name="T73" fmla="*/ 2147483647 h 140"/>
                <a:gd name="T74" fmla="*/ 2147483647 w 136"/>
                <a:gd name="T75" fmla="*/ 2147483647 h 140"/>
                <a:gd name="T76" fmla="*/ 2147483647 w 136"/>
                <a:gd name="T77" fmla="*/ 2147483647 h 140"/>
                <a:gd name="T78" fmla="*/ 2147483647 w 136"/>
                <a:gd name="T79" fmla="*/ 2147483647 h 1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6"/>
                <a:gd name="T121" fmla="*/ 0 h 140"/>
                <a:gd name="T122" fmla="*/ 136 w 136"/>
                <a:gd name="T123" fmla="*/ 140 h 1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6" h="140">
                  <a:moveTo>
                    <a:pt x="26" y="138"/>
                  </a:moveTo>
                  <a:lnTo>
                    <a:pt x="24" y="138"/>
                  </a:lnTo>
                  <a:lnTo>
                    <a:pt x="34" y="136"/>
                  </a:lnTo>
                  <a:lnTo>
                    <a:pt x="44" y="136"/>
                  </a:lnTo>
                  <a:lnTo>
                    <a:pt x="52" y="136"/>
                  </a:lnTo>
                  <a:lnTo>
                    <a:pt x="56" y="138"/>
                  </a:lnTo>
                  <a:lnTo>
                    <a:pt x="62" y="140"/>
                  </a:lnTo>
                  <a:lnTo>
                    <a:pt x="66" y="140"/>
                  </a:lnTo>
                  <a:lnTo>
                    <a:pt x="80" y="140"/>
                  </a:lnTo>
                  <a:lnTo>
                    <a:pt x="86" y="140"/>
                  </a:lnTo>
                  <a:lnTo>
                    <a:pt x="94" y="136"/>
                  </a:lnTo>
                  <a:lnTo>
                    <a:pt x="110" y="136"/>
                  </a:lnTo>
                  <a:lnTo>
                    <a:pt x="110" y="134"/>
                  </a:lnTo>
                  <a:lnTo>
                    <a:pt x="108" y="130"/>
                  </a:lnTo>
                  <a:lnTo>
                    <a:pt x="110" y="124"/>
                  </a:lnTo>
                  <a:lnTo>
                    <a:pt x="114" y="122"/>
                  </a:lnTo>
                  <a:lnTo>
                    <a:pt x="118" y="118"/>
                  </a:lnTo>
                  <a:lnTo>
                    <a:pt x="122" y="116"/>
                  </a:lnTo>
                  <a:lnTo>
                    <a:pt x="116" y="110"/>
                  </a:lnTo>
                  <a:lnTo>
                    <a:pt x="108" y="102"/>
                  </a:lnTo>
                  <a:lnTo>
                    <a:pt x="100" y="96"/>
                  </a:lnTo>
                  <a:lnTo>
                    <a:pt x="98" y="90"/>
                  </a:lnTo>
                  <a:lnTo>
                    <a:pt x="96" y="86"/>
                  </a:lnTo>
                  <a:lnTo>
                    <a:pt x="126" y="74"/>
                  </a:lnTo>
                  <a:lnTo>
                    <a:pt x="130" y="74"/>
                  </a:lnTo>
                  <a:lnTo>
                    <a:pt x="136" y="74"/>
                  </a:lnTo>
                  <a:lnTo>
                    <a:pt x="136" y="64"/>
                  </a:lnTo>
                  <a:lnTo>
                    <a:pt x="128" y="50"/>
                  </a:lnTo>
                  <a:lnTo>
                    <a:pt x="122" y="36"/>
                  </a:lnTo>
                  <a:lnTo>
                    <a:pt x="122" y="16"/>
                  </a:lnTo>
                  <a:lnTo>
                    <a:pt x="118" y="12"/>
                  </a:lnTo>
                  <a:lnTo>
                    <a:pt x="116" y="8"/>
                  </a:lnTo>
                  <a:lnTo>
                    <a:pt x="110" y="6"/>
                  </a:lnTo>
                  <a:lnTo>
                    <a:pt x="104" y="4"/>
                  </a:lnTo>
                  <a:lnTo>
                    <a:pt x="98" y="4"/>
                  </a:lnTo>
                  <a:lnTo>
                    <a:pt x="92" y="8"/>
                  </a:lnTo>
                  <a:lnTo>
                    <a:pt x="86" y="10"/>
                  </a:lnTo>
                  <a:lnTo>
                    <a:pt x="82" y="16"/>
                  </a:lnTo>
                  <a:lnTo>
                    <a:pt x="76" y="12"/>
                  </a:lnTo>
                  <a:lnTo>
                    <a:pt x="70" y="8"/>
                  </a:lnTo>
                  <a:lnTo>
                    <a:pt x="56" y="0"/>
                  </a:lnTo>
                  <a:lnTo>
                    <a:pt x="42" y="0"/>
                  </a:lnTo>
                  <a:lnTo>
                    <a:pt x="44" y="8"/>
                  </a:lnTo>
                  <a:lnTo>
                    <a:pt x="46" y="12"/>
                  </a:lnTo>
                  <a:lnTo>
                    <a:pt x="54" y="22"/>
                  </a:lnTo>
                  <a:lnTo>
                    <a:pt x="52" y="18"/>
                  </a:lnTo>
                  <a:lnTo>
                    <a:pt x="46" y="16"/>
                  </a:lnTo>
                  <a:lnTo>
                    <a:pt x="42" y="18"/>
                  </a:lnTo>
                  <a:lnTo>
                    <a:pt x="40" y="20"/>
                  </a:lnTo>
                  <a:lnTo>
                    <a:pt x="38" y="22"/>
                  </a:lnTo>
                  <a:lnTo>
                    <a:pt x="36" y="22"/>
                  </a:lnTo>
                  <a:lnTo>
                    <a:pt x="32" y="20"/>
                  </a:lnTo>
                  <a:lnTo>
                    <a:pt x="28" y="20"/>
                  </a:lnTo>
                  <a:lnTo>
                    <a:pt x="24" y="18"/>
                  </a:lnTo>
                  <a:lnTo>
                    <a:pt x="16" y="20"/>
                  </a:lnTo>
                  <a:lnTo>
                    <a:pt x="16" y="30"/>
                  </a:lnTo>
                  <a:lnTo>
                    <a:pt x="14" y="38"/>
                  </a:lnTo>
                  <a:lnTo>
                    <a:pt x="14" y="44"/>
                  </a:lnTo>
                  <a:lnTo>
                    <a:pt x="16" y="44"/>
                  </a:lnTo>
                  <a:lnTo>
                    <a:pt x="12" y="52"/>
                  </a:lnTo>
                  <a:lnTo>
                    <a:pt x="8" y="56"/>
                  </a:lnTo>
                  <a:lnTo>
                    <a:pt x="6" y="60"/>
                  </a:lnTo>
                  <a:lnTo>
                    <a:pt x="4" y="66"/>
                  </a:lnTo>
                  <a:lnTo>
                    <a:pt x="2" y="70"/>
                  </a:lnTo>
                  <a:lnTo>
                    <a:pt x="0" y="72"/>
                  </a:lnTo>
                  <a:lnTo>
                    <a:pt x="6" y="76"/>
                  </a:lnTo>
                  <a:lnTo>
                    <a:pt x="8" y="82"/>
                  </a:lnTo>
                  <a:lnTo>
                    <a:pt x="6" y="84"/>
                  </a:lnTo>
                  <a:lnTo>
                    <a:pt x="6" y="86"/>
                  </a:lnTo>
                  <a:lnTo>
                    <a:pt x="10" y="94"/>
                  </a:lnTo>
                  <a:lnTo>
                    <a:pt x="10" y="98"/>
                  </a:lnTo>
                  <a:lnTo>
                    <a:pt x="10" y="102"/>
                  </a:lnTo>
                  <a:lnTo>
                    <a:pt x="12" y="102"/>
                  </a:lnTo>
                  <a:lnTo>
                    <a:pt x="22" y="106"/>
                  </a:lnTo>
                  <a:lnTo>
                    <a:pt x="28" y="108"/>
                  </a:lnTo>
                  <a:lnTo>
                    <a:pt x="34" y="110"/>
                  </a:lnTo>
                  <a:lnTo>
                    <a:pt x="32" y="122"/>
                  </a:lnTo>
                  <a:lnTo>
                    <a:pt x="30" y="130"/>
                  </a:lnTo>
                  <a:lnTo>
                    <a:pt x="26" y="136"/>
                  </a:lnTo>
                  <a:lnTo>
                    <a:pt x="26" y="138"/>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274" name="Freeform 670">
              <a:extLst>
                <a:ext uri="{FF2B5EF4-FFF2-40B4-BE49-F238E27FC236}">
                  <a16:creationId xmlns:a16="http://schemas.microsoft.com/office/drawing/2014/main" id="{C8ED4552-2E66-4DF5-8FF2-FA5A8FD51C3A}"/>
                </a:ext>
              </a:extLst>
            </p:cNvPr>
            <p:cNvSpPr>
              <a:spLocks/>
            </p:cNvSpPr>
            <p:nvPr/>
          </p:nvSpPr>
          <p:spPr bwMode="gray">
            <a:xfrm>
              <a:off x="2535610" y="477727"/>
              <a:ext cx="131317" cy="204229"/>
            </a:xfrm>
            <a:custGeom>
              <a:avLst/>
              <a:gdLst>
                <a:gd name="T0" fmla="*/ 2147483647 w 118"/>
                <a:gd name="T1" fmla="*/ 2147483647 h 166"/>
                <a:gd name="T2" fmla="*/ 2147483647 w 118"/>
                <a:gd name="T3" fmla="*/ 2147483647 h 166"/>
                <a:gd name="T4" fmla="*/ 2147483647 w 118"/>
                <a:gd name="T5" fmla="*/ 2147483647 h 166"/>
                <a:gd name="T6" fmla="*/ 2147483647 w 118"/>
                <a:gd name="T7" fmla="*/ 2147483647 h 166"/>
                <a:gd name="T8" fmla="*/ 2147483647 w 118"/>
                <a:gd name="T9" fmla="*/ 2147483647 h 166"/>
                <a:gd name="T10" fmla="*/ 2147483647 w 118"/>
                <a:gd name="T11" fmla="*/ 2147483647 h 166"/>
                <a:gd name="T12" fmla="*/ 2147483647 w 118"/>
                <a:gd name="T13" fmla="*/ 2147483647 h 166"/>
                <a:gd name="T14" fmla="*/ 2147483647 w 118"/>
                <a:gd name="T15" fmla="*/ 2147483647 h 166"/>
                <a:gd name="T16" fmla="*/ 2147483647 w 118"/>
                <a:gd name="T17" fmla="*/ 2147483647 h 166"/>
                <a:gd name="T18" fmla="*/ 2147483647 w 118"/>
                <a:gd name="T19" fmla="*/ 2147483647 h 166"/>
                <a:gd name="T20" fmla="*/ 2147483647 w 118"/>
                <a:gd name="T21" fmla="*/ 2147483647 h 166"/>
                <a:gd name="T22" fmla="*/ 2147483647 w 118"/>
                <a:gd name="T23" fmla="*/ 2147483647 h 166"/>
                <a:gd name="T24" fmla="*/ 2147483647 w 118"/>
                <a:gd name="T25" fmla="*/ 2147483647 h 166"/>
                <a:gd name="T26" fmla="*/ 2147483647 w 118"/>
                <a:gd name="T27" fmla="*/ 2147483647 h 166"/>
                <a:gd name="T28" fmla="*/ 2147483647 w 118"/>
                <a:gd name="T29" fmla="*/ 2147483647 h 166"/>
                <a:gd name="T30" fmla="*/ 2147483647 w 118"/>
                <a:gd name="T31" fmla="*/ 2147483647 h 166"/>
                <a:gd name="T32" fmla="*/ 2147483647 w 118"/>
                <a:gd name="T33" fmla="*/ 2147483647 h 166"/>
                <a:gd name="T34" fmla="*/ 2147483647 w 118"/>
                <a:gd name="T35" fmla="*/ 2147483647 h 166"/>
                <a:gd name="T36" fmla="*/ 2147483647 w 118"/>
                <a:gd name="T37" fmla="*/ 2147483647 h 166"/>
                <a:gd name="T38" fmla="*/ 2147483647 w 118"/>
                <a:gd name="T39" fmla="*/ 2147483647 h 166"/>
                <a:gd name="T40" fmla="*/ 2147483647 w 118"/>
                <a:gd name="T41" fmla="*/ 2147483647 h 166"/>
                <a:gd name="T42" fmla="*/ 2147483647 w 118"/>
                <a:gd name="T43" fmla="*/ 2147483647 h 166"/>
                <a:gd name="T44" fmla="*/ 2147483647 w 118"/>
                <a:gd name="T45" fmla="*/ 2147483647 h 166"/>
                <a:gd name="T46" fmla="*/ 2147483647 w 118"/>
                <a:gd name="T47" fmla="*/ 2147483647 h 166"/>
                <a:gd name="T48" fmla="*/ 2147483647 w 118"/>
                <a:gd name="T49" fmla="*/ 2147483647 h 166"/>
                <a:gd name="T50" fmla="*/ 2147483647 w 118"/>
                <a:gd name="T51" fmla="*/ 2147483647 h 166"/>
                <a:gd name="T52" fmla="*/ 2147483647 w 118"/>
                <a:gd name="T53" fmla="*/ 2147483647 h 166"/>
                <a:gd name="T54" fmla="*/ 2147483647 w 118"/>
                <a:gd name="T55" fmla="*/ 2147483647 h 166"/>
                <a:gd name="T56" fmla="*/ 2147483647 w 118"/>
                <a:gd name="T57" fmla="*/ 2147483647 h 166"/>
                <a:gd name="T58" fmla="*/ 2147483647 w 118"/>
                <a:gd name="T59" fmla="*/ 2147483647 h 166"/>
                <a:gd name="T60" fmla="*/ 2147483647 w 118"/>
                <a:gd name="T61" fmla="*/ 2147483647 h 166"/>
                <a:gd name="T62" fmla="*/ 2147483647 w 118"/>
                <a:gd name="T63" fmla="*/ 2147483647 h 166"/>
                <a:gd name="T64" fmla="*/ 2147483647 w 118"/>
                <a:gd name="T65" fmla="*/ 2147483647 h 166"/>
                <a:gd name="T66" fmla="*/ 2147483647 w 118"/>
                <a:gd name="T67" fmla="*/ 2147483647 h 166"/>
                <a:gd name="T68" fmla="*/ 2147483647 w 118"/>
                <a:gd name="T69" fmla="*/ 2147483647 h 166"/>
                <a:gd name="T70" fmla="*/ 2147483647 w 118"/>
                <a:gd name="T71" fmla="*/ 2147483647 h 166"/>
                <a:gd name="T72" fmla="*/ 2147483647 w 118"/>
                <a:gd name="T73" fmla="*/ 2147483647 h 166"/>
                <a:gd name="T74" fmla="*/ 2147483647 w 118"/>
                <a:gd name="T75" fmla="*/ 2147483647 h 166"/>
                <a:gd name="T76" fmla="*/ 2147483647 w 118"/>
                <a:gd name="T77" fmla="*/ 2147483647 h 166"/>
                <a:gd name="T78" fmla="*/ 2147483647 w 118"/>
                <a:gd name="T79" fmla="*/ 2147483647 h 166"/>
                <a:gd name="T80" fmla="*/ 2147483647 w 118"/>
                <a:gd name="T81" fmla="*/ 2147483647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8"/>
                <a:gd name="T124" fmla="*/ 0 h 166"/>
                <a:gd name="T125" fmla="*/ 118 w 118"/>
                <a:gd name="T126" fmla="*/ 166 h 1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8" h="166">
                  <a:moveTo>
                    <a:pt x="76" y="80"/>
                  </a:moveTo>
                  <a:lnTo>
                    <a:pt x="82" y="88"/>
                  </a:lnTo>
                  <a:lnTo>
                    <a:pt x="88" y="92"/>
                  </a:lnTo>
                  <a:lnTo>
                    <a:pt x="94" y="98"/>
                  </a:lnTo>
                  <a:lnTo>
                    <a:pt x="96" y="102"/>
                  </a:lnTo>
                  <a:lnTo>
                    <a:pt x="96" y="108"/>
                  </a:lnTo>
                  <a:lnTo>
                    <a:pt x="96" y="112"/>
                  </a:lnTo>
                  <a:lnTo>
                    <a:pt x="96" y="116"/>
                  </a:lnTo>
                  <a:lnTo>
                    <a:pt x="102" y="114"/>
                  </a:lnTo>
                  <a:lnTo>
                    <a:pt x="112" y="112"/>
                  </a:lnTo>
                  <a:lnTo>
                    <a:pt x="116" y="118"/>
                  </a:lnTo>
                  <a:lnTo>
                    <a:pt x="118" y="122"/>
                  </a:lnTo>
                  <a:lnTo>
                    <a:pt x="116" y="128"/>
                  </a:lnTo>
                  <a:lnTo>
                    <a:pt x="112" y="132"/>
                  </a:lnTo>
                  <a:lnTo>
                    <a:pt x="100" y="138"/>
                  </a:lnTo>
                  <a:lnTo>
                    <a:pt x="102" y="140"/>
                  </a:lnTo>
                  <a:lnTo>
                    <a:pt x="106" y="142"/>
                  </a:lnTo>
                  <a:lnTo>
                    <a:pt x="112" y="144"/>
                  </a:lnTo>
                  <a:lnTo>
                    <a:pt x="110" y="148"/>
                  </a:lnTo>
                  <a:lnTo>
                    <a:pt x="106" y="152"/>
                  </a:lnTo>
                  <a:lnTo>
                    <a:pt x="98" y="156"/>
                  </a:lnTo>
                  <a:lnTo>
                    <a:pt x="88" y="156"/>
                  </a:lnTo>
                  <a:lnTo>
                    <a:pt x="70" y="156"/>
                  </a:lnTo>
                  <a:lnTo>
                    <a:pt x="54" y="156"/>
                  </a:lnTo>
                  <a:lnTo>
                    <a:pt x="44" y="156"/>
                  </a:lnTo>
                  <a:lnTo>
                    <a:pt x="44" y="160"/>
                  </a:lnTo>
                  <a:lnTo>
                    <a:pt x="44" y="164"/>
                  </a:lnTo>
                  <a:lnTo>
                    <a:pt x="36" y="164"/>
                  </a:lnTo>
                  <a:lnTo>
                    <a:pt x="28" y="166"/>
                  </a:lnTo>
                  <a:lnTo>
                    <a:pt x="20" y="166"/>
                  </a:lnTo>
                  <a:lnTo>
                    <a:pt x="14" y="166"/>
                  </a:lnTo>
                  <a:lnTo>
                    <a:pt x="16" y="160"/>
                  </a:lnTo>
                  <a:lnTo>
                    <a:pt x="20" y="154"/>
                  </a:lnTo>
                  <a:lnTo>
                    <a:pt x="26" y="152"/>
                  </a:lnTo>
                  <a:lnTo>
                    <a:pt x="32" y="150"/>
                  </a:lnTo>
                  <a:lnTo>
                    <a:pt x="46" y="146"/>
                  </a:lnTo>
                  <a:lnTo>
                    <a:pt x="50" y="142"/>
                  </a:lnTo>
                  <a:lnTo>
                    <a:pt x="54" y="138"/>
                  </a:lnTo>
                  <a:lnTo>
                    <a:pt x="34" y="136"/>
                  </a:lnTo>
                  <a:lnTo>
                    <a:pt x="26" y="134"/>
                  </a:lnTo>
                  <a:lnTo>
                    <a:pt x="20" y="132"/>
                  </a:lnTo>
                  <a:lnTo>
                    <a:pt x="28" y="122"/>
                  </a:lnTo>
                  <a:lnTo>
                    <a:pt x="38" y="116"/>
                  </a:lnTo>
                  <a:lnTo>
                    <a:pt x="38" y="112"/>
                  </a:lnTo>
                  <a:lnTo>
                    <a:pt x="38" y="108"/>
                  </a:lnTo>
                  <a:lnTo>
                    <a:pt x="40" y="106"/>
                  </a:lnTo>
                  <a:lnTo>
                    <a:pt x="42" y="102"/>
                  </a:lnTo>
                  <a:lnTo>
                    <a:pt x="52" y="96"/>
                  </a:lnTo>
                  <a:lnTo>
                    <a:pt x="46" y="90"/>
                  </a:lnTo>
                  <a:lnTo>
                    <a:pt x="44" y="86"/>
                  </a:lnTo>
                  <a:lnTo>
                    <a:pt x="42" y="82"/>
                  </a:lnTo>
                  <a:lnTo>
                    <a:pt x="44" y="76"/>
                  </a:lnTo>
                  <a:lnTo>
                    <a:pt x="46" y="74"/>
                  </a:lnTo>
                  <a:lnTo>
                    <a:pt x="42" y="68"/>
                  </a:lnTo>
                  <a:lnTo>
                    <a:pt x="40" y="62"/>
                  </a:lnTo>
                  <a:lnTo>
                    <a:pt x="16" y="62"/>
                  </a:lnTo>
                  <a:lnTo>
                    <a:pt x="12" y="60"/>
                  </a:lnTo>
                  <a:lnTo>
                    <a:pt x="12" y="54"/>
                  </a:lnTo>
                  <a:lnTo>
                    <a:pt x="10" y="52"/>
                  </a:lnTo>
                  <a:lnTo>
                    <a:pt x="6" y="50"/>
                  </a:lnTo>
                  <a:lnTo>
                    <a:pt x="12" y="38"/>
                  </a:lnTo>
                  <a:lnTo>
                    <a:pt x="6" y="34"/>
                  </a:lnTo>
                  <a:lnTo>
                    <a:pt x="0" y="30"/>
                  </a:lnTo>
                  <a:lnTo>
                    <a:pt x="10" y="22"/>
                  </a:lnTo>
                  <a:lnTo>
                    <a:pt x="24" y="12"/>
                  </a:lnTo>
                  <a:lnTo>
                    <a:pt x="40" y="4"/>
                  </a:lnTo>
                  <a:lnTo>
                    <a:pt x="54" y="0"/>
                  </a:lnTo>
                  <a:lnTo>
                    <a:pt x="52" y="8"/>
                  </a:lnTo>
                  <a:lnTo>
                    <a:pt x="50" y="14"/>
                  </a:lnTo>
                  <a:lnTo>
                    <a:pt x="46" y="18"/>
                  </a:lnTo>
                  <a:lnTo>
                    <a:pt x="40" y="22"/>
                  </a:lnTo>
                  <a:lnTo>
                    <a:pt x="50" y="24"/>
                  </a:lnTo>
                  <a:lnTo>
                    <a:pt x="58" y="24"/>
                  </a:lnTo>
                  <a:lnTo>
                    <a:pt x="64" y="26"/>
                  </a:lnTo>
                  <a:lnTo>
                    <a:pt x="70" y="28"/>
                  </a:lnTo>
                  <a:lnTo>
                    <a:pt x="62" y="40"/>
                  </a:lnTo>
                  <a:lnTo>
                    <a:pt x="58" y="44"/>
                  </a:lnTo>
                  <a:lnTo>
                    <a:pt x="58" y="50"/>
                  </a:lnTo>
                  <a:lnTo>
                    <a:pt x="60" y="60"/>
                  </a:lnTo>
                  <a:lnTo>
                    <a:pt x="66" y="70"/>
                  </a:lnTo>
                  <a:lnTo>
                    <a:pt x="80" y="88"/>
                  </a:lnTo>
                  <a:lnTo>
                    <a:pt x="76" y="80"/>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275" name="Freeform 671">
              <a:extLst>
                <a:ext uri="{FF2B5EF4-FFF2-40B4-BE49-F238E27FC236}">
                  <a16:creationId xmlns:a16="http://schemas.microsoft.com/office/drawing/2014/main" id="{30CA90AC-FAEB-4648-8CD6-F5C1A6CDD930}"/>
                </a:ext>
              </a:extLst>
            </p:cNvPr>
            <p:cNvSpPr>
              <a:spLocks/>
            </p:cNvSpPr>
            <p:nvPr/>
          </p:nvSpPr>
          <p:spPr bwMode="gray">
            <a:xfrm>
              <a:off x="454834" y="187184"/>
              <a:ext cx="1264224" cy="711814"/>
            </a:xfrm>
            <a:custGeom>
              <a:avLst/>
              <a:gdLst>
                <a:gd name="T0" fmla="*/ 2147483647 w 1134"/>
                <a:gd name="T1" fmla="*/ 2147483647 h 580"/>
                <a:gd name="T2" fmla="*/ 2147483647 w 1134"/>
                <a:gd name="T3" fmla="*/ 2147483647 h 580"/>
                <a:gd name="T4" fmla="*/ 2147483647 w 1134"/>
                <a:gd name="T5" fmla="*/ 2147483647 h 580"/>
                <a:gd name="T6" fmla="*/ 2147483647 w 1134"/>
                <a:gd name="T7" fmla="*/ 2147483647 h 580"/>
                <a:gd name="T8" fmla="*/ 2147483647 w 1134"/>
                <a:gd name="T9" fmla="*/ 2147483647 h 580"/>
                <a:gd name="T10" fmla="*/ 2147483647 w 1134"/>
                <a:gd name="T11" fmla="*/ 2147483647 h 580"/>
                <a:gd name="T12" fmla="*/ 2147483647 w 1134"/>
                <a:gd name="T13" fmla="*/ 2147483647 h 580"/>
                <a:gd name="T14" fmla="*/ 2147483647 w 1134"/>
                <a:gd name="T15" fmla="*/ 2147483647 h 580"/>
                <a:gd name="T16" fmla="*/ 2147483647 w 1134"/>
                <a:gd name="T17" fmla="*/ 2147483647 h 580"/>
                <a:gd name="T18" fmla="*/ 2147483647 w 1134"/>
                <a:gd name="T19" fmla="*/ 2147483647 h 580"/>
                <a:gd name="T20" fmla="*/ 2147483647 w 1134"/>
                <a:gd name="T21" fmla="*/ 2147483647 h 580"/>
                <a:gd name="T22" fmla="*/ 2147483647 w 1134"/>
                <a:gd name="T23" fmla="*/ 2147483647 h 580"/>
                <a:gd name="T24" fmla="*/ 2147483647 w 1134"/>
                <a:gd name="T25" fmla="*/ 2147483647 h 580"/>
                <a:gd name="T26" fmla="*/ 2147483647 w 1134"/>
                <a:gd name="T27" fmla="*/ 2147483647 h 580"/>
                <a:gd name="T28" fmla="*/ 2147483647 w 1134"/>
                <a:gd name="T29" fmla="*/ 2147483647 h 580"/>
                <a:gd name="T30" fmla="*/ 2147483647 w 1134"/>
                <a:gd name="T31" fmla="*/ 2147483647 h 580"/>
                <a:gd name="T32" fmla="*/ 2147483647 w 1134"/>
                <a:gd name="T33" fmla="*/ 2147483647 h 580"/>
                <a:gd name="T34" fmla="*/ 2147483647 w 1134"/>
                <a:gd name="T35" fmla="*/ 2147483647 h 580"/>
                <a:gd name="T36" fmla="*/ 2147483647 w 1134"/>
                <a:gd name="T37" fmla="*/ 2147483647 h 580"/>
                <a:gd name="T38" fmla="*/ 2147483647 w 1134"/>
                <a:gd name="T39" fmla="*/ 2147483647 h 580"/>
                <a:gd name="T40" fmla="*/ 2147483647 w 1134"/>
                <a:gd name="T41" fmla="*/ 2147483647 h 580"/>
                <a:gd name="T42" fmla="*/ 2147483647 w 1134"/>
                <a:gd name="T43" fmla="*/ 2147483647 h 580"/>
                <a:gd name="T44" fmla="*/ 2147483647 w 1134"/>
                <a:gd name="T45" fmla="*/ 2147483647 h 580"/>
                <a:gd name="T46" fmla="*/ 2147483647 w 1134"/>
                <a:gd name="T47" fmla="*/ 2147483647 h 580"/>
                <a:gd name="T48" fmla="*/ 2147483647 w 1134"/>
                <a:gd name="T49" fmla="*/ 2147483647 h 580"/>
                <a:gd name="T50" fmla="*/ 2147483647 w 1134"/>
                <a:gd name="T51" fmla="*/ 2147483647 h 580"/>
                <a:gd name="T52" fmla="*/ 2147483647 w 1134"/>
                <a:gd name="T53" fmla="*/ 2147483647 h 580"/>
                <a:gd name="T54" fmla="*/ 2147483647 w 1134"/>
                <a:gd name="T55" fmla="*/ 2147483647 h 580"/>
                <a:gd name="T56" fmla="*/ 2147483647 w 1134"/>
                <a:gd name="T57" fmla="*/ 2147483647 h 580"/>
                <a:gd name="T58" fmla="*/ 2147483647 w 1134"/>
                <a:gd name="T59" fmla="*/ 2147483647 h 580"/>
                <a:gd name="T60" fmla="*/ 2147483647 w 1134"/>
                <a:gd name="T61" fmla="*/ 2147483647 h 580"/>
                <a:gd name="T62" fmla="*/ 2147483647 w 1134"/>
                <a:gd name="T63" fmla="*/ 2147483647 h 580"/>
                <a:gd name="T64" fmla="*/ 2147483647 w 1134"/>
                <a:gd name="T65" fmla="*/ 2147483647 h 580"/>
                <a:gd name="T66" fmla="*/ 2147483647 w 1134"/>
                <a:gd name="T67" fmla="*/ 2147483647 h 580"/>
                <a:gd name="T68" fmla="*/ 2147483647 w 1134"/>
                <a:gd name="T69" fmla="*/ 2147483647 h 580"/>
                <a:gd name="T70" fmla="*/ 2147483647 w 1134"/>
                <a:gd name="T71" fmla="*/ 2147483647 h 580"/>
                <a:gd name="T72" fmla="*/ 2147483647 w 1134"/>
                <a:gd name="T73" fmla="*/ 2147483647 h 580"/>
                <a:gd name="T74" fmla="*/ 2147483647 w 1134"/>
                <a:gd name="T75" fmla="*/ 2147483647 h 580"/>
                <a:gd name="T76" fmla="*/ 2147483647 w 1134"/>
                <a:gd name="T77" fmla="*/ 2147483647 h 580"/>
                <a:gd name="T78" fmla="*/ 2147483647 w 1134"/>
                <a:gd name="T79" fmla="*/ 2147483647 h 580"/>
                <a:gd name="T80" fmla="*/ 2147483647 w 1134"/>
                <a:gd name="T81" fmla="*/ 2147483647 h 580"/>
                <a:gd name="T82" fmla="*/ 2147483647 w 1134"/>
                <a:gd name="T83" fmla="*/ 2147483647 h 580"/>
                <a:gd name="T84" fmla="*/ 2147483647 w 1134"/>
                <a:gd name="T85" fmla="*/ 2147483647 h 580"/>
                <a:gd name="T86" fmla="*/ 2147483647 w 1134"/>
                <a:gd name="T87" fmla="*/ 2147483647 h 580"/>
                <a:gd name="T88" fmla="*/ 2147483647 w 1134"/>
                <a:gd name="T89" fmla="*/ 2147483647 h 580"/>
                <a:gd name="T90" fmla="*/ 2147483647 w 1134"/>
                <a:gd name="T91" fmla="*/ 2147483647 h 580"/>
                <a:gd name="T92" fmla="*/ 2147483647 w 1134"/>
                <a:gd name="T93" fmla="*/ 2147483647 h 580"/>
                <a:gd name="T94" fmla="*/ 2147483647 w 1134"/>
                <a:gd name="T95" fmla="*/ 2147483647 h 580"/>
                <a:gd name="T96" fmla="*/ 2147483647 w 1134"/>
                <a:gd name="T97" fmla="*/ 2147483647 h 580"/>
                <a:gd name="T98" fmla="*/ 2147483647 w 1134"/>
                <a:gd name="T99" fmla="*/ 2147483647 h 580"/>
                <a:gd name="T100" fmla="*/ 2147483647 w 1134"/>
                <a:gd name="T101" fmla="*/ 2147483647 h 580"/>
                <a:gd name="T102" fmla="*/ 2147483647 w 1134"/>
                <a:gd name="T103" fmla="*/ 2147483647 h 580"/>
                <a:gd name="T104" fmla="*/ 2147483647 w 1134"/>
                <a:gd name="T105" fmla="*/ 2147483647 h 580"/>
                <a:gd name="T106" fmla="*/ 2147483647 w 1134"/>
                <a:gd name="T107" fmla="*/ 2147483647 h 580"/>
                <a:gd name="T108" fmla="*/ 2147483647 w 1134"/>
                <a:gd name="T109" fmla="*/ 2147483647 h 580"/>
                <a:gd name="T110" fmla="*/ 2147483647 w 1134"/>
                <a:gd name="T111" fmla="*/ 2147483647 h 580"/>
                <a:gd name="T112" fmla="*/ 2147483647 w 1134"/>
                <a:gd name="T113" fmla="*/ 2147483647 h 580"/>
                <a:gd name="T114" fmla="*/ 2147483647 w 1134"/>
                <a:gd name="T115" fmla="*/ 2147483647 h 5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34"/>
                <a:gd name="T175" fmla="*/ 0 h 580"/>
                <a:gd name="T176" fmla="*/ 1134 w 1134"/>
                <a:gd name="T177" fmla="*/ 580 h 5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34" h="580">
                  <a:moveTo>
                    <a:pt x="866" y="254"/>
                  </a:moveTo>
                  <a:lnTo>
                    <a:pt x="872" y="250"/>
                  </a:lnTo>
                  <a:lnTo>
                    <a:pt x="878" y="244"/>
                  </a:lnTo>
                  <a:lnTo>
                    <a:pt x="884" y="236"/>
                  </a:lnTo>
                  <a:lnTo>
                    <a:pt x="886" y="228"/>
                  </a:lnTo>
                  <a:lnTo>
                    <a:pt x="886" y="218"/>
                  </a:lnTo>
                  <a:lnTo>
                    <a:pt x="890" y="208"/>
                  </a:lnTo>
                  <a:lnTo>
                    <a:pt x="892" y="204"/>
                  </a:lnTo>
                  <a:lnTo>
                    <a:pt x="896" y="200"/>
                  </a:lnTo>
                  <a:lnTo>
                    <a:pt x="902" y="198"/>
                  </a:lnTo>
                  <a:lnTo>
                    <a:pt x="910" y="198"/>
                  </a:lnTo>
                  <a:lnTo>
                    <a:pt x="920" y="200"/>
                  </a:lnTo>
                  <a:lnTo>
                    <a:pt x="928" y="200"/>
                  </a:lnTo>
                  <a:lnTo>
                    <a:pt x="944" y="200"/>
                  </a:lnTo>
                  <a:lnTo>
                    <a:pt x="946" y="200"/>
                  </a:lnTo>
                  <a:lnTo>
                    <a:pt x="948" y="198"/>
                  </a:lnTo>
                  <a:lnTo>
                    <a:pt x="950" y="198"/>
                  </a:lnTo>
                  <a:lnTo>
                    <a:pt x="954" y="196"/>
                  </a:lnTo>
                  <a:lnTo>
                    <a:pt x="958" y="198"/>
                  </a:lnTo>
                  <a:lnTo>
                    <a:pt x="964" y="200"/>
                  </a:lnTo>
                  <a:lnTo>
                    <a:pt x="968" y="204"/>
                  </a:lnTo>
                  <a:lnTo>
                    <a:pt x="970" y="210"/>
                  </a:lnTo>
                  <a:lnTo>
                    <a:pt x="972" y="216"/>
                  </a:lnTo>
                  <a:lnTo>
                    <a:pt x="974" y="218"/>
                  </a:lnTo>
                  <a:lnTo>
                    <a:pt x="976" y="220"/>
                  </a:lnTo>
                  <a:lnTo>
                    <a:pt x="982" y="220"/>
                  </a:lnTo>
                  <a:lnTo>
                    <a:pt x="990" y="222"/>
                  </a:lnTo>
                  <a:lnTo>
                    <a:pt x="996" y="226"/>
                  </a:lnTo>
                  <a:lnTo>
                    <a:pt x="998" y="230"/>
                  </a:lnTo>
                  <a:lnTo>
                    <a:pt x="1000" y="234"/>
                  </a:lnTo>
                  <a:lnTo>
                    <a:pt x="998" y="240"/>
                  </a:lnTo>
                  <a:lnTo>
                    <a:pt x="994" y="246"/>
                  </a:lnTo>
                  <a:lnTo>
                    <a:pt x="990" y="254"/>
                  </a:lnTo>
                  <a:lnTo>
                    <a:pt x="988" y="262"/>
                  </a:lnTo>
                  <a:lnTo>
                    <a:pt x="988" y="264"/>
                  </a:lnTo>
                  <a:lnTo>
                    <a:pt x="990" y="266"/>
                  </a:lnTo>
                  <a:lnTo>
                    <a:pt x="994" y="268"/>
                  </a:lnTo>
                  <a:lnTo>
                    <a:pt x="1000" y="268"/>
                  </a:lnTo>
                  <a:lnTo>
                    <a:pt x="1002" y="270"/>
                  </a:lnTo>
                  <a:lnTo>
                    <a:pt x="1004" y="274"/>
                  </a:lnTo>
                  <a:lnTo>
                    <a:pt x="1006" y="276"/>
                  </a:lnTo>
                  <a:lnTo>
                    <a:pt x="1006" y="278"/>
                  </a:lnTo>
                  <a:lnTo>
                    <a:pt x="1012" y="276"/>
                  </a:lnTo>
                  <a:lnTo>
                    <a:pt x="1018" y="272"/>
                  </a:lnTo>
                  <a:lnTo>
                    <a:pt x="1024" y="264"/>
                  </a:lnTo>
                  <a:lnTo>
                    <a:pt x="1030" y="262"/>
                  </a:lnTo>
                  <a:lnTo>
                    <a:pt x="1036" y="260"/>
                  </a:lnTo>
                  <a:lnTo>
                    <a:pt x="1044" y="252"/>
                  </a:lnTo>
                  <a:lnTo>
                    <a:pt x="1050" y="244"/>
                  </a:lnTo>
                  <a:lnTo>
                    <a:pt x="1056" y="236"/>
                  </a:lnTo>
                  <a:lnTo>
                    <a:pt x="1060" y="234"/>
                  </a:lnTo>
                  <a:lnTo>
                    <a:pt x="1066" y="234"/>
                  </a:lnTo>
                  <a:lnTo>
                    <a:pt x="1066" y="242"/>
                  </a:lnTo>
                  <a:lnTo>
                    <a:pt x="1068" y="248"/>
                  </a:lnTo>
                  <a:lnTo>
                    <a:pt x="1074" y="264"/>
                  </a:lnTo>
                  <a:lnTo>
                    <a:pt x="1076" y="268"/>
                  </a:lnTo>
                  <a:lnTo>
                    <a:pt x="1074" y="272"/>
                  </a:lnTo>
                  <a:lnTo>
                    <a:pt x="1074" y="276"/>
                  </a:lnTo>
                  <a:lnTo>
                    <a:pt x="1076" y="280"/>
                  </a:lnTo>
                  <a:lnTo>
                    <a:pt x="1080" y="286"/>
                  </a:lnTo>
                  <a:lnTo>
                    <a:pt x="1082" y="292"/>
                  </a:lnTo>
                  <a:lnTo>
                    <a:pt x="1080" y="300"/>
                  </a:lnTo>
                  <a:lnTo>
                    <a:pt x="1078" y="302"/>
                  </a:lnTo>
                  <a:lnTo>
                    <a:pt x="1076" y="306"/>
                  </a:lnTo>
                  <a:lnTo>
                    <a:pt x="1074" y="308"/>
                  </a:lnTo>
                  <a:lnTo>
                    <a:pt x="1072" y="310"/>
                  </a:lnTo>
                  <a:lnTo>
                    <a:pt x="1074" y="314"/>
                  </a:lnTo>
                  <a:lnTo>
                    <a:pt x="1078" y="316"/>
                  </a:lnTo>
                  <a:lnTo>
                    <a:pt x="1082" y="318"/>
                  </a:lnTo>
                  <a:lnTo>
                    <a:pt x="1084" y="322"/>
                  </a:lnTo>
                  <a:lnTo>
                    <a:pt x="1084" y="324"/>
                  </a:lnTo>
                  <a:lnTo>
                    <a:pt x="1084" y="328"/>
                  </a:lnTo>
                  <a:lnTo>
                    <a:pt x="1090" y="332"/>
                  </a:lnTo>
                  <a:lnTo>
                    <a:pt x="1096" y="332"/>
                  </a:lnTo>
                  <a:lnTo>
                    <a:pt x="1104" y="334"/>
                  </a:lnTo>
                  <a:lnTo>
                    <a:pt x="1112" y="338"/>
                  </a:lnTo>
                  <a:lnTo>
                    <a:pt x="1116" y="340"/>
                  </a:lnTo>
                  <a:lnTo>
                    <a:pt x="1118" y="342"/>
                  </a:lnTo>
                  <a:lnTo>
                    <a:pt x="1118" y="344"/>
                  </a:lnTo>
                  <a:lnTo>
                    <a:pt x="1116" y="348"/>
                  </a:lnTo>
                  <a:lnTo>
                    <a:pt x="1114" y="352"/>
                  </a:lnTo>
                  <a:lnTo>
                    <a:pt x="1116" y="356"/>
                  </a:lnTo>
                  <a:lnTo>
                    <a:pt x="1120" y="356"/>
                  </a:lnTo>
                  <a:lnTo>
                    <a:pt x="1120" y="362"/>
                  </a:lnTo>
                  <a:lnTo>
                    <a:pt x="1134" y="362"/>
                  </a:lnTo>
                  <a:lnTo>
                    <a:pt x="1134" y="368"/>
                  </a:lnTo>
                  <a:lnTo>
                    <a:pt x="1132" y="378"/>
                  </a:lnTo>
                  <a:lnTo>
                    <a:pt x="1128" y="388"/>
                  </a:lnTo>
                  <a:lnTo>
                    <a:pt x="1126" y="394"/>
                  </a:lnTo>
                  <a:lnTo>
                    <a:pt x="1120" y="396"/>
                  </a:lnTo>
                  <a:lnTo>
                    <a:pt x="1108" y="398"/>
                  </a:lnTo>
                  <a:lnTo>
                    <a:pt x="1100" y="398"/>
                  </a:lnTo>
                  <a:lnTo>
                    <a:pt x="1090" y="400"/>
                  </a:lnTo>
                  <a:lnTo>
                    <a:pt x="1082" y="404"/>
                  </a:lnTo>
                  <a:lnTo>
                    <a:pt x="1068" y="414"/>
                  </a:lnTo>
                  <a:lnTo>
                    <a:pt x="1060" y="418"/>
                  </a:lnTo>
                  <a:lnTo>
                    <a:pt x="1052" y="424"/>
                  </a:lnTo>
                  <a:lnTo>
                    <a:pt x="1042" y="426"/>
                  </a:lnTo>
                  <a:lnTo>
                    <a:pt x="1030" y="428"/>
                  </a:lnTo>
                  <a:lnTo>
                    <a:pt x="1002" y="420"/>
                  </a:lnTo>
                  <a:lnTo>
                    <a:pt x="974" y="418"/>
                  </a:lnTo>
                  <a:lnTo>
                    <a:pt x="960" y="420"/>
                  </a:lnTo>
                  <a:lnTo>
                    <a:pt x="952" y="426"/>
                  </a:lnTo>
                  <a:lnTo>
                    <a:pt x="940" y="432"/>
                  </a:lnTo>
                  <a:lnTo>
                    <a:pt x="926" y="440"/>
                  </a:lnTo>
                  <a:lnTo>
                    <a:pt x="914" y="450"/>
                  </a:lnTo>
                  <a:lnTo>
                    <a:pt x="904" y="462"/>
                  </a:lnTo>
                  <a:lnTo>
                    <a:pt x="890" y="472"/>
                  </a:lnTo>
                  <a:lnTo>
                    <a:pt x="902" y="464"/>
                  </a:lnTo>
                  <a:lnTo>
                    <a:pt x="920" y="454"/>
                  </a:lnTo>
                  <a:lnTo>
                    <a:pt x="940" y="446"/>
                  </a:lnTo>
                  <a:lnTo>
                    <a:pt x="950" y="444"/>
                  </a:lnTo>
                  <a:lnTo>
                    <a:pt x="958" y="444"/>
                  </a:lnTo>
                  <a:lnTo>
                    <a:pt x="964" y="444"/>
                  </a:lnTo>
                  <a:lnTo>
                    <a:pt x="972" y="446"/>
                  </a:lnTo>
                  <a:lnTo>
                    <a:pt x="978" y="450"/>
                  </a:lnTo>
                  <a:lnTo>
                    <a:pt x="978" y="452"/>
                  </a:lnTo>
                  <a:lnTo>
                    <a:pt x="980" y="454"/>
                  </a:lnTo>
                  <a:lnTo>
                    <a:pt x="978" y="458"/>
                  </a:lnTo>
                  <a:lnTo>
                    <a:pt x="976" y="462"/>
                  </a:lnTo>
                  <a:lnTo>
                    <a:pt x="970" y="464"/>
                  </a:lnTo>
                  <a:lnTo>
                    <a:pt x="962" y="468"/>
                  </a:lnTo>
                  <a:lnTo>
                    <a:pt x="958" y="470"/>
                  </a:lnTo>
                  <a:lnTo>
                    <a:pt x="956" y="474"/>
                  </a:lnTo>
                  <a:lnTo>
                    <a:pt x="970" y="474"/>
                  </a:lnTo>
                  <a:lnTo>
                    <a:pt x="964" y="482"/>
                  </a:lnTo>
                  <a:lnTo>
                    <a:pt x="960" y="488"/>
                  </a:lnTo>
                  <a:lnTo>
                    <a:pt x="958" y="494"/>
                  </a:lnTo>
                  <a:lnTo>
                    <a:pt x="958" y="498"/>
                  </a:lnTo>
                  <a:lnTo>
                    <a:pt x="960" y="502"/>
                  </a:lnTo>
                  <a:lnTo>
                    <a:pt x="968" y="508"/>
                  </a:lnTo>
                  <a:lnTo>
                    <a:pt x="978" y="512"/>
                  </a:lnTo>
                  <a:lnTo>
                    <a:pt x="988" y="512"/>
                  </a:lnTo>
                  <a:lnTo>
                    <a:pt x="996" y="512"/>
                  </a:lnTo>
                  <a:lnTo>
                    <a:pt x="1004" y="508"/>
                  </a:lnTo>
                  <a:lnTo>
                    <a:pt x="1010" y="504"/>
                  </a:lnTo>
                  <a:lnTo>
                    <a:pt x="1014" y="496"/>
                  </a:lnTo>
                  <a:lnTo>
                    <a:pt x="1018" y="492"/>
                  </a:lnTo>
                  <a:lnTo>
                    <a:pt x="1020" y="488"/>
                  </a:lnTo>
                  <a:lnTo>
                    <a:pt x="1024" y="488"/>
                  </a:lnTo>
                  <a:lnTo>
                    <a:pt x="1028" y="488"/>
                  </a:lnTo>
                  <a:lnTo>
                    <a:pt x="1028" y="490"/>
                  </a:lnTo>
                  <a:lnTo>
                    <a:pt x="1026" y="494"/>
                  </a:lnTo>
                  <a:lnTo>
                    <a:pt x="1024" y="498"/>
                  </a:lnTo>
                  <a:lnTo>
                    <a:pt x="1028" y="498"/>
                  </a:lnTo>
                  <a:lnTo>
                    <a:pt x="1030" y="500"/>
                  </a:lnTo>
                  <a:lnTo>
                    <a:pt x="1030" y="502"/>
                  </a:lnTo>
                  <a:lnTo>
                    <a:pt x="1028" y="506"/>
                  </a:lnTo>
                  <a:lnTo>
                    <a:pt x="1024" y="510"/>
                  </a:lnTo>
                  <a:lnTo>
                    <a:pt x="1016" y="514"/>
                  </a:lnTo>
                  <a:lnTo>
                    <a:pt x="1008" y="522"/>
                  </a:lnTo>
                  <a:lnTo>
                    <a:pt x="998" y="526"/>
                  </a:lnTo>
                  <a:lnTo>
                    <a:pt x="976" y="532"/>
                  </a:lnTo>
                  <a:lnTo>
                    <a:pt x="970" y="534"/>
                  </a:lnTo>
                  <a:lnTo>
                    <a:pt x="964" y="534"/>
                  </a:lnTo>
                  <a:lnTo>
                    <a:pt x="956" y="534"/>
                  </a:lnTo>
                  <a:lnTo>
                    <a:pt x="950" y="536"/>
                  </a:lnTo>
                  <a:lnTo>
                    <a:pt x="944" y="542"/>
                  </a:lnTo>
                  <a:lnTo>
                    <a:pt x="940" y="548"/>
                  </a:lnTo>
                  <a:lnTo>
                    <a:pt x="934" y="552"/>
                  </a:lnTo>
                  <a:lnTo>
                    <a:pt x="930" y="554"/>
                  </a:lnTo>
                  <a:lnTo>
                    <a:pt x="926" y="554"/>
                  </a:lnTo>
                  <a:lnTo>
                    <a:pt x="920" y="554"/>
                  </a:lnTo>
                  <a:lnTo>
                    <a:pt x="918" y="550"/>
                  </a:lnTo>
                  <a:lnTo>
                    <a:pt x="918" y="548"/>
                  </a:lnTo>
                  <a:lnTo>
                    <a:pt x="918" y="542"/>
                  </a:lnTo>
                  <a:lnTo>
                    <a:pt x="922" y="538"/>
                  </a:lnTo>
                  <a:lnTo>
                    <a:pt x="930" y="532"/>
                  </a:lnTo>
                  <a:lnTo>
                    <a:pt x="940" y="528"/>
                  </a:lnTo>
                  <a:lnTo>
                    <a:pt x="944" y="524"/>
                  </a:lnTo>
                  <a:lnTo>
                    <a:pt x="948" y="520"/>
                  </a:lnTo>
                  <a:lnTo>
                    <a:pt x="908" y="526"/>
                  </a:lnTo>
                  <a:lnTo>
                    <a:pt x="902" y="506"/>
                  </a:lnTo>
                  <a:lnTo>
                    <a:pt x="902" y="500"/>
                  </a:lnTo>
                  <a:lnTo>
                    <a:pt x="904" y="496"/>
                  </a:lnTo>
                  <a:lnTo>
                    <a:pt x="910" y="488"/>
                  </a:lnTo>
                  <a:lnTo>
                    <a:pt x="890" y="482"/>
                  </a:lnTo>
                  <a:lnTo>
                    <a:pt x="882" y="484"/>
                  </a:lnTo>
                  <a:lnTo>
                    <a:pt x="876" y="488"/>
                  </a:lnTo>
                  <a:lnTo>
                    <a:pt x="866" y="502"/>
                  </a:lnTo>
                  <a:lnTo>
                    <a:pt x="860" y="510"/>
                  </a:lnTo>
                  <a:lnTo>
                    <a:pt x="854" y="518"/>
                  </a:lnTo>
                  <a:lnTo>
                    <a:pt x="848" y="522"/>
                  </a:lnTo>
                  <a:lnTo>
                    <a:pt x="838" y="524"/>
                  </a:lnTo>
                  <a:lnTo>
                    <a:pt x="832" y="526"/>
                  </a:lnTo>
                  <a:lnTo>
                    <a:pt x="796" y="526"/>
                  </a:lnTo>
                  <a:lnTo>
                    <a:pt x="788" y="530"/>
                  </a:lnTo>
                  <a:lnTo>
                    <a:pt x="780" y="534"/>
                  </a:lnTo>
                  <a:lnTo>
                    <a:pt x="776" y="538"/>
                  </a:lnTo>
                  <a:lnTo>
                    <a:pt x="770" y="540"/>
                  </a:lnTo>
                  <a:lnTo>
                    <a:pt x="758" y="542"/>
                  </a:lnTo>
                  <a:lnTo>
                    <a:pt x="742" y="542"/>
                  </a:lnTo>
                  <a:lnTo>
                    <a:pt x="732" y="542"/>
                  </a:lnTo>
                  <a:lnTo>
                    <a:pt x="722" y="544"/>
                  </a:lnTo>
                  <a:lnTo>
                    <a:pt x="714" y="550"/>
                  </a:lnTo>
                  <a:lnTo>
                    <a:pt x="712" y="552"/>
                  </a:lnTo>
                  <a:lnTo>
                    <a:pt x="712" y="558"/>
                  </a:lnTo>
                  <a:lnTo>
                    <a:pt x="702" y="562"/>
                  </a:lnTo>
                  <a:lnTo>
                    <a:pt x="696" y="566"/>
                  </a:lnTo>
                  <a:lnTo>
                    <a:pt x="694" y="570"/>
                  </a:lnTo>
                  <a:lnTo>
                    <a:pt x="690" y="570"/>
                  </a:lnTo>
                  <a:lnTo>
                    <a:pt x="690" y="566"/>
                  </a:lnTo>
                  <a:lnTo>
                    <a:pt x="684" y="568"/>
                  </a:lnTo>
                  <a:lnTo>
                    <a:pt x="680" y="566"/>
                  </a:lnTo>
                  <a:lnTo>
                    <a:pt x="676" y="566"/>
                  </a:lnTo>
                  <a:lnTo>
                    <a:pt x="670" y="568"/>
                  </a:lnTo>
                  <a:lnTo>
                    <a:pt x="662" y="574"/>
                  </a:lnTo>
                  <a:lnTo>
                    <a:pt x="654" y="578"/>
                  </a:lnTo>
                  <a:lnTo>
                    <a:pt x="650" y="580"/>
                  </a:lnTo>
                  <a:lnTo>
                    <a:pt x="644" y="580"/>
                  </a:lnTo>
                  <a:lnTo>
                    <a:pt x="640" y="580"/>
                  </a:lnTo>
                  <a:lnTo>
                    <a:pt x="646" y="576"/>
                  </a:lnTo>
                  <a:lnTo>
                    <a:pt x="654" y="572"/>
                  </a:lnTo>
                  <a:lnTo>
                    <a:pt x="660" y="568"/>
                  </a:lnTo>
                  <a:lnTo>
                    <a:pt x="662" y="564"/>
                  </a:lnTo>
                  <a:lnTo>
                    <a:pt x="662" y="560"/>
                  </a:lnTo>
                  <a:lnTo>
                    <a:pt x="662" y="562"/>
                  </a:lnTo>
                  <a:lnTo>
                    <a:pt x="672" y="556"/>
                  </a:lnTo>
                  <a:lnTo>
                    <a:pt x="678" y="546"/>
                  </a:lnTo>
                  <a:lnTo>
                    <a:pt x="692" y="522"/>
                  </a:lnTo>
                  <a:lnTo>
                    <a:pt x="692" y="528"/>
                  </a:lnTo>
                  <a:lnTo>
                    <a:pt x="696" y="532"/>
                  </a:lnTo>
                  <a:lnTo>
                    <a:pt x="700" y="534"/>
                  </a:lnTo>
                  <a:lnTo>
                    <a:pt x="706" y="534"/>
                  </a:lnTo>
                  <a:lnTo>
                    <a:pt x="712" y="532"/>
                  </a:lnTo>
                  <a:lnTo>
                    <a:pt x="714" y="530"/>
                  </a:lnTo>
                  <a:lnTo>
                    <a:pt x="714" y="526"/>
                  </a:lnTo>
                  <a:lnTo>
                    <a:pt x="712" y="518"/>
                  </a:lnTo>
                  <a:lnTo>
                    <a:pt x="706" y="508"/>
                  </a:lnTo>
                  <a:lnTo>
                    <a:pt x="698" y="500"/>
                  </a:lnTo>
                  <a:lnTo>
                    <a:pt x="696" y="498"/>
                  </a:lnTo>
                  <a:lnTo>
                    <a:pt x="692" y="498"/>
                  </a:lnTo>
                  <a:lnTo>
                    <a:pt x="676" y="498"/>
                  </a:lnTo>
                  <a:lnTo>
                    <a:pt x="658" y="496"/>
                  </a:lnTo>
                  <a:lnTo>
                    <a:pt x="662" y="492"/>
                  </a:lnTo>
                  <a:lnTo>
                    <a:pt x="664" y="486"/>
                  </a:lnTo>
                  <a:lnTo>
                    <a:pt x="664" y="484"/>
                  </a:lnTo>
                  <a:lnTo>
                    <a:pt x="662" y="482"/>
                  </a:lnTo>
                  <a:lnTo>
                    <a:pt x="660" y="480"/>
                  </a:lnTo>
                  <a:lnTo>
                    <a:pt x="658" y="476"/>
                  </a:lnTo>
                  <a:lnTo>
                    <a:pt x="660" y="470"/>
                  </a:lnTo>
                  <a:lnTo>
                    <a:pt x="656" y="468"/>
                  </a:lnTo>
                  <a:lnTo>
                    <a:pt x="652" y="464"/>
                  </a:lnTo>
                  <a:lnTo>
                    <a:pt x="650" y="460"/>
                  </a:lnTo>
                  <a:lnTo>
                    <a:pt x="650" y="456"/>
                  </a:lnTo>
                  <a:lnTo>
                    <a:pt x="648" y="454"/>
                  </a:lnTo>
                  <a:lnTo>
                    <a:pt x="650" y="450"/>
                  </a:lnTo>
                  <a:lnTo>
                    <a:pt x="646" y="448"/>
                  </a:lnTo>
                  <a:lnTo>
                    <a:pt x="642" y="446"/>
                  </a:lnTo>
                  <a:lnTo>
                    <a:pt x="632" y="446"/>
                  </a:lnTo>
                  <a:lnTo>
                    <a:pt x="622" y="448"/>
                  </a:lnTo>
                  <a:lnTo>
                    <a:pt x="608" y="454"/>
                  </a:lnTo>
                  <a:lnTo>
                    <a:pt x="594" y="462"/>
                  </a:lnTo>
                  <a:lnTo>
                    <a:pt x="578" y="470"/>
                  </a:lnTo>
                  <a:lnTo>
                    <a:pt x="564" y="468"/>
                  </a:lnTo>
                  <a:lnTo>
                    <a:pt x="554" y="464"/>
                  </a:lnTo>
                  <a:lnTo>
                    <a:pt x="554" y="466"/>
                  </a:lnTo>
                  <a:lnTo>
                    <a:pt x="548" y="464"/>
                  </a:lnTo>
                  <a:lnTo>
                    <a:pt x="542" y="462"/>
                  </a:lnTo>
                  <a:lnTo>
                    <a:pt x="534" y="462"/>
                  </a:lnTo>
                  <a:lnTo>
                    <a:pt x="528" y="460"/>
                  </a:lnTo>
                  <a:lnTo>
                    <a:pt x="522" y="458"/>
                  </a:lnTo>
                  <a:lnTo>
                    <a:pt x="518" y="454"/>
                  </a:lnTo>
                  <a:lnTo>
                    <a:pt x="518" y="448"/>
                  </a:lnTo>
                  <a:lnTo>
                    <a:pt x="94" y="448"/>
                  </a:lnTo>
                  <a:lnTo>
                    <a:pt x="94" y="446"/>
                  </a:lnTo>
                  <a:lnTo>
                    <a:pt x="92" y="444"/>
                  </a:lnTo>
                  <a:lnTo>
                    <a:pt x="94" y="442"/>
                  </a:lnTo>
                  <a:lnTo>
                    <a:pt x="96" y="440"/>
                  </a:lnTo>
                  <a:lnTo>
                    <a:pt x="86" y="432"/>
                  </a:lnTo>
                  <a:lnTo>
                    <a:pt x="78" y="424"/>
                  </a:lnTo>
                  <a:lnTo>
                    <a:pt x="68" y="416"/>
                  </a:lnTo>
                  <a:lnTo>
                    <a:pt x="62" y="416"/>
                  </a:lnTo>
                  <a:lnTo>
                    <a:pt x="58" y="412"/>
                  </a:lnTo>
                  <a:lnTo>
                    <a:pt x="56" y="406"/>
                  </a:lnTo>
                  <a:lnTo>
                    <a:pt x="54" y="400"/>
                  </a:lnTo>
                  <a:lnTo>
                    <a:pt x="56" y="394"/>
                  </a:lnTo>
                  <a:lnTo>
                    <a:pt x="60" y="388"/>
                  </a:lnTo>
                  <a:lnTo>
                    <a:pt x="60" y="384"/>
                  </a:lnTo>
                  <a:lnTo>
                    <a:pt x="58" y="380"/>
                  </a:lnTo>
                  <a:lnTo>
                    <a:pt x="52" y="378"/>
                  </a:lnTo>
                  <a:lnTo>
                    <a:pt x="52" y="376"/>
                  </a:lnTo>
                  <a:lnTo>
                    <a:pt x="54" y="374"/>
                  </a:lnTo>
                  <a:lnTo>
                    <a:pt x="56" y="372"/>
                  </a:lnTo>
                  <a:lnTo>
                    <a:pt x="54" y="368"/>
                  </a:lnTo>
                  <a:lnTo>
                    <a:pt x="52" y="366"/>
                  </a:lnTo>
                  <a:lnTo>
                    <a:pt x="46" y="362"/>
                  </a:lnTo>
                  <a:lnTo>
                    <a:pt x="46" y="360"/>
                  </a:lnTo>
                  <a:lnTo>
                    <a:pt x="48" y="354"/>
                  </a:lnTo>
                  <a:lnTo>
                    <a:pt x="52" y="350"/>
                  </a:lnTo>
                  <a:lnTo>
                    <a:pt x="56" y="344"/>
                  </a:lnTo>
                  <a:lnTo>
                    <a:pt x="54" y="340"/>
                  </a:lnTo>
                  <a:lnTo>
                    <a:pt x="48" y="340"/>
                  </a:lnTo>
                  <a:lnTo>
                    <a:pt x="38" y="338"/>
                  </a:lnTo>
                  <a:lnTo>
                    <a:pt x="38" y="334"/>
                  </a:lnTo>
                  <a:lnTo>
                    <a:pt x="42" y="332"/>
                  </a:lnTo>
                  <a:lnTo>
                    <a:pt x="44" y="332"/>
                  </a:lnTo>
                  <a:lnTo>
                    <a:pt x="42" y="326"/>
                  </a:lnTo>
                  <a:lnTo>
                    <a:pt x="42" y="322"/>
                  </a:lnTo>
                  <a:lnTo>
                    <a:pt x="40" y="312"/>
                  </a:lnTo>
                  <a:lnTo>
                    <a:pt x="36" y="306"/>
                  </a:lnTo>
                  <a:lnTo>
                    <a:pt x="28" y="296"/>
                  </a:lnTo>
                  <a:lnTo>
                    <a:pt x="26" y="292"/>
                  </a:lnTo>
                  <a:lnTo>
                    <a:pt x="26" y="288"/>
                  </a:lnTo>
                  <a:lnTo>
                    <a:pt x="28" y="282"/>
                  </a:lnTo>
                  <a:lnTo>
                    <a:pt x="32" y="274"/>
                  </a:lnTo>
                  <a:lnTo>
                    <a:pt x="36" y="266"/>
                  </a:lnTo>
                  <a:lnTo>
                    <a:pt x="32" y="264"/>
                  </a:lnTo>
                  <a:lnTo>
                    <a:pt x="32" y="260"/>
                  </a:lnTo>
                  <a:lnTo>
                    <a:pt x="30" y="254"/>
                  </a:lnTo>
                  <a:lnTo>
                    <a:pt x="28" y="250"/>
                  </a:lnTo>
                  <a:lnTo>
                    <a:pt x="22" y="248"/>
                  </a:lnTo>
                  <a:lnTo>
                    <a:pt x="16" y="248"/>
                  </a:lnTo>
                  <a:lnTo>
                    <a:pt x="10" y="248"/>
                  </a:lnTo>
                  <a:lnTo>
                    <a:pt x="8" y="248"/>
                  </a:lnTo>
                  <a:lnTo>
                    <a:pt x="8" y="246"/>
                  </a:lnTo>
                  <a:lnTo>
                    <a:pt x="2" y="244"/>
                  </a:lnTo>
                  <a:lnTo>
                    <a:pt x="0" y="240"/>
                  </a:lnTo>
                  <a:lnTo>
                    <a:pt x="186" y="70"/>
                  </a:lnTo>
                  <a:lnTo>
                    <a:pt x="192" y="74"/>
                  </a:lnTo>
                  <a:lnTo>
                    <a:pt x="200" y="74"/>
                  </a:lnTo>
                  <a:lnTo>
                    <a:pt x="210" y="76"/>
                  </a:lnTo>
                  <a:lnTo>
                    <a:pt x="220" y="78"/>
                  </a:lnTo>
                  <a:lnTo>
                    <a:pt x="222" y="80"/>
                  </a:lnTo>
                  <a:lnTo>
                    <a:pt x="226" y="82"/>
                  </a:lnTo>
                  <a:lnTo>
                    <a:pt x="228" y="84"/>
                  </a:lnTo>
                  <a:lnTo>
                    <a:pt x="232" y="84"/>
                  </a:lnTo>
                  <a:lnTo>
                    <a:pt x="242" y="84"/>
                  </a:lnTo>
                  <a:lnTo>
                    <a:pt x="252" y="80"/>
                  </a:lnTo>
                  <a:lnTo>
                    <a:pt x="260" y="78"/>
                  </a:lnTo>
                  <a:lnTo>
                    <a:pt x="270" y="76"/>
                  </a:lnTo>
                  <a:lnTo>
                    <a:pt x="278" y="76"/>
                  </a:lnTo>
                  <a:lnTo>
                    <a:pt x="288" y="76"/>
                  </a:lnTo>
                  <a:lnTo>
                    <a:pt x="300" y="72"/>
                  </a:lnTo>
                  <a:lnTo>
                    <a:pt x="310" y="68"/>
                  </a:lnTo>
                  <a:lnTo>
                    <a:pt x="318" y="66"/>
                  </a:lnTo>
                  <a:lnTo>
                    <a:pt x="340" y="66"/>
                  </a:lnTo>
                  <a:lnTo>
                    <a:pt x="358" y="64"/>
                  </a:lnTo>
                  <a:lnTo>
                    <a:pt x="372" y="64"/>
                  </a:lnTo>
                  <a:lnTo>
                    <a:pt x="378" y="64"/>
                  </a:lnTo>
                  <a:lnTo>
                    <a:pt x="378" y="70"/>
                  </a:lnTo>
                  <a:lnTo>
                    <a:pt x="380" y="74"/>
                  </a:lnTo>
                  <a:lnTo>
                    <a:pt x="384" y="74"/>
                  </a:lnTo>
                  <a:lnTo>
                    <a:pt x="388" y="74"/>
                  </a:lnTo>
                  <a:lnTo>
                    <a:pt x="394" y="70"/>
                  </a:lnTo>
                  <a:lnTo>
                    <a:pt x="402" y="64"/>
                  </a:lnTo>
                  <a:lnTo>
                    <a:pt x="406" y="66"/>
                  </a:lnTo>
                  <a:lnTo>
                    <a:pt x="408" y="70"/>
                  </a:lnTo>
                  <a:lnTo>
                    <a:pt x="408" y="76"/>
                  </a:lnTo>
                  <a:lnTo>
                    <a:pt x="408" y="78"/>
                  </a:lnTo>
                  <a:lnTo>
                    <a:pt x="410" y="78"/>
                  </a:lnTo>
                  <a:lnTo>
                    <a:pt x="414" y="76"/>
                  </a:lnTo>
                  <a:lnTo>
                    <a:pt x="422" y="72"/>
                  </a:lnTo>
                  <a:lnTo>
                    <a:pt x="428" y="70"/>
                  </a:lnTo>
                  <a:lnTo>
                    <a:pt x="440" y="72"/>
                  </a:lnTo>
                  <a:lnTo>
                    <a:pt x="450" y="74"/>
                  </a:lnTo>
                  <a:lnTo>
                    <a:pt x="458" y="78"/>
                  </a:lnTo>
                  <a:lnTo>
                    <a:pt x="468" y="80"/>
                  </a:lnTo>
                  <a:lnTo>
                    <a:pt x="476" y="84"/>
                  </a:lnTo>
                  <a:lnTo>
                    <a:pt x="488" y="88"/>
                  </a:lnTo>
                  <a:lnTo>
                    <a:pt x="492" y="86"/>
                  </a:lnTo>
                  <a:lnTo>
                    <a:pt x="500" y="84"/>
                  </a:lnTo>
                  <a:lnTo>
                    <a:pt x="504" y="86"/>
                  </a:lnTo>
                  <a:lnTo>
                    <a:pt x="508" y="86"/>
                  </a:lnTo>
                  <a:lnTo>
                    <a:pt x="510" y="88"/>
                  </a:lnTo>
                  <a:lnTo>
                    <a:pt x="510" y="94"/>
                  </a:lnTo>
                  <a:lnTo>
                    <a:pt x="508" y="96"/>
                  </a:lnTo>
                  <a:lnTo>
                    <a:pt x="506" y="96"/>
                  </a:lnTo>
                  <a:lnTo>
                    <a:pt x="500" y="98"/>
                  </a:lnTo>
                  <a:lnTo>
                    <a:pt x="496" y="102"/>
                  </a:lnTo>
                  <a:lnTo>
                    <a:pt x="494" y="102"/>
                  </a:lnTo>
                  <a:lnTo>
                    <a:pt x="494" y="106"/>
                  </a:lnTo>
                  <a:lnTo>
                    <a:pt x="494" y="108"/>
                  </a:lnTo>
                  <a:lnTo>
                    <a:pt x="496" y="108"/>
                  </a:lnTo>
                  <a:lnTo>
                    <a:pt x="504" y="110"/>
                  </a:lnTo>
                  <a:lnTo>
                    <a:pt x="518" y="108"/>
                  </a:lnTo>
                  <a:lnTo>
                    <a:pt x="528" y="106"/>
                  </a:lnTo>
                  <a:lnTo>
                    <a:pt x="540" y="104"/>
                  </a:lnTo>
                  <a:lnTo>
                    <a:pt x="552" y="102"/>
                  </a:lnTo>
                  <a:lnTo>
                    <a:pt x="556" y="104"/>
                  </a:lnTo>
                  <a:lnTo>
                    <a:pt x="560" y="106"/>
                  </a:lnTo>
                  <a:lnTo>
                    <a:pt x="564" y="110"/>
                  </a:lnTo>
                  <a:lnTo>
                    <a:pt x="568" y="112"/>
                  </a:lnTo>
                  <a:lnTo>
                    <a:pt x="572" y="110"/>
                  </a:lnTo>
                  <a:lnTo>
                    <a:pt x="576" y="108"/>
                  </a:lnTo>
                  <a:lnTo>
                    <a:pt x="578" y="100"/>
                  </a:lnTo>
                  <a:lnTo>
                    <a:pt x="578" y="96"/>
                  </a:lnTo>
                  <a:lnTo>
                    <a:pt x="594" y="90"/>
                  </a:lnTo>
                  <a:lnTo>
                    <a:pt x="604" y="88"/>
                  </a:lnTo>
                  <a:lnTo>
                    <a:pt x="614" y="86"/>
                  </a:lnTo>
                  <a:lnTo>
                    <a:pt x="620" y="88"/>
                  </a:lnTo>
                  <a:lnTo>
                    <a:pt x="626" y="90"/>
                  </a:lnTo>
                  <a:lnTo>
                    <a:pt x="626" y="94"/>
                  </a:lnTo>
                  <a:lnTo>
                    <a:pt x="630" y="96"/>
                  </a:lnTo>
                  <a:lnTo>
                    <a:pt x="638" y="100"/>
                  </a:lnTo>
                  <a:lnTo>
                    <a:pt x="650" y="104"/>
                  </a:lnTo>
                  <a:lnTo>
                    <a:pt x="686" y="104"/>
                  </a:lnTo>
                  <a:lnTo>
                    <a:pt x="690" y="104"/>
                  </a:lnTo>
                  <a:lnTo>
                    <a:pt x="694" y="104"/>
                  </a:lnTo>
                  <a:lnTo>
                    <a:pt x="700" y="100"/>
                  </a:lnTo>
                  <a:lnTo>
                    <a:pt x="704" y="96"/>
                  </a:lnTo>
                  <a:lnTo>
                    <a:pt x="710" y="94"/>
                  </a:lnTo>
                  <a:lnTo>
                    <a:pt x="720" y="96"/>
                  </a:lnTo>
                  <a:lnTo>
                    <a:pt x="732" y="96"/>
                  </a:lnTo>
                  <a:lnTo>
                    <a:pt x="728" y="102"/>
                  </a:lnTo>
                  <a:lnTo>
                    <a:pt x="726" y="106"/>
                  </a:lnTo>
                  <a:lnTo>
                    <a:pt x="724" y="110"/>
                  </a:lnTo>
                  <a:lnTo>
                    <a:pt x="724" y="112"/>
                  </a:lnTo>
                  <a:lnTo>
                    <a:pt x="726" y="114"/>
                  </a:lnTo>
                  <a:lnTo>
                    <a:pt x="730" y="112"/>
                  </a:lnTo>
                  <a:lnTo>
                    <a:pt x="740" y="100"/>
                  </a:lnTo>
                  <a:lnTo>
                    <a:pt x="746" y="96"/>
                  </a:lnTo>
                  <a:lnTo>
                    <a:pt x="754" y="92"/>
                  </a:lnTo>
                  <a:lnTo>
                    <a:pt x="760" y="88"/>
                  </a:lnTo>
                  <a:lnTo>
                    <a:pt x="766" y="84"/>
                  </a:lnTo>
                  <a:lnTo>
                    <a:pt x="768" y="78"/>
                  </a:lnTo>
                  <a:lnTo>
                    <a:pt x="768" y="76"/>
                  </a:lnTo>
                  <a:lnTo>
                    <a:pt x="768" y="74"/>
                  </a:lnTo>
                  <a:lnTo>
                    <a:pt x="766" y="72"/>
                  </a:lnTo>
                  <a:lnTo>
                    <a:pt x="760" y="70"/>
                  </a:lnTo>
                  <a:lnTo>
                    <a:pt x="758" y="70"/>
                  </a:lnTo>
                  <a:lnTo>
                    <a:pt x="758" y="68"/>
                  </a:lnTo>
                  <a:lnTo>
                    <a:pt x="758" y="62"/>
                  </a:lnTo>
                  <a:lnTo>
                    <a:pt x="762" y="58"/>
                  </a:lnTo>
                  <a:lnTo>
                    <a:pt x="772" y="48"/>
                  </a:lnTo>
                  <a:lnTo>
                    <a:pt x="786" y="40"/>
                  </a:lnTo>
                  <a:lnTo>
                    <a:pt x="796" y="36"/>
                  </a:lnTo>
                  <a:lnTo>
                    <a:pt x="800" y="32"/>
                  </a:lnTo>
                  <a:lnTo>
                    <a:pt x="802" y="28"/>
                  </a:lnTo>
                  <a:lnTo>
                    <a:pt x="804" y="22"/>
                  </a:lnTo>
                  <a:lnTo>
                    <a:pt x="808" y="16"/>
                  </a:lnTo>
                  <a:lnTo>
                    <a:pt x="816" y="10"/>
                  </a:lnTo>
                  <a:lnTo>
                    <a:pt x="824" y="4"/>
                  </a:lnTo>
                  <a:lnTo>
                    <a:pt x="834" y="2"/>
                  </a:lnTo>
                  <a:lnTo>
                    <a:pt x="848" y="0"/>
                  </a:lnTo>
                  <a:lnTo>
                    <a:pt x="866" y="0"/>
                  </a:lnTo>
                  <a:lnTo>
                    <a:pt x="876" y="2"/>
                  </a:lnTo>
                  <a:lnTo>
                    <a:pt x="880" y="6"/>
                  </a:lnTo>
                  <a:lnTo>
                    <a:pt x="880" y="8"/>
                  </a:lnTo>
                  <a:lnTo>
                    <a:pt x="870" y="12"/>
                  </a:lnTo>
                  <a:lnTo>
                    <a:pt x="860" y="18"/>
                  </a:lnTo>
                  <a:lnTo>
                    <a:pt x="848" y="22"/>
                  </a:lnTo>
                  <a:lnTo>
                    <a:pt x="836" y="24"/>
                  </a:lnTo>
                  <a:lnTo>
                    <a:pt x="828" y="24"/>
                  </a:lnTo>
                  <a:lnTo>
                    <a:pt x="820" y="28"/>
                  </a:lnTo>
                  <a:lnTo>
                    <a:pt x="814" y="32"/>
                  </a:lnTo>
                  <a:lnTo>
                    <a:pt x="812" y="38"/>
                  </a:lnTo>
                  <a:lnTo>
                    <a:pt x="812" y="56"/>
                  </a:lnTo>
                  <a:lnTo>
                    <a:pt x="810" y="64"/>
                  </a:lnTo>
                  <a:lnTo>
                    <a:pt x="808" y="66"/>
                  </a:lnTo>
                  <a:lnTo>
                    <a:pt x="804" y="70"/>
                  </a:lnTo>
                  <a:lnTo>
                    <a:pt x="806" y="72"/>
                  </a:lnTo>
                  <a:lnTo>
                    <a:pt x="808" y="74"/>
                  </a:lnTo>
                  <a:lnTo>
                    <a:pt x="812" y="76"/>
                  </a:lnTo>
                  <a:lnTo>
                    <a:pt x="814" y="78"/>
                  </a:lnTo>
                  <a:lnTo>
                    <a:pt x="814" y="84"/>
                  </a:lnTo>
                  <a:lnTo>
                    <a:pt x="814" y="86"/>
                  </a:lnTo>
                  <a:lnTo>
                    <a:pt x="818" y="88"/>
                  </a:lnTo>
                  <a:lnTo>
                    <a:pt x="822" y="86"/>
                  </a:lnTo>
                  <a:lnTo>
                    <a:pt x="826" y="84"/>
                  </a:lnTo>
                  <a:lnTo>
                    <a:pt x="830" y="82"/>
                  </a:lnTo>
                  <a:lnTo>
                    <a:pt x="834" y="82"/>
                  </a:lnTo>
                  <a:lnTo>
                    <a:pt x="840" y="82"/>
                  </a:lnTo>
                  <a:lnTo>
                    <a:pt x="842" y="84"/>
                  </a:lnTo>
                  <a:lnTo>
                    <a:pt x="842" y="88"/>
                  </a:lnTo>
                  <a:lnTo>
                    <a:pt x="838" y="92"/>
                  </a:lnTo>
                  <a:lnTo>
                    <a:pt x="832" y="96"/>
                  </a:lnTo>
                  <a:lnTo>
                    <a:pt x="828" y="100"/>
                  </a:lnTo>
                  <a:lnTo>
                    <a:pt x="826" y="106"/>
                  </a:lnTo>
                  <a:lnTo>
                    <a:pt x="830" y="110"/>
                  </a:lnTo>
                  <a:lnTo>
                    <a:pt x="832" y="114"/>
                  </a:lnTo>
                  <a:lnTo>
                    <a:pt x="838" y="112"/>
                  </a:lnTo>
                  <a:lnTo>
                    <a:pt x="844" y="108"/>
                  </a:lnTo>
                  <a:lnTo>
                    <a:pt x="852" y="96"/>
                  </a:lnTo>
                  <a:lnTo>
                    <a:pt x="856" y="100"/>
                  </a:lnTo>
                  <a:lnTo>
                    <a:pt x="868" y="92"/>
                  </a:lnTo>
                  <a:lnTo>
                    <a:pt x="876" y="88"/>
                  </a:lnTo>
                  <a:lnTo>
                    <a:pt x="882" y="86"/>
                  </a:lnTo>
                  <a:lnTo>
                    <a:pt x="882" y="80"/>
                  </a:lnTo>
                  <a:lnTo>
                    <a:pt x="882" y="76"/>
                  </a:lnTo>
                  <a:lnTo>
                    <a:pt x="884" y="74"/>
                  </a:lnTo>
                  <a:lnTo>
                    <a:pt x="890" y="72"/>
                  </a:lnTo>
                  <a:lnTo>
                    <a:pt x="912" y="72"/>
                  </a:lnTo>
                  <a:lnTo>
                    <a:pt x="922" y="76"/>
                  </a:lnTo>
                  <a:lnTo>
                    <a:pt x="926" y="78"/>
                  </a:lnTo>
                  <a:lnTo>
                    <a:pt x="928" y="84"/>
                  </a:lnTo>
                  <a:lnTo>
                    <a:pt x="926" y="86"/>
                  </a:lnTo>
                  <a:lnTo>
                    <a:pt x="924" y="88"/>
                  </a:lnTo>
                  <a:lnTo>
                    <a:pt x="918" y="90"/>
                  </a:lnTo>
                  <a:lnTo>
                    <a:pt x="910" y="92"/>
                  </a:lnTo>
                  <a:lnTo>
                    <a:pt x="908" y="94"/>
                  </a:lnTo>
                  <a:lnTo>
                    <a:pt x="908" y="98"/>
                  </a:lnTo>
                  <a:lnTo>
                    <a:pt x="908" y="102"/>
                  </a:lnTo>
                  <a:lnTo>
                    <a:pt x="910" y="108"/>
                  </a:lnTo>
                  <a:lnTo>
                    <a:pt x="908" y="112"/>
                  </a:lnTo>
                  <a:lnTo>
                    <a:pt x="904" y="116"/>
                  </a:lnTo>
                  <a:lnTo>
                    <a:pt x="892" y="120"/>
                  </a:lnTo>
                  <a:lnTo>
                    <a:pt x="876" y="126"/>
                  </a:lnTo>
                  <a:lnTo>
                    <a:pt x="868" y="132"/>
                  </a:lnTo>
                  <a:lnTo>
                    <a:pt x="862" y="136"/>
                  </a:lnTo>
                  <a:lnTo>
                    <a:pt x="856" y="134"/>
                  </a:lnTo>
                  <a:lnTo>
                    <a:pt x="848" y="132"/>
                  </a:lnTo>
                  <a:lnTo>
                    <a:pt x="838" y="132"/>
                  </a:lnTo>
                  <a:lnTo>
                    <a:pt x="828" y="142"/>
                  </a:lnTo>
                  <a:lnTo>
                    <a:pt x="814" y="152"/>
                  </a:lnTo>
                  <a:lnTo>
                    <a:pt x="786" y="168"/>
                  </a:lnTo>
                  <a:lnTo>
                    <a:pt x="780" y="172"/>
                  </a:lnTo>
                  <a:lnTo>
                    <a:pt x="776" y="176"/>
                  </a:lnTo>
                  <a:lnTo>
                    <a:pt x="772" y="176"/>
                  </a:lnTo>
                  <a:lnTo>
                    <a:pt x="764" y="176"/>
                  </a:lnTo>
                  <a:lnTo>
                    <a:pt x="760" y="178"/>
                  </a:lnTo>
                  <a:lnTo>
                    <a:pt x="756" y="180"/>
                  </a:lnTo>
                  <a:lnTo>
                    <a:pt x="750" y="186"/>
                  </a:lnTo>
                  <a:lnTo>
                    <a:pt x="742" y="190"/>
                  </a:lnTo>
                  <a:lnTo>
                    <a:pt x="734" y="192"/>
                  </a:lnTo>
                  <a:lnTo>
                    <a:pt x="724" y="194"/>
                  </a:lnTo>
                  <a:lnTo>
                    <a:pt x="704" y="198"/>
                  </a:lnTo>
                  <a:lnTo>
                    <a:pt x="696" y="202"/>
                  </a:lnTo>
                  <a:lnTo>
                    <a:pt x="688" y="206"/>
                  </a:lnTo>
                  <a:lnTo>
                    <a:pt x="678" y="214"/>
                  </a:lnTo>
                  <a:lnTo>
                    <a:pt x="668" y="222"/>
                  </a:lnTo>
                  <a:lnTo>
                    <a:pt x="658" y="230"/>
                  </a:lnTo>
                  <a:lnTo>
                    <a:pt x="650" y="240"/>
                  </a:lnTo>
                  <a:lnTo>
                    <a:pt x="644" y="252"/>
                  </a:lnTo>
                  <a:lnTo>
                    <a:pt x="638" y="262"/>
                  </a:lnTo>
                  <a:lnTo>
                    <a:pt x="646" y="262"/>
                  </a:lnTo>
                  <a:lnTo>
                    <a:pt x="650" y="264"/>
                  </a:lnTo>
                  <a:lnTo>
                    <a:pt x="650" y="266"/>
                  </a:lnTo>
                  <a:lnTo>
                    <a:pt x="648" y="280"/>
                  </a:lnTo>
                  <a:lnTo>
                    <a:pt x="646" y="286"/>
                  </a:lnTo>
                  <a:lnTo>
                    <a:pt x="646" y="294"/>
                  </a:lnTo>
                  <a:lnTo>
                    <a:pt x="648" y="294"/>
                  </a:lnTo>
                  <a:lnTo>
                    <a:pt x="650" y="296"/>
                  </a:lnTo>
                  <a:lnTo>
                    <a:pt x="654" y="296"/>
                  </a:lnTo>
                  <a:lnTo>
                    <a:pt x="660" y="292"/>
                  </a:lnTo>
                  <a:lnTo>
                    <a:pt x="668" y="292"/>
                  </a:lnTo>
                  <a:lnTo>
                    <a:pt x="676" y="294"/>
                  </a:lnTo>
                  <a:lnTo>
                    <a:pt x="682" y="296"/>
                  </a:lnTo>
                  <a:lnTo>
                    <a:pt x="690" y="302"/>
                  </a:lnTo>
                  <a:lnTo>
                    <a:pt x="696" y="310"/>
                  </a:lnTo>
                  <a:lnTo>
                    <a:pt x="700" y="314"/>
                  </a:lnTo>
                  <a:lnTo>
                    <a:pt x="704" y="316"/>
                  </a:lnTo>
                  <a:lnTo>
                    <a:pt x="710" y="316"/>
                  </a:lnTo>
                  <a:lnTo>
                    <a:pt x="716" y="318"/>
                  </a:lnTo>
                  <a:lnTo>
                    <a:pt x="720" y="322"/>
                  </a:lnTo>
                  <a:lnTo>
                    <a:pt x="724" y="326"/>
                  </a:lnTo>
                  <a:lnTo>
                    <a:pt x="730" y="330"/>
                  </a:lnTo>
                  <a:lnTo>
                    <a:pt x="738" y="332"/>
                  </a:lnTo>
                  <a:lnTo>
                    <a:pt x="750" y="330"/>
                  </a:lnTo>
                  <a:lnTo>
                    <a:pt x="764" y="332"/>
                  </a:lnTo>
                  <a:lnTo>
                    <a:pt x="764" y="334"/>
                  </a:lnTo>
                  <a:lnTo>
                    <a:pt x="764" y="338"/>
                  </a:lnTo>
                  <a:lnTo>
                    <a:pt x="762" y="346"/>
                  </a:lnTo>
                  <a:lnTo>
                    <a:pt x="756" y="358"/>
                  </a:lnTo>
                  <a:lnTo>
                    <a:pt x="752" y="370"/>
                  </a:lnTo>
                  <a:lnTo>
                    <a:pt x="750" y="376"/>
                  </a:lnTo>
                  <a:lnTo>
                    <a:pt x="750" y="382"/>
                  </a:lnTo>
                  <a:lnTo>
                    <a:pt x="752" y="388"/>
                  </a:lnTo>
                  <a:lnTo>
                    <a:pt x="756" y="394"/>
                  </a:lnTo>
                  <a:lnTo>
                    <a:pt x="764" y="404"/>
                  </a:lnTo>
                  <a:lnTo>
                    <a:pt x="766" y="402"/>
                  </a:lnTo>
                  <a:lnTo>
                    <a:pt x="770" y="398"/>
                  </a:lnTo>
                  <a:lnTo>
                    <a:pt x="778" y="394"/>
                  </a:lnTo>
                  <a:lnTo>
                    <a:pt x="784" y="390"/>
                  </a:lnTo>
                  <a:lnTo>
                    <a:pt x="788" y="382"/>
                  </a:lnTo>
                  <a:lnTo>
                    <a:pt x="792" y="376"/>
                  </a:lnTo>
                  <a:lnTo>
                    <a:pt x="796" y="358"/>
                  </a:lnTo>
                  <a:lnTo>
                    <a:pt x="800" y="338"/>
                  </a:lnTo>
                  <a:lnTo>
                    <a:pt x="804" y="336"/>
                  </a:lnTo>
                  <a:lnTo>
                    <a:pt x="810" y="332"/>
                  </a:lnTo>
                  <a:lnTo>
                    <a:pt x="822" y="330"/>
                  </a:lnTo>
                  <a:lnTo>
                    <a:pt x="830" y="326"/>
                  </a:lnTo>
                  <a:lnTo>
                    <a:pt x="846" y="318"/>
                  </a:lnTo>
                  <a:lnTo>
                    <a:pt x="854" y="312"/>
                  </a:lnTo>
                  <a:lnTo>
                    <a:pt x="860" y="306"/>
                  </a:lnTo>
                  <a:lnTo>
                    <a:pt x="864" y="296"/>
                  </a:lnTo>
                  <a:lnTo>
                    <a:pt x="866" y="286"/>
                  </a:lnTo>
                  <a:lnTo>
                    <a:pt x="864" y="284"/>
                  </a:lnTo>
                  <a:lnTo>
                    <a:pt x="862" y="282"/>
                  </a:lnTo>
                  <a:lnTo>
                    <a:pt x="858" y="278"/>
                  </a:lnTo>
                  <a:lnTo>
                    <a:pt x="852" y="276"/>
                  </a:lnTo>
                  <a:lnTo>
                    <a:pt x="852" y="274"/>
                  </a:lnTo>
                  <a:lnTo>
                    <a:pt x="850" y="270"/>
                  </a:lnTo>
                  <a:lnTo>
                    <a:pt x="852" y="264"/>
                  </a:lnTo>
                  <a:lnTo>
                    <a:pt x="856" y="262"/>
                  </a:lnTo>
                  <a:lnTo>
                    <a:pt x="864" y="256"/>
                  </a:lnTo>
                  <a:lnTo>
                    <a:pt x="866" y="254"/>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276" name="Freeform 672">
              <a:extLst>
                <a:ext uri="{FF2B5EF4-FFF2-40B4-BE49-F238E27FC236}">
                  <a16:creationId xmlns:a16="http://schemas.microsoft.com/office/drawing/2014/main" id="{011918DC-38A0-4802-958C-6F148ADC3F21}"/>
                </a:ext>
              </a:extLst>
            </p:cNvPr>
            <p:cNvSpPr>
              <a:spLocks/>
            </p:cNvSpPr>
            <p:nvPr/>
          </p:nvSpPr>
          <p:spPr bwMode="gray">
            <a:xfrm>
              <a:off x="452447" y="708231"/>
              <a:ext cx="1044566" cy="568495"/>
            </a:xfrm>
            <a:custGeom>
              <a:avLst/>
              <a:gdLst>
                <a:gd name="T0" fmla="*/ 2147483647 w 936"/>
                <a:gd name="T1" fmla="*/ 2147483647 h 464"/>
                <a:gd name="T2" fmla="*/ 2147483647 w 936"/>
                <a:gd name="T3" fmla="*/ 2147483647 h 464"/>
                <a:gd name="T4" fmla="*/ 2147483647 w 936"/>
                <a:gd name="T5" fmla="*/ 2147483647 h 464"/>
                <a:gd name="T6" fmla="*/ 2147483647 w 936"/>
                <a:gd name="T7" fmla="*/ 2147483647 h 464"/>
                <a:gd name="T8" fmla="*/ 2147483647 w 936"/>
                <a:gd name="T9" fmla="*/ 2147483647 h 464"/>
                <a:gd name="T10" fmla="*/ 2147483647 w 936"/>
                <a:gd name="T11" fmla="*/ 2147483647 h 464"/>
                <a:gd name="T12" fmla="*/ 2147483647 w 936"/>
                <a:gd name="T13" fmla="*/ 2147483647 h 464"/>
                <a:gd name="T14" fmla="*/ 2147483647 w 936"/>
                <a:gd name="T15" fmla="*/ 2147483647 h 464"/>
                <a:gd name="T16" fmla="*/ 2147483647 w 936"/>
                <a:gd name="T17" fmla="*/ 2147483647 h 464"/>
                <a:gd name="T18" fmla="*/ 2147483647 w 936"/>
                <a:gd name="T19" fmla="*/ 2147483647 h 464"/>
                <a:gd name="T20" fmla="*/ 2147483647 w 936"/>
                <a:gd name="T21" fmla="*/ 2147483647 h 464"/>
                <a:gd name="T22" fmla="*/ 2147483647 w 936"/>
                <a:gd name="T23" fmla="*/ 2147483647 h 464"/>
                <a:gd name="T24" fmla="*/ 2147483647 w 936"/>
                <a:gd name="T25" fmla="*/ 2147483647 h 464"/>
                <a:gd name="T26" fmla="*/ 2147483647 w 936"/>
                <a:gd name="T27" fmla="*/ 2147483647 h 464"/>
                <a:gd name="T28" fmla="*/ 2147483647 w 936"/>
                <a:gd name="T29" fmla="*/ 2147483647 h 464"/>
                <a:gd name="T30" fmla="*/ 2147483647 w 936"/>
                <a:gd name="T31" fmla="*/ 2147483647 h 464"/>
                <a:gd name="T32" fmla="*/ 2147483647 w 936"/>
                <a:gd name="T33" fmla="*/ 2147483647 h 464"/>
                <a:gd name="T34" fmla="*/ 2147483647 w 936"/>
                <a:gd name="T35" fmla="*/ 2147483647 h 464"/>
                <a:gd name="T36" fmla="*/ 2147483647 w 936"/>
                <a:gd name="T37" fmla="*/ 2147483647 h 464"/>
                <a:gd name="T38" fmla="*/ 2147483647 w 936"/>
                <a:gd name="T39" fmla="*/ 2147483647 h 464"/>
                <a:gd name="T40" fmla="*/ 2147483647 w 936"/>
                <a:gd name="T41" fmla="*/ 2147483647 h 464"/>
                <a:gd name="T42" fmla="*/ 2147483647 w 936"/>
                <a:gd name="T43" fmla="*/ 2147483647 h 464"/>
                <a:gd name="T44" fmla="*/ 2147483647 w 936"/>
                <a:gd name="T45" fmla="*/ 2147483647 h 464"/>
                <a:gd name="T46" fmla="*/ 2147483647 w 936"/>
                <a:gd name="T47" fmla="*/ 2147483647 h 464"/>
                <a:gd name="T48" fmla="*/ 2147483647 w 936"/>
                <a:gd name="T49" fmla="*/ 2147483647 h 464"/>
                <a:gd name="T50" fmla="*/ 2147483647 w 936"/>
                <a:gd name="T51" fmla="*/ 2147483647 h 464"/>
                <a:gd name="T52" fmla="*/ 2147483647 w 936"/>
                <a:gd name="T53" fmla="*/ 2147483647 h 464"/>
                <a:gd name="T54" fmla="*/ 2147483647 w 936"/>
                <a:gd name="T55" fmla="*/ 2147483647 h 464"/>
                <a:gd name="T56" fmla="*/ 2147483647 w 936"/>
                <a:gd name="T57" fmla="*/ 2147483647 h 464"/>
                <a:gd name="T58" fmla="*/ 2147483647 w 936"/>
                <a:gd name="T59" fmla="*/ 2147483647 h 464"/>
                <a:gd name="T60" fmla="*/ 2147483647 w 936"/>
                <a:gd name="T61" fmla="*/ 2147483647 h 464"/>
                <a:gd name="T62" fmla="*/ 2147483647 w 936"/>
                <a:gd name="T63" fmla="*/ 2147483647 h 464"/>
                <a:gd name="T64" fmla="*/ 2147483647 w 936"/>
                <a:gd name="T65" fmla="*/ 2147483647 h 464"/>
                <a:gd name="T66" fmla="*/ 2147483647 w 936"/>
                <a:gd name="T67" fmla="*/ 2147483647 h 464"/>
                <a:gd name="T68" fmla="*/ 2147483647 w 936"/>
                <a:gd name="T69" fmla="*/ 2147483647 h 464"/>
                <a:gd name="T70" fmla="*/ 2147483647 w 936"/>
                <a:gd name="T71" fmla="*/ 2147483647 h 464"/>
                <a:gd name="T72" fmla="*/ 2147483647 w 936"/>
                <a:gd name="T73" fmla="*/ 2147483647 h 464"/>
                <a:gd name="T74" fmla="*/ 2147483647 w 936"/>
                <a:gd name="T75" fmla="*/ 2147483647 h 464"/>
                <a:gd name="T76" fmla="*/ 2147483647 w 936"/>
                <a:gd name="T77" fmla="*/ 2147483647 h 464"/>
                <a:gd name="T78" fmla="*/ 2147483647 w 936"/>
                <a:gd name="T79" fmla="*/ 2147483647 h 464"/>
                <a:gd name="T80" fmla="*/ 2147483647 w 936"/>
                <a:gd name="T81" fmla="*/ 2147483647 h 464"/>
                <a:gd name="T82" fmla="*/ 2147483647 w 936"/>
                <a:gd name="T83" fmla="*/ 2147483647 h 464"/>
                <a:gd name="T84" fmla="*/ 2147483647 w 936"/>
                <a:gd name="T85" fmla="*/ 2147483647 h 464"/>
                <a:gd name="T86" fmla="*/ 2147483647 w 936"/>
                <a:gd name="T87" fmla="*/ 2147483647 h 464"/>
                <a:gd name="T88" fmla="*/ 2147483647 w 936"/>
                <a:gd name="T89" fmla="*/ 2147483647 h 464"/>
                <a:gd name="T90" fmla="*/ 2147483647 w 936"/>
                <a:gd name="T91" fmla="*/ 2147483647 h 464"/>
                <a:gd name="T92" fmla="*/ 2147483647 w 936"/>
                <a:gd name="T93" fmla="*/ 2147483647 h 464"/>
                <a:gd name="T94" fmla="*/ 2147483647 w 936"/>
                <a:gd name="T95" fmla="*/ 2147483647 h 464"/>
                <a:gd name="T96" fmla="*/ 2147483647 w 936"/>
                <a:gd name="T97" fmla="*/ 2147483647 h 464"/>
                <a:gd name="T98" fmla="*/ 2147483647 w 936"/>
                <a:gd name="T99" fmla="*/ 2147483647 h 464"/>
                <a:gd name="T100" fmla="*/ 2147483647 w 936"/>
                <a:gd name="T101" fmla="*/ 2147483647 h 464"/>
                <a:gd name="T102" fmla="*/ 2147483647 w 936"/>
                <a:gd name="T103" fmla="*/ 2147483647 h 464"/>
                <a:gd name="T104" fmla="*/ 2147483647 w 936"/>
                <a:gd name="T105" fmla="*/ 2147483647 h 464"/>
                <a:gd name="T106" fmla="*/ 2147483647 w 936"/>
                <a:gd name="T107" fmla="*/ 2147483647 h 464"/>
                <a:gd name="T108" fmla="*/ 2147483647 w 936"/>
                <a:gd name="T109" fmla="*/ 2147483647 h 4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36"/>
                <a:gd name="T166" fmla="*/ 0 h 464"/>
                <a:gd name="T167" fmla="*/ 936 w 936"/>
                <a:gd name="T168" fmla="*/ 464 h 4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36" h="464">
                  <a:moveTo>
                    <a:pt x="6" y="242"/>
                  </a:moveTo>
                  <a:lnTo>
                    <a:pt x="6" y="244"/>
                  </a:lnTo>
                  <a:lnTo>
                    <a:pt x="4" y="246"/>
                  </a:lnTo>
                  <a:lnTo>
                    <a:pt x="2" y="252"/>
                  </a:lnTo>
                  <a:lnTo>
                    <a:pt x="4" y="262"/>
                  </a:lnTo>
                  <a:lnTo>
                    <a:pt x="8" y="272"/>
                  </a:lnTo>
                  <a:lnTo>
                    <a:pt x="16" y="278"/>
                  </a:lnTo>
                  <a:lnTo>
                    <a:pt x="28" y="282"/>
                  </a:lnTo>
                  <a:lnTo>
                    <a:pt x="32" y="284"/>
                  </a:lnTo>
                  <a:lnTo>
                    <a:pt x="36" y="286"/>
                  </a:lnTo>
                  <a:lnTo>
                    <a:pt x="44" y="298"/>
                  </a:lnTo>
                  <a:lnTo>
                    <a:pt x="48" y="310"/>
                  </a:lnTo>
                  <a:lnTo>
                    <a:pt x="50" y="322"/>
                  </a:lnTo>
                  <a:lnTo>
                    <a:pt x="72" y="320"/>
                  </a:lnTo>
                  <a:lnTo>
                    <a:pt x="80" y="320"/>
                  </a:lnTo>
                  <a:lnTo>
                    <a:pt x="86" y="322"/>
                  </a:lnTo>
                  <a:lnTo>
                    <a:pt x="134" y="348"/>
                  </a:lnTo>
                  <a:lnTo>
                    <a:pt x="188" y="348"/>
                  </a:lnTo>
                  <a:lnTo>
                    <a:pt x="192" y="338"/>
                  </a:lnTo>
                  <a:lnTo>
                    <a:pt x="208" y="340"/>
                  </a:lnTo>
                  <a:lnTo>
                    <a:pt x="214" y="340"/>
                  </a:lnTo>
                  <a:lnTo>
                    <a:pt x="220" y="338"/>
                  </a:lnTo>
                  <a:lnTo>
                    <a:pt x="222" y="346"/>
                  </a:lnTo>
                  <a:lnTo>
                    <a:pt x="228" y="352"/>
                  </a:lnTo>
                  <a:lnTo>
                    <a:pt x="232" y="356"/>
                  </a:lnTo>
                  <a:lnTo>
                    <a:pt x="236" y="360"/>
                  </a:lnTo>
                  <a:lnTo>
                    <a:pt x="242" y="382"/>
                  </a:lnTo>
                  <a:lnTo>
                    <a:pt x="244" y="386"/>
                  </a:lnTo>
                  <a:lnTo>
                    <a:pt x="248" y="390"/>
                  </a:lnTo>
                  <a:lnTo>
                    <a:pt x="252" y="392"/>
                  </a:lnTo>
                  <a:lnTo>
                    <a:pt x="256" y="392"/>
                  </a:lnTo>
                  <a:lnTo>
                    <a:pt x="262" y="390"/>
                  </a:lnTo>
                  <a:lnTo>
                    <a:pt x="268" y="386"/>
                  </a:lnTo>
                  <a:lnTo>
                    <a:pt x="274" y="380"/>
                  </a:lnTo>
                  <a:lnTo>
                    <a:pt x="276" y="380"/>
                  </a:lnTo>
                  <a:lnTo>
                    <a:pt x="282" y="378"/>
                  </a:lnTo>
                  <a:lnTo>
                    <a:pt x="290" y="380"/>
                  </a:lnTo>
                  <a:lnTo>
                    <a:pt x="296" y="384"/>
                  </a:lnTo>
                  <a:lnTo>
                    <a:pt x="300" y="392"/>
                  </a:lnTo>
                  <a:lnTo>
                    <a:pt x="304" y="400"/>
                  </a:lnTo>
                  <a:lnTo>
                    <a:pt x="308" y="420"/>
                  </a:lnTo>
                  <a:lnTo>
                    <a:pt x="310" y="438"/>
                  </a:lnTo>
                  <a:lnTo>
                    <a:pt x="312" y="442"/>
                  </a:lnTo>
                  <a:lnTo>
                    <a:pt x="316" y="444"/>
                  </a:lnTo>
                  <a:lnTo>
                    <a:pt x="324" y="450"/>
                  </a:lnTo>
                  <a:lnTo>
                    <a:pt x="344" y="456"/>
                  </a:lnTo>
                  <a:lnTo>
                    <a:pt x="346" y="456"/>
                  </a:lnTo>
                  <a:lnTo>
                    <a:pt x="346" y="438"/>
                  </a:lnTo>
                  <a:lnTo>
                    <a:pt x="346" y="430"/>
                  </a:lnTo>
                  <a:lnTo>
                    <a:pt x="348" y="422"/>
                  </a:lnTo>
                  <a:lnTo>
                    <a:pt x="352" y="416"/>
                  </a:lnTo>
                  <a:lnTo>
                    <a:pt x="358" y="410"/>
                  </a:lnTo>
                  <a:lnTo>
                    <a:pt x="364" y="404"/>
                  </a:lnTo>
                  <a:lnTo>
                    <a:pt x="366" y="400"/>
                  </a:lnTo>
                  <a:lnTo>
                    <a:pt x="368" y="396"/>
                  </a:lnTo>
                  <a:lnTo>
                    <a:pt x="376" y="396"/>
                  </a:lnTo>
                  <a:lnTo>
                    <a:pt x="384" y="394"/>
                  </a:lnTo>
                  <a:lnTo>
                    <a:pt x="398" y="386"/>
                  </a:lnTo>
                  <a:lnTo>
                    <a:pt x="400" y="384"/>
                  </a:lnTo>
                  <a:lnTo>
                    <a:pt x="402" y="382"/>
                  </a:lnTo>
                  <a:lnTo>
                    <a:pt x="402" y="378"/>
                  </a:lnTo>
                  <a:lnTo>
                    <a:pt x="406" y="376"/>
                  </a:lnTo>
                  <a:lnTo>
                    <a:pt x="412" y="378"/>
                  </a:lnTo>
                  <a:lnTo>
                    <a:pt x="414" y="376"/>
                  </a:lnTo>
                  <a:lnTo>
                    <a:pt x="416" y="374"/>
                  </a:lnTo>
                  <a:lnTo>
                    <a:pt x="418" y="372"/>
                  </a:lnTo>
                  <a:lnTo>
                    <a:pt x="422" y="372"/>
                  </a:lnTo>
                  <a:lnTo>
                    <a:pt x="428" y="372"/>
                  </a:lnTo>
                  <a:lnTo>
                    <a:pt x="434" y="374"/>
                  </a:lnTo>
                  <a:lnTo>
                    <a:pt x="438" y="376"/>
                  </a:lnTo>
                  <a:lnTo>
                    <a:pt x="444" y="378"/>
                  </a:lnTo>
                  <a:lnTo>
                    <a:pt x="450" y="376"/>
                  </a:lnTo>
                  <a:lnTo>
                    <a:pt x="456" y="376"/>
                  </a:lnTo>
                  <a:lnTo>
                    <a:pt x="462" y="382"/>
                  </a:lnTo>
                  <a:lnTo>
                    <a:pt x="466" y="384"/>
                  </a:lnTo>
                  <a:lnTo>
                    <a:pt x="472" y="386"/>
                  </a:lnTo>
                  <a:lnTo>
                    <a:pt x="478" y="384"/>
                  </a:lnTo>
                  <a:lnTo>
                    <a:pt x="484" y="382"/>
                  </a:lnTo>
                  <a:lnTo>
                    <a:pt x="486" y="384"/>
                  </a:lnTo>
                  <a:lnTo>
                    <a:pt x="488" y="386"/>
                  </a:lnTo>
                  <a:lnTo>
                    <a:pt x="490" y="388"/>
                  </a:lnTo>
                  <a:lnTo>
                    <a:pt x="494" y="388"/>
                  </a:lnTo>
                  <a:lnTo>
                    <a:pt x="496" y="388"/>
                  </a:lnTo>
                  <a:lnTo>
                    <a:pt x="496" y="384"/>
                  </a:lnTo>
                  <a:lnTo>
                    <a:pt x="492" y="382"/>
                  </a:lnTo>
                  <a:lnTo>
                    <a:pt x="490" y="378"/>
                  </a:lnTo>
                  <a:lnTo>
                    <a:pt x="490" y="364"/>
                  </a:lnTo>
                  <a:lnTo>
                    <a:pt x="500" y="362"/>
                  </a:lnTo>
                  <a:lnTo>
                    <a:pt x="510" y="360"/>
                  </a:lnTo>
                  <a:lnTo>
                    <a:pt x="522" y="364"/>
                  </a:lnTo>
                  <a:lnTo>
                    <a:pt x="526" y="362"/>
                  </a:lnTo>
                  <a:lnTo>
                    <a:pt x="530" y="360"/>
                  </a:lnTo>
                  <a:lnTo>
                    <a:pt x="548" y="360"/>
                  </a:lnTo>
                  <a:lnTo>
                    <a:pt x="550" y="362"/>
                  </a:lnTo>
                  <a:lnTo>
                    <a:pt x="554" y="364"/>
                  </a:lnTo>
                  <a:lnTo>
                    <a:pt x="560" y="366"/>
                  </a:lnTo>
                  <a:lnTo>
                    <a:pt x="562" y="370"/>
                  </a:lnTo>
                  <a:lnTo>
                    <a:pt x="562" y="372"/>
                  </a:lnTo>
                  <a:lnTo>
                    <a:pt x="562" y="376"/>
                  </a:lnTo>
                  <a:lnTo>
                    <a:pt x="564" y="376"/>
                  </a:lnTo>
                  <a:lnTo>
                    <a:pt x="570" y="374"/>
                  </a:lnTo>
                  <a:lnTo>
                    <a:pt x="572" y="372"/>
                  </a:lnTo>
                  <a:lnTo>
                    <a:pt x="582" y="368"/>
                  </a:lnTo>
                  <a:lnTo>
                    <a:pt x="590" y="370"/>
                  </a:lnTo>
                  <a:lnTo>
                    <a:pt x="594" y="374"/>
                  </a:lnTo>
                  <a:lnTo>
                    <a:pt x="594" y="378"/>
                  </a:lnTo>
                  <a:lnTo>
                    <a:pt x="596" y="382"/>
                  </a:lnTo>
                  <a:lnTo>
                    <a:pt x="598" y="386"/>
                  </a:lnTo>
                  <a:lnTo>
                    <a:pt x="600" y="388"/>
                  </a:lnTo>
                  <a:lnTo>
                    <a:pt x="604" y="390"/>
                  </a:lnTo>
                  <a:lnTo>
                    <a:pt x="602" y="396"/>
                  </a:lnTo>
                  <a:lnTo>
                    <a:pt x="600" y="398"/>
                  </a:lnTo>
                  <a:lnTo>
                    <a:pt x="598" y="402"/>
                  </a:lnTo>
                  <a:lnTo>
                    <a:pt x="598" y="406"/>
                  </a:lnTo>
                  <a:lnTo>
                    <a:pt x="600" y="410"/>
                  </a:lnTo>
                  <a:lnTo>
                    <a:pt x="602" y="414"/>
                  </a:lnTo>
                  <a:lnTo>
                    <a:pt x="600" y="416"/>
                  </a:lnTo>
                  <a:lnTo>
                    <a:pt x="600" y="418"/>
                  </a:lnTo>
                  <a:lnTo>
                    <a:pt x="600" y="428"/>
                  </a:lnTo>
                  <a:lnTo>
                    <a:pt x="606" y="436"/>
                  </a:lnTo>
                  <a:lnTo>
                    <a:pt x="606" y="446"/>
                  </a:lnTo>
                  <a:lnTo>
                    <a:pt x="608" y="452"/>
                  </a:lnTo>
                  <a:lnTo>
                    <a:pt x="612" y="458"/>
                  </a:lnTo>
                  <a:lnTo>
                    <a:pt x="616" y="462"/>
                  </a:lnTo>
                  <a:lnTo>
                    <a:pt x="622" y="464"/>
                  </a:lnTo>
                  <a:lnTo>
                    <a:pt x="628" y="464"/>
                  </a:lnTo>
                  <a:lnTo>
                    <a:pt x="628" y="458"/>
                  </a:lnTo>
                  <a:lnTo>
                    <a:pt x="632" y="450"/>
                  </a:lnTo>
                  <a:lnTo>
                    <a:pt x="634" y="444"/>
                  </a:lnTo>
                  <a:lnTo>
                    <a:pt x="636" y="438"/>
                  </a:lnTo>
                  <a:lnTo>
                    <a:pt x="636" y="426"/>
                  </a:lnTo>
                  <a:lnTo>
                    <a:pt x="638" y="416"/>
                  </a:lnTo>
                  <a:lnTo>
                    <a:pt x="636" y="406"/>
                  </a:lnTo>
                  <a:lnTo>
                    <a:pt x="632" y="396"/>
                  </a:lnTo>
                  <a:lnTo>
                    <a:pt x="630" y="384"/>
                  </a:lnTo>
                  <a:lnTo>
                    <a:pt x="628" y="372"/>
                  </a:lnTo>
                  <a:lnTo>
                    <a:pt x="630" y="356"/>
                  </a:lnTo>
                  <a:lnTo>
                    <a:pt x="634" y="344"/>
                  </a:lnTo>
                  <a:lnTo>
                    <a:pt x="642" y="332"/>
                  </a:lnTo>
                  <a:lnTo>
                    <a:pt x="650" y="322"/>
                  </a:lnTo>
                  <a:lnTo>
                    <a:pt x="654" y="322"/>
                  </a:lnTo>
                  <a:lnTo>
                    <a:pt x="658" y="320"/>
                  </a:lnTo>
                  <a:lnTo>
                    <a:pt x="662" y="316"/>
                  </a:lnTo>
                  <a:lnTo>
                    <a:pt x="664" y="314"/>
                  </a:lnTo>
                  <a:lnTo>
                    <a:pt x="670" y="312"/>
                  </a:lnTo>
                  <a:lnTo>
                    <a:pt x="672" y="310"/>
                  </a:lnTo>
                  <a:lnTo>
                    <a:pt x="678" y="302"/>
                  </a:lnTo>
                  <a:lnTo>
                    <a:pt x="682" y="296"/>
                  </a:lnTo>
                  <a:lnTo>
                    <a:pt x="686" y="294"/>
                  </a:lnTo>
                  <a:lnTo>
                    <a:pt x="692" y="294"/>
                  </a:lnTo>
                  <a:lnTo>
                    <a:pt x="692" y="290"/>
                  </a:lnTo>
                  <a:lnTo>
                    <a:pt x="694" y="292"/>
                  </a:lnTo>
                  <a:lnTo>
                    <a:pt x="698" y="290"/>
                  </a:lnTo>
                  <a:lnTo>
                    <a:pt x="702" y="286"/>
                  </a:lnTo>
                  <a:lnTo>
                    <a:pt x="706" y="282"/>
                  </a:lnTo>
                  <a:lnTo>
                    <a:pt x="710" y="278"/>
                  </a:lnTo>
                  <a:lnTo>
                    <a:pt x="718" y="276"/>
                  </a:lnTo>
                  <a:lnTo>
                    <a:pt x="722" y="276"/>
                  </a:lnTo>
                  <a:lnTo>
                    <a:pt x="728" y="272"/>
                  </a:lnTo>
                  <a:lnTo>
                    <a:pt x="726" y="268"/>
                  </a:lnTo>
                  <a:lnTo>
                    <a:pt x="728" y="264"/>
                  </a:lnTo>
                  <a:lnTo>
                    <a:pt x="740" y="260"/>
                  </a:lnTo>
                  <a:lnTo>
                    <a:pt x="742" y="258"/>
                  </a:lnTo>
                  <a:lnTo>
                    <a:pt x="744" y="256"/>
                  </a:lnTo>
                  <a:lnTo>
                    <a:pt x="748" y="254"/>
                  </a:lnTo>
                  <a:lnTo>
                    <a:pt x="750" y="250"/>
                  </a:lnTo>
                  <a:lnTo>
                    <a:pt x="748" y="246"/>
                  </a:lnTo>
                  <a:lnTo>
                    <a:pt x="748" y="242"/>
                  </a:lnTo>
                  <a:lnTo>
                    <a:pt x="746" y="238"/>
                  </a:lnTo>
                  <a:lnTo>
                    <a:pt x="744" y="234"/>
                  </a:lnTo>
                  <a:lnTo>
                    <a:pt x="742" y="230"/>
                  </a:lnTo>
                  <a:lnTo>
                    <a:pt x="738" y="228"/>
                  </a:lnTo>
                  <a:lnTo>
                    <a:pt x="746" y="228"/>
                  </a:lnTo>
                  <a:lnTo>
                    <a:pt x="744" y="228"/>
                  </a:lnTo>
                  <a:lnTo>
                    <a:pt x="744" y="226"/>
                  </a:lnTo>
                  <a:lnTo>
                    <a:pt x="746" y="222"/>
                  </a:lnTo>
                  <a:lnTo>
                    <a:pt x="752" y="224"/>
                  </a:lnTo>
                  <a:lnTo>
                    <a:pt x="756" y="222"/>
                  </a:lnTo>
                  <a:lnTo>
                    <a:pt x="758" y="220"/>
                  </a:lnTo>
                  <a:lnTo>
                    <a:pt x="758" y="212"/>
                  </a:lnTo>
                  <a:lnTo>
                    <a:pt x="754" y="204"/>
                  </a:lnTo>
                  <a:lnTo>
                    <a:pt x="754" y="200"/>
                  </a:lnTo>
                  <a:lnTo>
                    <a:pt x="758" y="206"/>
                  </a:lnTo>
                  <a:lnTo>
                    <a:pt x="760" y="210"/>
                  </a:lnTo>
                  <a:lnTo>
                    <a:pt x="766" y="210"/>
                  </a:lnTo>
                  <a:lnTo>
                    <a:pt x="768" y="210"/>
                  </a:lnTo>
                  <a:lnTo>
                    <a:pt x="770" y="208"/>
                  </a:lnTo>
                  <a:lnTo>
                    <a:pt x="772" y="200"/>
                  </a:lnTo>
                  <a:lnTo>
                    <a:pt x="772" y="180"/>
                  </a:lnTo>
                  <a:lnTo>
                    <a:pt x="772" y="184"/>
                  </a:lnTo>
                  <a:lnTo>
                    <a:pt x="772" y="186"/>
                  </a:lnTo>
                  <a:lnTo>
                    <a:pt x="774" y="186"/>
                  </a:lnTo>
                  <a:lnTo>
                    <a:pt x="774" y="190"/>
                  </a:lnTo>
                  <a:lnTo>
                    <a:pt x="776" y="194"/>
                  </a:lnTo>
                  <a:lnTo>
                    <a:pt x="780" y="188"/>
                  </a:lnTo>
                  <a:lnTo>
                    <a:pt x="786" y="184"/>
                  </a:lnTo>
                  <a:lnTo>
                    <a:pt x="788" y="184"/>
                  </a:lnTo>
                  <a:lnTo>
                    <a:pt x="794" y="176"/>
                  </a:lnTo>
                  <a:lnTo>
                    <a:pt x="800" y="168"/>
                  </a:lnTo>
                  <a:lnTo>
                    <a:pt x="798" y="160"/>
                  </a:lnTo>
                  <a:lnTo>
                    <a:pt x="800" y="158"/>
                  </a:lnTo>
                  <a:lnTo>
                    <a:pt x="802" y="156"/>
                  </a:lnTo>
                  <a:lnTo>
                    <a:pt x="812" y="156"/>
                  </a:lnTo>
                  <a:lnTo>
                    <a:pt x="822" y="156"/>
                  </a:lnTo>
                  <a:lnTo>
                    <a:pt x="828" y="152"/>
                  </a:lnTo>
                  <a:lnTo>
                    <a:pt x="808" y="152"/>
                  </a:lnTo>
                  <a:lnTo>
                    <a:pt x="816" y="150"/>
                  </a:lnTo>
                  <a:lnTo>
                    <a:pt x="826" y="150"/>
                  </a:lnTo>
                  <a:lnTo>
                    <a:pt x="834" y="148"/>
                  </a:lnTo>
                  <a:lnTo>
                    <a:pt x="844" y="144"/>
                  </a:lnTo>
                  <a:lnTo>
                    <a:pt x="848" y="140"/>
                  </a:lnTo>
                  <a:lnTo>
                    <a:pt x="850" y="138"/>
                  </a:lnTo>
                  <a:lnTo>
                    <a:pt x="862" y="140"/>
                  </a:lnTo>
                  <a:lnTo>
                    <a:pt x="868" y="138"/>
                  </a:lnTo>
                  <a:lnTo>
                    <a:pt x="872" y="136"/>
                  </a:lnTo>
                  <a:lnTo>
                    <a:pt x="870" y="132"/>
                  </a:lnTo>
                  <a:lnTo>
                    <a:pt x="868" y="134"/>
                  </a:lnTo>
                  <a:lnTo>
                    <a:pt x="866" y="136"/>
                  </a:lnTo>
                  <a:lnTo>
                    <a:pt x="860" y="136"/>
                  </a:lnTo>
                  <a:lnTo>
                    <a:pt x="862" y="134"/>
                  </a:lnTo>
                  <a:lnTo>
                    <a:pt x="862" y="130"/>
                  </a:lnTo>
                  <a:lnTo>
                    <a:pt x="860" y="126"/>
                  </a:lnTo>
                  <a:lnTo>
                    <a:pt x="862" y="120"/>
                  </a:lnTo>
                  <a:lnTo>
                    <a:pt x="864" y="116"/>
                  </a:lnTo>
                  <a:lnTo>
                    <a:pt x="866" y="110"/>
                  </a:lnTo>
                  <a:lnTo>
                    <a:pt x="868" y="104"/>
                  </a:lnTo>
                  <a:lnTo>
                    <a:pt x="874" y="100"/>
                  </a:lnTo>
                  <a:lnTo>
                    <a:pt x="882" y="96"/>
                  </a:lnTo>
                  <a:lnTo>
                    <a:pt x="900" y="90"/>
                  </a:lnTo>
                  <a:lnTo>
                    <a:pt x="918" y="84"/>
                  </a:lnTo>
                  <a:lnTo>
                    <a:pt x="934" y="78"/>
                  </a:lnTo>
                  <a:lnTo>
                    <a:pt x="928" y="58"/>
                  </a:lnTo>
                  <a:lnTo>
                    <a:pt x="928" y="52"/>
                  </a:lnTo>
                  <a:lnTo>
                    <a:pt x="930" y="48"/>
                  </a:lnTo>
                  <a:lnTo>
                    <a:pt x="936" y="40"/>
                  </a:lnTo>
                  <a:lnTo>
                    <a:pt x="916" y="34"/>
                  </a:lnTo>
                  <a:lnTo>
                    <a:pt x="908" y="36"/>
                  </a:lnTo>
                  <a:lnTo>
                    <a:pt x="902" y="40"/>
                  </a:lnTo>
                  <a:lnTo>
                    <a:pt x="892" y="54"/>
                  </a:lnTo>
                  <a:lnTo>
                    <a:pt x="886" y="62"/>
                  </a:lnTo>
                  <a:lnTo>
                    <a:pt x="880" y="70"/>
                  </a:lnTo>
                  <a:lnTo>
                    <a:pt x="874" y="74"/>
                  </a:lnTo>
                  <a:lnTo>
                    <a:pt x="864" y="76"/>
                  </a:lnTo>
                  <a:lnTo>
                    <a:pt x="858" y="78"/>
                  </a:lnTo>
                  <a:lnTo>
                    <a:pt x="822" y="78"/>
                  </a:lnTo>
                  <a:lnTo>
                    <a:pt x="814" y="82"/>
                  </a:lnTo>
                  <a:lnTo>
                    <a:pt x="806" y="86"/>
                  </a:lnTo>
                  <a:lnTo>
                    <a:pt x="792" y="96"/>
                  </a:lnTo>
                  <a:lnTo>
                    <a:pt x="778" y="106"/>
                  </a:lnTo>
                  <a:lnTo>
                    <a:pt x="772" y="108"/>
                  </a:lnTo>
                  <a:lnTo>
                    <a:pt x="764" y="110"/>
                  </a:lnTo>
                  <a:lnTo>
                    <a:pt x="758" y="108"/>
                  </a:lnTo>
                  <a:lnTo>
                    <a:pt x="752" y="106"/>
                  </a:lnTo>
                  <a:lnTo>
                    <a:pt x="746" y="106"/>
                  </a:lnTo>
                  <a:lnTo>
                    <a:pt x="744" y="108"/>
                  </a:lnTo>
                  <a:lnTo>
                    <a:pt x="740" y="112"/>
                  </a:lnTo>
                  <a:lnTo>
                    <a:pt x="736" y="118"/>
                  </a:lnTo>
                  <a:lnTo>
                    <a:pt x="734" y="124"/>
                  </a:lnTo>
                  <a:lnTo>
                    <a:pt x="722" y="130"/>
                  </a:lnTo>
                  <a:lnTo>
                    <a:pt x="706" y="136"/>
                  </a:lnTo>
                  <a:lnTo>
                    <a:pt x="690" y="142"/>
                  </a:lnTo>
                  <a:lnTo>
                    <a:pt x="678" y="146"/>
                  </a:lnTo>
                  <a:lnTo>
                    <a:pt x="668" y="144"/>
                  </a:lnTo>
                  <a:lnTo>
                    <a:pt x="664" y="142"/>
                  </a:lnTo>
                  <a:lnTo>
                    <a:pt x="664" y="140"/>
                  </a:lnTo>
                  <a:lnTo>
                    <a:pt x="664" y="134"/>
                  </a:lnTo>
                  <a:lnTo>
                    <a:pt x="668" y="130"/>
                  </a:lnTo>
                  <a:lnTo>
                    <a:pt x="676" y="126"/>
                  </a:lnTo>
                  <a:lnTo>
                    <a:pt x="684" y="120"/>
                  </a:lnTo>
                  <a:lnTo>
                    <a:pt x="688" y="116"/>
                  </a:lnTo>
                  <a:lnTo>
                    <a:pt x="688" y="112"/>
                  </a:lnTo>
                  <a:lnTo>
                    <a:pt x="686" y="110"/>
                  </a:lnTo>
                  <a:lnTo>
                    <a:pt x="684" y="108"/>
                  </a:lnTo>
                  <a:lnTo>
                    <a:pt x="686" y="102"/>
                  </a:lnTo>
                  <a:lnTo>
                    <a:pt x="684" y="100"/>
                  </a:lnTo>
                  <a:lnTo>
                    <a:pt x="682" y="94"/>
                  </a:lnTo>
                  <a:lnTo>
                    <a:pt x="678" y="98"/>
                  </a:lnTo>
                  <a:lnTo>
                    <a:pt x="676" y="102"/>
                  </a:lnTo>
                  <a:lnTo>
                    <a:pt x="668" y="102"/>
                  </a:lnTo>
                  <a:lnTo>
                    <a:pt x="672" y="96"/>
                  </a:lnTo>
                  <a:lnTo>
                    <a:pt x="678" y="92"/>
                  </a:lnTo>
                  <a:lnTo>
                    <a:pt x="682" y="84"/>
                  </a:lnTo>
                  <a:lnTo>
                    <a:pt x="684" y="76"/>
                  </a:lnTo>
                  <a:lnTo>
                    <a:pt x="684" y="72"/>
                  </a:lnTo>
                  <a:lnTo>
                    <a:pt x="680" y="70"/>
                  </a:lnTo>
                  <a:lnTo>
                    <a:pt x="676" y="68"/>
                  </a:lnTo>
                  <a:lnTo>
                    <a:pt x="668" y="68"/>
                  </a:lnTo>
                  <a:lnTo>
                    <a:pt x="664" y="68"/>
                  </a:lnTo>
                  <a:lnTo>
                    <a:pt x="656" y="76"/>
                  </a:lnTo>
                  <a:lnTo>
                    <a:pt x="646" y="82"/>
                  </a:lnTo>
                  <a:lnTo>
                    <a:pt x="636" y="88"/>
                  </a:lnTo>
                  <a:lnTo>
                    <a:pt x="628" y="98"/>
                  </a:lnTo>
                  <a:lnTo>
                    <a:pt x="626" y="102"/>
                  </a:lnTo>
                  <a:lnTo>
                    <a:pt x="624" y="110"/>
                  </a:lnTo>
                  <a:lnTo>
                    <a:pt x="622" y="124"/>
                  </a:lnTo>
                  <a:lnTo>
                    <a:pt x="618" y="130"/>
                  </a:lnTo>
                  <a:lnTo>
                    <a:pt x="614" y="136"/>
                  </a:lnTo>
                  <a:lnTo>
                    <a:pt x="608" y="140"/>
                  </a:lnTo>
                  <a:lnTo>
                    <a:pt x="600" y="142"/>
                  </a:lnTo>
                  <a:lnTo>
                    <a:pt x="596" y="140"/>
                  </a:lnTo>
                  <a:lnTo>
                    <a:pt x="594" y="138"/>
                  </a:lnTo>
                  <a:lnTo>
                    <a:pt x="592" y="136"/>
                  </a:lnTo>
                  <a:lnTo>
                    <a:pt x="594" y="130"/>
                  </a:lnTo>
                  <a:lnTo>
                    <a:pt x="596" y="122"/>
                  </a:lnTo>
                  <a:lnTo>
                    <a:pt x="602" y="108"/>
                  </a:lnTo>
                  <a:lnTo>
                    <a:pt x="610" y="96"/>
                  </a:lnTo>
                  <a:lnTo>
                    <a:pt x="618" y="86"/>
                  </a:lnTo>
                  <a:lnTo>
                    <a:pt x="618" y="82"/>
                  </a:lnTo>
                  <a:lnTo>
                    <a:pt x="620" y="78"/>
                  </a:lnTo>
                  <a:lnTo>
                    <a:pt x="628" y="70"/>
                  </a:lnTo>
                  <a:lnTo>
                    <a:pt x="638" y="64"/>
                  </a:lnTo>
                  <a:lnTo>
                    <a:pt x="646" y="62"/>
                  </a:lnTo>
                  <a:lnTo>
                    <a:pt x="666" y="62"/>
                  </a:lnTo>
                  <a:lnTo>
                    <a:pt x="670" y="60"/>
                  </a:lnTo>
                  <a:lnTo>
                    <a:pt x="674" y="60"/>
                  </a:lnTo>
                  <a:lnTo>
                    <a:pt x="682" y="54"/>
                  </a:lnTo>
                  <a:lnTo>
                    <a:pt x="672" y="52"/>
                  </a:lnTo>
                  <a:lnTo>
                    <a:pt x="664" y="52"/>
                  </a:lnTo>
                  <a:lnTo>
                    <a:pt x="658" y="52"/>
                  </a:lnTo>
                  <a:lnTo>
                    <a:pt x="652" y="50"/>
                  </a:lnTo>
                  <a:lnTo>
                    <a:pt x="640" y="48"/>
                  </a:lnTo>
                  <a:lnTo>
                    <a:pt x="636" y="46"/>
                  </a:lnTo>
                  <a:lnTo>
                    <a:pt x="634" y="42"/>
                  </a:lnTo>
                  <a:lnTo>
                    <a:pt x="634" y="38"/>
                  </a:lnTo>
                  <a:lnTo>
                    <a:pt x="628" y="38"/>
                  </a:lnTo>
                  <a:lnTo>
                    <a:pt x="626" y="38"/>
                  </a:lnTo>
                  <a:lnTo>
                    <a:pt x="624" y="36"/>
                  </a:lnTo>
                  <a:lnTo>
                    <a:pt x="630" y="32"/>
                  </a:lnTo>
                  <a:lnTo>
                    <a:pt x="606" y="40"/>
                  </a:lnTo>
                  <a:lnTo>
                    <a:pt x="592" y="42"/>
                  </a:lnTo>
                  <a:lnTo>
                    <a:pt x="580" y="44"/>
                  </a:lnTo>
                  <a:lnTo>
                    <a:pt x="576" y="44"/>
                  </a:lnTo>
                  <a:lnTo>
                    <a:pt x="572" y="44"/>
                  </a:lnTo>
                  <a:lnTo>
                    <a:pt x="568" y="42"/>
                  </a:lnTo>
                  <a:lnTo>
                    <a:pt x="576" y="36"/>
                  </a:lnTo>
                  <a:lnTo>
                    <a:pt x="584" y="32"/>
                  </a:lnTo>
                  <a:lnTo>
                    <a:pt x="594" y="28"/>
                  </a:lnTo>
                  <a:lnTo>
                    <a:pt x="604" y="22"/>
                  </a:lnTo>
                  <a:lnTo>
                    <a:pt x="590" y="20"/>
                  </a:lnTo>
                  <a:lnTo>
                    <a:pt x="580" y="16"/>
                  </a:lnTo>
                  <a:lnTo>
                    <a:pt x="580" y="18"/>
                  </a:lnTo>
                  <a:lnTo>
                    <a:pt x="574" y="16"/>
                  </a:lnTo>
                  <a:lnTo>
                    <a:pt x="568" y="14"/>
                  </a:lnTo>
                  <a:lnTo>
                    <a:pt x="560" y="14"/>
                  </a:lnTo>
                  <a:lnTo>
                    <a:pt x="554" y="12"/>
                  </a:lnTo>
                  <a:lnTo>
                    <a:pt x="548" y="10"/>
                  </a:lnTo>
                  <a:lnTo>
                    <a:pt x="544" y="6"/>
                  </a:lnTo>
                  <a:lnTo>
                    <a:pt x="544" y="0"/>
                  </a:lnTo>
                  <a:lnTo>
                    <a:pt x="120" y="0"/>
                  </a:lnTo>
                  <a:lnTo>
                    <a:pt x="118" y="6"/>
                  </a:lnTo>
                  <a:lnTo>
                    <a:pt x="114" y="14"/>
                  </a:lnTo>
                  <a:lnTo>
                    <a:pt x="112" y="22"/>
                  </a:lnTo>
                  <a:lnTo>
                    <a:pt x="108" y="24"/>
                  </a:lnTo>
                  <a:lnTo>
                    <a:pt x="104" y="26"/>
                  </a:lnTo>
                  <a:lnTo>
                    <a:pt x="102" y="22"/>
                  </a:lnTo>
                  <a:lnTo>
                    <a:pt x="100" y="20"/>
                  </a:lnTo>
                  <a:lnTo>
                    <a:pt x="88" y="16"/>
                  </a:lnTo>
                  <a:lnTo>
                    <a:pt x="84" y="28"/>
                  </a:lnTo>
                  <a:lnTo>
                    <a:pt x="70" y="54"/>
                  </a:lnTo>
                  <a:lnTo>
                    <a:pt x="52" y="84"/>
                  </a:lnTo>
                  <a:lnTo>
                    <a:pt x="44" y="96"/>
                  </a:lnTo>
                  <a:lnTo>
                    <a:pt x="34" y="104"/>
                  </a:lnTo>
                  <a:lnTo>
                    <a:pt x="28" y="112"/>
                  </a:lnTo>
                  <a:lnTo>
                    <a:pt x="22" y="122"/>
                  </a:lnTo>
                  <a:lnTo>
                    <a:pt x="16" y="134"/>
                  </a:lnTo>
                  <a:lnTo>
                    <a:pt x="14" y="146"/>
                  </a:lnTo>
                  <a:lnTo>
                    <a:pt x="10" y="156"/>
                  </a:lnTo>
                  <a:lnTo>
                    <a:pt x="2" y="168"/>
                  </a:lnTo>
                  <a:lnTo>
                    <a:pt x="2" y="172"/>
                  </a:lnTo>
                  <a:lnTo>
                    <a:pt x="2" y="178"/>
                  </a:lnTo>
                  <a:lnTo>
                    <a:pt x="2" y="182"/>
                  </a:lnTo>
                  <a:lnTo>
                    <a:pt x="0" y="184"/>
                  </a:lnTo>
                  <a:lnTo>
                    <a:pt x="0" y="186"/>
                  </a:lnTo>
                  <a:lnTo>
                    <a:pt x="0" y="190"/>
                  </a:lnTo>
                  <a:lnTo>
                    <a:pt x="2" y="202"/>
                  </a:lnTo>
                  <a:lnTo>
                    <a:pt x="4" y="212"/>
                  </a:lnTo>
                  <a:lnTo>
                    <a:pt x="8" y="210"/>
                  </a:lnTo>
                  <a:lnTo>
                    <a:pt x="12" y="208"/>
                  </a:lnTo>
                  <a:lnTo>
                    <a:pt x="20" y="210"/>
                  </a:lnTo>
                  <a:lnTo>
                    <a:pt x="12" y="210"/>
                  </a:lnTo>
                  <a:lnTo>
                    <a:pt x="10" y="212"/>
                  </a:lnTo>
                  <a:lnTo>
                    <a:pt x="8" y="214"/>
                  </a:lnTo>
                  <a:lnTo>
                    <a:pt x="10" y="218"/>
                  </a:lnTo>
                  <a:lnTo>
                    <a:pt x="4" y="216"/>
                  </a:lnTo>
                  <a:lnTo>
                    <a:pt x="2" y="220"/>
                  </a:lnTo>
                  <a:lnTo>
                    <a:pt x="4" y="228"/>
                  </a:lnTo>
                  <a:lnTo>
                    <a:pt x="6" y="230"/>
                  </a:lnTo>
                  <a:lnTo>
                    <a:pt x="8" y="232"/>
                  </a:lnTo>
                  <a:lnTo>
                    <a:pt x="8" y="236"/>
                  </a:lnTo>
                  <a:lnTo>
                    <a:pt x="8" y="238"/>
                  </a:lnTo>
                  <a:lnTo>
                    <a:pt x="6" y="242"/>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277" name="Freeform 673">
              <a:extLst>
                <a:ext uri="{FF2B5EF4-FFF2-40B4-BE49-F238E27FC236}">
                  <a16:creationId xmlns:a16="http://schemas.microsoft.com/office/drawing/2014/main" id="{91C0832C-0B15-4288-8136-C2E2B2A7E37D}"/>
                </a:ext>
              </a:extLst>
            </p:cNvPr>
            <p:cNvSpPr>
              <a:spLocks/>
            </p:cNvSpPr>
            <p:nvPr/>
          </p:nvSpPr>
          <p:spPr bwMode="gray">
            <a:xfrm>
              <a:off x="2477115" y="566107"/>
              <a:ext cx="71628" cy="83602"/>
            </a:xfrm>
            <a:custGeom>
              <a:avLst/>
              <a:gdLst>
                <a:gd name="T0" fmla="*/ 2147483647 w 64"/>
                <a:gd name="T1" fmla="*/ 2147483647 h 68"/>
                <a:gd name="T2" fmla="*/ 2147483647 w 64"/>
                <a:gd name="T3" fmla="*/ 2147483647 h 68"/>
                <a:gd name="T4" fmla="*/ 2147483647 w 64"/>
                <a:gd name="T5" fmla="*/ 2147483647 h 68"/>
                <a:gd name="T6" fmla="*/ 2147483647 w 64"/>
                <a:gd name="T7" fmla="*/ 0 h 68"/>
                <a:gd name="T8" fmla="*/ 2147483647 w 64"/>
                <a:gd name="T9" fmla="*/ 0 h 68"/>
                <a:gd name="T10" fmla="*/ 2147483647 w 64"/>
                <a:gd name="T11" fmla="*/ 0 h 68"/>
                <a:gd name="T12" fmla="*/ 2147483647 w 64"/>
                <a:gd name="T13" fmla="*/ 2147483647 h 68"/>
                <a:gd name="T14" fmla="*/ 2147483647 w 64"/>
                <a:gd name="T15" fmla="*/ 2147483647 h 68"/>
                <a:gd name="T16" fmla="*/ 2147483647 w 64"/>
                <a:gd name="T17" fmla="*/ 2147483647 h 68"/>
                <a:gd name="T18" fmla="*/ 2147483647 w 64"/>
                <a:gd name="T19" fmla="*/ 2147483647 h 68"/>
                <a:gd name="T20" fmla="*/ 2147483647 w 64"/>
                <a:gd name="T21" fmla="*/ 2147483647 h 68"/>
                <a:gd name="T22" fmla="*/ 2147483647 w 64"/>
                <a:gd name="T23" fmla="*/ 2147483647 h 68"/>
                <a:gd name="T24" fmla="*/ 2147483647 w 64"/>
                <a:gd name="T25" fmla="*/ 2147483647 h 68"/>
                <a:gd name="T26" fmla="*/ 2147483647 w 64"/>
                <a:gd name="T27" fmla="*/ 2147483647 h 68"/>
                <a:gd name="T28" fmla="*/ 2147483647 w 64"/>
                <a:gd name="T29" fmla="*/ 2147483647 h 68"/>
                <a:gd name="T30" fmla="*/ 2147483647 w 64"/>
                <a:gd name="T31" fmla="*/ 2147483647 h 68"/>
                <a:gd name="T32" fmla="*/ 2147483647 w 64"/>
                <a:gd name="T33" fmla="*/ 2147483647 h 68"/>
                <a:gd name="T34" fmla="*/ 2147483647 w 64"/>
                <a:gd name="T35" fmla="*/ 2147483647 h 68"/>
                <a:gd name="T36" fmla="*/ 2147483647 w 64"/>
                <a:gd name="T37" fmla="*/ 2147483647 h 68"/>
                <a:gd name="T38" fmla="*/ 2147483647 w 64"/>
                <a:gd name="T39" fmla="*/ 2147483647 h 68"/>
                <a:gd name="T40" fmla="*/ 2147483647 w 64"/>
                <a:gd name="T41" fmla="*/ 2147483647 h 68"/>
                <a:gd name="T42" fmla="*/ 2147483647 w 64"/>
                <a:gd name="T43" fmla="*/ 2147483647 h 68"/>
                <a:gd name="T44" fmla="*/ 2147483647 w 64"/>
                <a:gd name="T45" fmla="*/ 2147483647 h 68"/>
                <a:gd name="T46" fmla="*/ 2147483647 w 64"/>
                <a:gd name="T47" fmla="*/ 2147483647 h 68"/>
                <a:gd name="T48" fmla="*/ 0 w 64"/>
                <a:gd name="T49" fmla="*/ 2147483647 h 68"/>
                <a:gd name="T50" fmla="*/ 2147483647 w 64"/>
                <a:gd name="T51" fmla="*/ 2147483647 h 68"/>
                <a:gd name="T52" fmla="*/ 2147483647 w 64"/>
                <a:gd name="T53" fmla="*/ 2147483647 h 68"/>
                <a:gd name="T54" fmla="*/ 2147483647 w 64"/>
                <a:gd name="T55" fmla="*/ 2147483647 h 68"/>
                <a:gd name="T56" fmla="*/ 2147483647 w 64"/>
                <a:gd name="T57" fmla="*/ 2147483647 h 68"/>
                <a:gd name="T58" fmla="*/ 2147483647 w 64"/>
                <a:gd name="T59" fmla="*/ 2147483647 h 68"/>
                <a:gd name="T60" fmla="*/ 2147483647 w 64"/>
                <a:gd name="T61" fmla="*/ 2147483647 h 68"/>
                <a:gd name="T62" fmla="*/ 2147483647 w 64"/>
                <a:gd name="T63" fmla="*/ 2147483647 h 68"/>
                <a:gd name="T64" fmla="*/ 2147483647 w 64"/>
                <a:gd name="T65" fmla="*/ 2147483647 h 68"/>
                <a:gd name="T66" fmla="*/ 2147483647 w 64"/>
                <a:gd name="T67" fmla="*/ 2147483647 h 68"/>
                <a:gd name="T68" fmla="*/ 2147483647 w 64"/>
                <a:gd name="T69" fmla="*/ 2147483647 h 68"/>
                <a:gd name="T70" fmla="*/ 2147483647 w 64"/>
                <a:gd name="T71" fmla="*/ 2147483647 h 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
                <a:gd name="T109" fmla="*/ 0 h 68"/>
                <a:gd name="T110" fmla="*/ 64 w 64"/>
                <a:gd name="T111" fmla="*/ 68 h 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 h="68">
                  <a:moveTo>
                    <a:pt x="34" y="20"/>
                  </a:moveTo>
                  <a:lnTo>
                    <a:pt x="34" y="4"/>
                  </a:lnTo>
                  <a:lnTo>
                    <a:pt x="34" y="2"/>
                  </a:lnTo>
                  <a:lnTo>
                    <a:pt x="38" y="0"/>
                  </a:lnTo>
                  <a:lnTo>
                    <a:pt x="48" y="0"/>
                  </a:lnTo>
                  <a:lnTo>
                    <a:pt x="60" y="0"/>
                  </a:lnTo>
                  <a:lnTo>
                    <a:pt x="64" y="2"/>
                  </a:lnTo>
                  <a:lnTo>
                    <a:pt x="64" y="6"/>
                  </a:lnTo>
                  <a:lnTo>
                    <a:pt x="62" y="14"/>
                  </a:lnTo>
                  <a:lnTo>
                    <a:pt x="58" y="18"/>
                  </a:lnTo>
                  <a:lnTo>
                    <a:pt x="54" y="20"/>
                  </a:lnTo>
                  <a:lnTo>
                    <a:pt x="52" y="24"/>
                  </a:lnTo>
                  <a:lnTo>
                    <a:pt x="54" y="28"/>
                  </a:lnTo>
                  <a:lnTo>
                    <a:pt x="56" y="32"/>
                  </a:lnTo>
                  <a:lnTo>
                    <a:pt x="58" y="34"/>
                  </a:lnTo>
                  <a:lnTo>
                    <a:pt x="60" y="38"/>
                  </a:lnTo>
                  <a:lnTo>
                    <a:pt x="58" y="44"/>
                  </a:lnTo>
                  <a:lnTo>
                    <a:pt x="54" y="48"/>
                  </a:lnTo>
                  <a:lnTo>
                    <a:pt x="42" y="58"/>
                  </a:lnTo>
                  <a:lnTo>
                    <a:pt x="26" y="66"/>
                  </a:lnTo>
                  <a:lnTo>
                    <a:pt x="18" y="68"/>
                  </a:lnTo>
                  <a:lnTo>
                    <a:pt x="12" y="68"/>
                  </a:lnTo>
                  <a:lnTo>
                    <a:pt x="8" y="68"/>
                  </a:lnTo>
                  <a:lnTo>
                    <a:pt x="4" y="66"/>
                  </a:lnTo>
                  <a:lnTo>
                    <a:pt x="0" y="60"/>
                  </a:lnTo>
                  <a:lnTo>
                    <a:pt x="2" y="54"/>
                  </a:lnTo>
                  <a:lnTo>
                    <a:pt x="6" y="50"/>
                  </a:lnTo>
                  <a:lnTo>
                    <a:pt x="16" y="42"/>
                  </a:lnTo>
                  <a:lnTo>
                    <a:pt x="8" y="36"/>
                  </a:lnTo>
                  <a:lnTo>
                    <a:pt x="2" y="32"/>
                  </a:lnTo>
                  <a:lnTo>
                    <a:pt x="6" y="28"/>
                  </a:lnTo>
                  <a:lnTo>
                    <a:pt x="4" y="20"/>
                  </a:lnTo>
                  <a:lnTo>
                    <a:pt x="12" y="18"/>
                  </a:lnTo>
                  <a:lnTo>
                    <a:pt x="22" y="16"/>
                  </a:lnTo>
                  <a:lnTo>
                    <a:pt x="28" y="18"/>
                  </a:lnTo>
                  <a:lnTo>
                    <a:pt x="34" y="20"/>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278" name="Freeform 674">
              <a:extLst>
                <a:ext uri="{FF2B5EF4-FFF2-40B4-BE49-F238E27FC236}">
                  <a16:creationId xmlns:a16="http://schemas.microsoft.com/office/drawing/2014/main" id="{69443B07-8EC8-4FA4-935B-429D254522DB}"/>
                </a:ext>
              </a:extLst>
            </p:cNvPr>
            <p:cNvSpPr>
              <a:spLocks/>
            </p:cNvSpPr>
            <p:nvPr/>
          </p:nvSpPr>
          <p:spPr bwMode="gray">
            <a:xfrm>
              <a:off x="1063667" y="1657713"/>
              <a:ext cx="107442" cy="56134"/>
            </a:xfrm>
            <a:custGeom>
              <a:avLst/>
              <a:gdLst>
                <a:gd name="T0" fmla="*/ 0 w 96"/>
                <a:gd name="T1" fmla="*/ 2147483647 h 46"/>
                <a:gd name="T2" fmla="*/ 2147483647 w 96"/>
                <a:gd name="T3" fmla="*/ 2147483647 h 46"/>
                <a:gd name="T4" fmla="*/ 2147483647 w 96"/>
                <a:gd name="T5" fmla="*/ 2147483647 h 46"/>
                <a:gd name="T6" fmla="*/ 0 w 96"/>
                <a:gd name="T7" fmla="*/ 2147483647 h 46"/>
                <a:gd name="T8" fmla="*/ 2147483647 w 96"/>
                <a:gd name="T9" fmla="*/ 2147483647 h 46"/>
                <a:gd name="T10" fmla="*/ 2147483647 w 96"/>
                <a:gd name="T11" fmla="*/ 2147483647 h 46"/>
                <a:gd name="T12" fmla="*/ 2147483647 w 96"/>
                <a:gd name="T13" fmla="*/ 2147483647 h 46"/>
                <a:gd name="T14" fmla="*/ 2147483647 w 96"/>
                <a:gd name="T15" fmla="*/ 2147483647 h 46"/>
                <a:gd name="T16" fmla="*/ 2147483647 w 96"/>
                <a:gd name="T17" fmla="*/ 2147483647 h 46"/>
                <a:gd name="T18" fmla="*/ 2147483647 w 96"/>
                <a:gd name="T19" fmla="*/ 2147483647 h 46"/>
                <a:gd name="T20" fmla="*/ 2147483647 w 96"/>
                <a:gd name="T21" fmla="*/ 2147483647 h 46"/>
                <a:gd name="T22" fmla="*/ 2147483647 w 96"/>
                <a:gd name="T23" fmla="*/ 2147483647 h 46"/>
                <a:gd name="T24" fmla="*/ 2147483647 w 96"/>
                <a:gd name="T25" fmla="*/ 2147483647 h 46"/>
                <a:gd name="T26" fmla="*/ 2147483647 w 96"/>
                <a:gd name="T27" fmla="*/ 2147483647 h 46"/>
                <a:gd name="T28" fmla="*/ 2147483647 w 96"/>
                <a:gd name="T29" fmla="*/ 0 h 46"/>
                <a:gd name="T30" fmla="*/ 2147483647 w 96"/>
                <a:gd name="T31" fmla="*/ 0 h 46"/>
                <a:gd name="T32" fmla="*/ 2147483647 w 96"/>
                <a:gd name="T33" fmla="*/ 2147483647 h 46"/>
                <a:gd name="T34" fmla="*/ 2147483647 w 96"/>
                <a:gd name="T35" fmla="*/ 2147483647 h 46"/>
                <a:gd name="T36" fmla="*/ 2147483647 w 96"/>
                <a:gd name="T37" fmla="*/ 2147483647 h 46"/>
                <a:gd name="T38" fmla="*/ 2147483647 w 96"/>
                <a:gd name="T39" fmla="*/ 2147483647 h 46"/>
                <a:gd name="T40" fmla="*/ 2147483647 w 96"/>
                <a:gd name="T41" fmla="*/ 2147483647 h 46"/>
                <a:gd name="T42" fmla="*/ 2147483647 w 96"/>
                <a:gd name="T43" fmla="*/ 2147483647 h 46"/>
                <a:gd name="T44" fmla="*/ 2147483647 w 96"/>
                <a:gd name="T45" fmla="*/ 2147483647 h 46"/>
                <a:gd name="T46" fmla="*/ 2147483647 w 96"/>
                <a:gd name="T47" fmla="*/ 2147483647 h 46"/>
                <a:gd name="T48" fmla="*/ 2147483647 w 96"/>
                <a:gd name="T49" fmla="*/ 2147483647 h 46"/>
                <a:gd name="T50" fmla="*/ 2147483647 w 96"/>
                <a:gd name="T51" fmla="*/ 2147483647 h 46"/>
                <a:gd name="T52" fmla="*/ 2147483647 w 96"/>
                <a:gd name="T53" fmla="*/ 2147483647 h 46"/>
                <a:gd name="T54" fmla="*/ 2147483647 w 96"/>
                <a:gd name="T55" fmla="*/ 2147483647 h 46"/>
                <a:gd name="T56" fmla="*/ 2147483647 w 96"/>
                <a:gd name="T57" fmla="*/ 2147483647 h 46"/>
                <a:gd name="T58" fmla="*/ 2147483647 w 96"/>
                <a:gd name="T59" fmla="*/ 2147483647 h 46"/>
                <a:gd name="T60" fmla="*/ 2147483647 w 96"/>
                <a:gd name="T61" fmla="*/ 2147483647 h 46"/>
                <a:gd name="T62" fmla="*/ 2147483647 w 96"/>
                <a:gd name="T63" fmla="*/ 2147483647 h 46"/>
                <a:gd name="T64" fmla="*/ 2147483647 w 96"/>
                <a:gd name="T65" fmla="*/ 2147483647 h 46"/>
                <a:gd name="T66" fmla="*/ 2147483647 w 96"/>
                <a:gd name="T67" fmla="*/ 2147483647 h 46"/>
                <a:gd name="T68" fmla="*/ 2147483647 w 96"/>
                <a:gd name="T69" fmla="*/ 2147483647 h 46"/>
                <a:gd name="T70" fmla="*/ 2147483647 w 96"/>
                <a:gd name="T71" fmla="*/ 2147483647 h 46"/>
                <a:gd name="T72" fmla="*/ 2147483647 w 96"/>
                <a:gd name="T73" fmla="*/ 2147483647 h 46"/>
                <a:gd name="T74" fmla="*/ 2147483647 w 96"/>
                <a:gd name="T75" fmla="*/ 2147483647 h 46"/>
                <a:gd name="T76" fmla="*/ 2147483647 w 96"/>
                <a:gd name="T77" fmla="*/ 2147483647 h 46"/>
                <a:gd name="T78" fmla="*/ 2147483647 w 96"/>
                <a:gd name="T79" fmla="*/ 2147483647 h 46"/>
                <a:gd name="T80" fmla="*/ 2147483647 w 96"/>
                <a:gd name="T81" fmla="*/ 2147483647 h 46"/>
                <a:gd name="T82" fmla="*/ 2147483647 w 96"/>
                <a:gd name="T83" fmla="*/ 2147483647 h 46"/>
                <a:gd name="T84" fmla="*/ 2147483647 w 96"/>
                <a:gd name="T85" fmla="*/ 2147483647 h 46"/>
                <a:gd name="T86" fmla="*/ 2147483647 w 96"/>
                <a:gd name="T87" fmla="*/ 2147483647 h 46"/>
                <a:gd name="T88" fmla="*/ 2147483647 w 96"/>
                <a:gd name="T89" fmla="*/ 2147483647 h 46"/>
                <a:gd name="T90" fmla="*/ 2147483647 w 96"/>
                <a:gd name="T91" fmla="*/ 2147483647 h 46"/>
                <a:gd name="T92" fmla="*/ 2147483647 w 96"/>
                <a:gd name="T93" fmla="*/ 2147483647 h 46"/>
                <a:gd name="T94" fmla="*/ 2147483647 w 96"/>
                <a:gd name="T95" fmla="*/ 2147483647 h 46"/>
                <a:gd name="T96" fmla="*/ 2147483647 w 96"/>
                <a:gd name="T97" fmla="*/ 2147483647 h 46"/>
                <a:gd name="T98" fmla="*/ 2147483647 w 96"/>
                <a:gd name="T99" fmla="*/ 2147483647 h 46"/>
                <a:gd name="T100" fmla="*/ 0 w 96"/>
                <a:gd name="T101" fmla="*/ 2147483647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
                <a:gd name="T154" fmla="*/ 0 h 46"/>
                <a:gd name="T155" fmla="*/ 96 w 96"/>
                <a:gd name="T156" fmla="*/ 46 h 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 h="46">
                  <a:moveTo>
                    <a:pt x="0" y="24"/>
                  </a:moveTo>
                  <a:lnTo>
                    <a:pt x="2" y="20"/>
                  </a:lnTo>
                  <a:lnTo>
                    <a:pt x="2" y="16"/>
                  </a:lnTo>
                  <a:lnTo>
                    <a:pt x="0" y="6"/>
                  </a:lnTo>
                  <a:lnTo>
                    <a:pt x="6" y="8"/>
                  </a:lnTo>
                  <a:lnTo>
                    <a:pt x="12" y="6"/>
                  </a:lnTo>
                  <a:lnTo>
                    <a:pt x="16" y="10"/>
                  </a:lnTo>
                  <a:lnTo>
                    <a:pt x="20" y="10"/>
                  </a:lnTo>
                  <a:lnTo>
                    <a:pt x="24" y="14"/>
                  </a:lnTo>
                  <a:lnTo>
                    <a:pt x="30" y="14"/>
                  </a:lnTo>
                  <a:lnTo>
                    <a:pt x="34" y="14"/>
                  </a:lnTo>
                  <a:lnTo>
                    <a:pt x="40" y="12"/>
                  </a:lnTo>
                  <a:lnTo>
                    <a:pt x="44" y="8"/>
                  </a:lnTo>
                  <a:lnTo>
                    <a:pt x="50" y="2"/>
                  </a:lnTo>
                  <a:lnTo>
                    <a:pt x="54" y="0"/>
                  </a:lnTo>
                  <a:lnTo>
                    <a:pt x="58" y="0"/>
                  </a:lnTo>
                  <a:lnTo>
                    <a:pt x="68" y="2"/>
                  </a:lnTo>
                  <a:lnTo>
                    <a:pt x="78" y="8"/>
                  </a:lnTo>
                  <a:lnTo>
                    <a:pt x="88" y="14"/>
                  </a:lnTo>
                  <a:lnTo>
                    <a:pt x="94" y="20"/>
                  </a:lnTo>
                  <a:lnTo>
                    <a:pt x="96" y="20"/>
                  </a:lnTo>
                  <a:lnTo>
                    <a:pt x="94" y="22"/>
                  </a:lnTo>
                  <a:lnTo>
                    <a:pt x="94" y="28"/>
                  </a:lnTo>
                  <a:lnTo>
                    <a:pt x="96" y="34"/>
                  </a:lnTo>
                  <a:lnTo>
                    <a:pt x="94" y="36"/>
                  </a:lnTo>
                  <a:lnTo>
                    <a:pt x="90" y="40"/>
                  </a:lnTo>
                  <a:lnTo>
                    <a:pt x="84" y="44"/>
                  </a:lnTo>
                  <a:lnTo>
                    <a:pt x="78" y="32"/>
                  </a:lnTo>
                  <a:lnTo>
                    <a:pt x="78" y="28"/>
                  </a:lnTo>
                  <a:lnTo>
                    <a:pt x="84" y="28"/>
                  </a:lnTo>
                  <a:lnTo>
                    <a:pt x="76" y="18"/>
                  </a:lnTo>
                  <a:lnTo>
                    <a:pt x="70" y="16"/>
                  </a:lnTo>
                  <a:lnTo>
                    <a:pt x="62" y="14"/>
                  </a:lnTo>
                  <a:lnTo>
                    <a:pt x="58" y="16"/>
                  </a:lnTo>
                  <a:lnTo>
                    <a:pt x="52" y="22"/>
                  </a:lnTo>
                  <a:lnTo>
                    <a:pt x="42" y="32"/>
                  </a:lnTo>
                  <a:lnTo>
                    <a:pt x="46" y="34"/>
                  </a:lnTo>
                  <a:lnTo>
                    <a:pt x="50" y="34"/>
                  </a:lnTo>
                  <a:lnTo>
                    <a:pt x="50" y="40"/>
                  </a:lnTo>
                  <a:lnTo>
                    <a:pt x="48" y="44"/>
                  </a:lnTo>
                  <a:lnTo>
                    <a:pt x="44" y="46"/>
                  </a:lnTo>
                  <a:lnTo>
                    <a:pt x="40" y="46"/>
                  </a:lnTo>
                  <a:lnTo>
                    <a:pt x="36" y="46"/>
                  </a:lnTo>
                  <a:lnTo>
                    <a:pt x="34" y="44"/>
                  </a:lnTo>
                  <a:lnTo>
                    <a:pt x="34" y="38"/>
                  </a:lnTo>
                  <a:lnTo>
                    <a:pt x="28" y="36"/>
                  </a:lnTo>
                  <a:lnTo>
                    <a:pt x="24" y="34"/>
                  </a:lnTo>
                  <a:lnTo>
                    <a:pt x="20" y="32"/>
                  </a:lnTo>
                  <a:lnTo>
                    <a:pt x="14" y="28"/>
                  </a:lnTo>
                  <a:lnTo>
                    <a:pt x="2" y="24"/>
                  </a:lnTo>
                  <a:lnTo>
                    <a:pt x="0" y="24"/>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279" name="Freeform 675">
              <a:extLst>
                <a:ext uri="{FF2B5EF4-FFF2-40B4-BE49-F238E27FC236}">
                  <a16:creationId xmlns:a16="http://schemas.microsoft.com/office/drawing/2014/main" id="{408F3105-2678-4513-97BC-1EB1EAE9B561}"/>
                </a:ext>
              </a:extLst>
            </p:cNvPr>
            <p:cNvSpPr>
              <a:spLocks/>
            </p:cNvSpPr>
            <p:nvPr/>
          </p:nvSpPr>
          <p:spPr bwMode="gray">
            <a:xfrm>
              <a:off x="1649818" y="3442438"/>
              <a:ext cx="47751" cy="19109"/>
            </a:xfrm>
            <a:custGeom>
              <a:avLst/>
              <a:gdLst>
                <a:gd name="T0" fmla="*/ 2147483647 w 42"/>
                <a:gd name="T1" fmla="*/ 2147483647 h 16"/>
                <a:gd name="T2" fmla="*/ 2147483647 w 42"/>
                <a:gd name="T3" fmla="*/ 2147483647 h 16"/>
                <a:gd name="T4" fmla="*/ 2147483647 w 42"/>
                <a:gd name="T5" fmla="*/ 2147483647 h 16"/>
                <a:gd name="T6" fmla="*/ 2147483647 w 42"/>
                <a:gd name="T7" fmla="*/ 2147483647 h 16"/>
                <a:gd name="T8" fmla="*/ 2147483647 w 42"/>
                <a:gd name="T9" fmla="*/ 2147483647 h 16"/>
                <a:gd name="T10" fmla="*/ 2147483647 w 42"/>
                <a:gd name="T11" fmla="*/ 2147483647 h 16"/>
                <a:gd name="T12" fmla="*/ 2147483647 w 42"/>
                <a:gd name="T13" fmla="*/ 2147483647 h 16"/>
                <a:gd name="T14" fmla="*/ 2147483647 w 42"/>
                <a:gd name="T15" fmla="*/ 2147483647 h 16"/>
                <a:gd name="T16" fmla="*/ 2147483647 w 42"/>
                <a:gd name="T17" fmla="*/ 2147483647 h 16"/>
                <a:gd name="T18" fmla="*/ 2147483647 w 42"/>
                <a:gd name="T19" fmla="*/ 2147483647 h 16"/>
                <a:gd name="T20" fmla="*/ 2147483647 w 42"/>
                <a:gd name="T21" fmla="*/ 2147483647 h 16"/>
                <a:gd name="T22" fmla="*/ 2147483647 w 42"/>
                <a:gd name="T23" fmla="*/ 0 h 16"/>
                <a:gd name="T24" fmla="*/ 2147483647 w 42"/>
                <a:gd name="T25" fmla="*/ 0 h 16"/>
                <a:gd name="T26" fmla="*/ 2147483647 w 42"/>
                <a:gd name="T27" fmla="*/ 0 h 16"/>
                <a:gd name="T28" fmla="*/ 2147483647 w 42"/>
                <a:gd name="T29" fmla="*/ 2147483647 h 16"/>
                <a:gd name="T30" fmla="*/ 2147483647 w 42"/>
                <a:gd name="T31" fmla="*/ 2147483647 h 16"/>
                <a:gd name="T32" fmla="*/ 2147483647 w 42"/>
                <a:gd name="T33" fmla="*/ 2147483647 h 16"/>
                <a:gd name="T34" fmla="*/ 0 w 42"/>
                <a:gd name="T35" fmla="*/ 2147483647 h 16"/>
                <a:gd name="T36" fmla="*/ 2147483647 w 42"/>
                <a:gd name="T37" fmla="*/ 2147483647 h 16"/>
                <a:gd name="T38" fmla="*/ 2147483647 w 42"/>
                <a:gd name="T39" fmla="*/ 2147483647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16"/>
                <a:gd name="T62" fmla="*/ 42 w 42"/>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16">
                  <a:moveTo>
                    <a:pt x="12" y="14"/>
                  </a:moveTo>
                  <a:lnTo>
                    <a:pt x="14" y="14"/>
                  </a:lnTo>
                  <a:lnTo>
                    <a:pt x="14" y="12"/>
                  </a:lnTo>
                  <a:lnTo>
                    <a:pt x="18" y="8"/>
                  </a:lnTo>
                  <a:lnTo>
                    <a:pt x="18" y="14"/>
                  </a:lnTo>
                  <a:lnTo>
                    <a:pt x="20" y="16"/>
                  </a:lnTo>
                  <a:lnTo>
                    <a:pt x="22" y="16"/>
                  </a:lnTo>
                  <a:lnTo>
                    <a:pt x="24" y="14"/>
                  </a:lnTo>
                  <a:lnTo>
                    <a:pt x="30" y="14"/>
                  </a:lnTo>
                  <a:lnTo>
                    <a:pt x="34" y="10"/>
                  </a:lnTo>
                  <a:lnTo>
                    <a:pt x="40" y="6"/>
                  </a:lnTo>
                  <a:lnTo>
                    <a:pt x="42" y="0"/>
                  </a:lnTo>
                  <a:lnTo>
                    <a:pt x="30" y="0"/>
                  </a:lnTo>
                  <a:lnTo>
                    <a:pt x="26" y="0"/>
                  </a:lnTo>
                  <a:lnTo>
                    <a:pt x="22" y="2"/>
                  </a:lnTo>
                  <a:lnTo>
                    <a:pt x="20" y="2"/>
                  </a:lnTo>
                  <a:lnTo>
                    <a:pt x="8" y="2"/>
                  </a:lnTo>
                  <a:lnTo>
                    <a:pt x="0" y="12"/>
                  </a:lnTo>
                  <a:lnTo>
                    <a:pt x="4" y="14"/>
                  </a:lnTo>
                  <a:lnTo>
                    <a:pt x="12" y="14"/>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280" name="Freeform 676">
              <a:extLst>
                <a:ext uri="{FF2B5EF4-FFF2-40B4-BE49-F238E27FC236}">
                  <a16:creationId xmlns:a16="http://schemas.microsoft.com/office/drawing/2014/main" id="{3D9C03A9-9E47-4FDD-AC54-11F374061772}"/>
                </a:ext>
              </a:extLst>
            </p:cNvPr>
            <p:cNvSpPr>
              <a:spLocks/>
            </p:cNvSpPr>
            <p:nvPr/>
          </p:nvSpPr>
          <p:spPr bwMode="gray">
            <a:xfrm>
              <a:off x="1523276" y="3466324"/>
              <a:ext cx="82372" cy="74048"/>
            </a:xfrm>
            <a:custGeom>
              <a:avLst/>
              <a:gdLst>
                <a:gd name="T0" fmla="*/ 0 w 74"/>
                <a:gd name="T1" fmla="*/ 0 h 60"/>
                <a:gd name="T2" fmla="*/ 2147483647 w 74"/>
                <a:gd name="T3" fmla="*/ 2147483647 h 60"/>
                <a:gd name="T4" fmla="*/ 2147483647 w 74"/>
                <a:gd name="T5" fmla="*/ 2147483647 h 60"/>
                <a:gd name="T6" fmla="*/ 2147483647 w 74"/>
                <a:gd name="T7" fmla="*/ 2147483647 h 60"/>
                <a:gd name="T8" fmla="*/ 2147483647 w 74"/>
                <a:gd name="T9" fmla="*/ 2147483647 h 60"/>
                <a:gd name="T10" fmla="*/ 2147483647 w 74"/>
                <a:gd name="T11" fmla="*/ 2147483647 h 60"/>
                <a:gd name="T12" fmla="*/ 2147483647 w 74"/>
                <a:gd name="T13" fmla="*/ 2147483647 h 60"/>
                <a:gd name="T14" fmla="*/ 2147483647 w 74"/>
                <a:gd name="T15" fmla="*/ 2147483647 h 60"/>
                <a:gd name="T16" fmla="*/ 2147483647 w 74"/>
                <a:gd name="T17" fmla="*/ 2147483647 h 60"/>
                <a:gd name="T18" fmla="*/ 2147483647 w 74"/>
                <a:gd name="T19" fmla="*/ 2147483647 h 60"/>
                <a:gd name="T20" fmla="*/ 2147483647 w 74"/>
                <a:gd name="T21" fmla="*/ 2147483647 h 60"/>
                <a:gd name="T22" fmla="*/ 2147483647 w 74"/>
                <a:gd name="T23" fmla="*/ 2147483647 h 60"/>
                <a:gd name="T24" fmla="*/ 2147483647 w 74"/>
                <a:gd name="T25" fmla="*/ 2147483647 h 60"/>
                <a:gd name="T26" fmla="*/ 0 w 74"/>
                <a:gd name="T27" fmla="*/ 0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60"/>
                <a:gd name="T44" fmla="*/ 74 w 74"/>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60">
                  <a:moveTo>
                    <a:pt x="0" y="0"/>
                  </a:moveTo>
                  <a:lnTo>
                    <a:pt x="6" y="8"/>
                  </a:lnTo>
                  <a:lnTo>
                    <a:pt x="14" y="16"/>
                  </a:lnTo>
                  <a:lnTo>
                    <a:pt x="30" y="28"/>
                  </a:lnTo>
                  <a:lnTo>
                    <a:pt x="42" y="34"/>
                  </a:lnTo>
                  <a:lnTo>
                    <a:pt x="54" y="36"/>
                  </a:lnTo>
                  <a:lnTo>
                    <a:pt x="66" y="40"/>
                  </a:lnTo>
                  <a:lnTo>
                    <a:pt x="70" y="42"/>
                  </a:lnTo>
                  <a:lnTo>
                    <a:pt x="74" y="46"/>
                  </a:lnTo>
                  <a:lnTo>
                    <a:pt x="52" y="56"/>
                  </a:lnTo>
                  <a:lnTo>
                    <a:pt x="42" y="58"/>
                  </a:lnTo>
                  <a:lnTo>
                    <a:pt x="30" y="60"/>
                  </a:lnTo>
                  <a:lnTo>
                    <a:pt x="20" y="58"/>
                  </a:lnTo>
                  <a:lnTo>
                    <a:pt x="0" y="0"/>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281" name="Freeform 677">
              <a:extLst>
                <a:ext uri="{FF2B5EF4-FFF2-40B4-BE49-F238E27FC236}">
                  <a16:creationId xmlns:a16="http://schemas.microsoft.com/office/drawing/2014/main" id="{4A673BA3-CCCD-48F9-8841-E570FB58BC52}"/>
                </a:ext>
              </a:extLst>
            </p:cNvPr>
            <p:cNvSpPr>
              <a:spLocks/>
            </p:cNvSpPr>
            <p:nvPr/>
          </p:nvSpPr>
          <p:spPr bwMode="gray">
            <a:xfrm>
              <a:off x="1313169" y="2321755"/>
              <a:ext cx="232790" cy="894544"/>
            </a:xfrm>
            <a:custGeom>
              <a:avLst/>
              <a:gdLst>
                <a:gd name="T0" fmla="*/ 2147483647 w 208"/>
                <a:gd name="T1" fmla="*/ 2147483647 h 730"/>
                <a:gd name="T2" fmla="*/ 2147483647 w 208"/>
                <a:gd name="T3" fmla="*/ 2147483647 h 730"/>
                <a:gd name="T4" fmla="*/ 2147483647 w 208"/>
                <a:gd name="T5" fmla="*/ 2147483647 h 730"/>
                <a:gd name="T6" fmla="*/ 2147483647 w 208"/>
                <a:gd name="T7" fmla="*/ 2147483647 h 730"/>
                <a:gd name="T8" fmla="*/ 2147483647 w 208"/>
                <a:gd name="T9" fmla="*/ 2147483647 h 730"/>
                <a:gd name="T10" fmla="*/ 2147483647 w 208"/>
                <a:gd name="T11" fmla="*/ 2147483647 h 730"/>
                <a:gd name="T12" fmla="*/ 2147483647 w 208"/>
                <a:gd name="T13" fmla="*/ 2147483647 h 730"/>
                <a:gd name="T14" fmla="*/ 2147483647 w 208"/>
                <a:gd name="T15" fmla="*/ 2147483647 h 730"/>
                <a:gd name="T16" fmla="*/ 2147483647 w 208"/>
                <a:gd name="T17" fmla="*/ 2147483647 h 730"/>
                <a:gd name="T18" fmla="*/ 2147483647 w 208"/>
                <a:gd name="T19" fmla="*/ 2147483647 h 730"/>
                <a:gd name="T20" fmla="*/ 2147483647 w 208"/>
                <a:gd name="T21" fmla="*/ 2147483647 h 730"/>
                <a:gd name="T22" fmla="*/ 2147483647 w 208"/>
                <a:gd name="T23" fmla="*/ 2147483647 h 730"/>
                <a:gd name="T24" fmla="*/ 2147483647 w 208"/>
                <a:gd name="T25" fmla="*/ 2147483647 h 730"/>
                <a:gd name="T26" fmla="*/ 2147483647 w 208"/>
                <a:gd name="T27" fmla="*/ 2147483647 h 730"/>
                <a:gd name="T28" fmla="*/ 2147483647 w 208"/>
                <a:gd name="T29" fmla="*/ 2147483647 h 730"/>
                <a:gd name="T30" fmla="*/ 2147483647 w 208"/>
                <a:gd name="T31" fmla="*/ 2147483647 h 730"/>
                <a:gd name="T32" fmla="*/ 2147483647 w 208"/>
                <a:gd name="T33" fmla="*/ 2147483647 h 730"/>
                <a:gd name="T34" fmla="*/ 2147483647 w 208"/>
                <a:gd name="T35" fmla="*/ 2147483647 h 730"/>
                <a:gd name="T36" fmla="*/ 2147483647 w 208"/>
                <a:gd name="T37" fmla="*/ 2147483647 h 730"/>
                <a:gd name="T38" fmla="*/ 2147483647 w 208"/>
                <a:gd name="T39" fmla="*/ 2147483647 h 730"/>
                <a:gd name="T40" fmla="*/ 2147483647 w 208"/>
                <a:gd name="T41" fmla="*/ 2147483647 h 730"/>
                <a:gd name="T42" fmla="*/ 2147483647 w 208"/>
                <a:gd name="T43" fmla="*/ 2147483647 h 730"/>
                <a:gd name="T44" fmla="*/ 2147483647 w 208"/>
                <a:gd name="T45" fmla="*/ 0 h 730"/>
                <a:gd name="T46" fmla="*/ 0 w 208"/>
                <a:gd name="T47" fmla="*/ 2147483647 h 730"/>
                <a:gd name="T48" fmla="*/ 2147483647 w 208"/>
                <a:gd name="T49" fmla="*/ 2147483647 h 730"/>
                <a:gd name="T50" fmla="*/ 2147483647 w 208"/>
                <a:gd name="T51" fmla="*/ 2147483647 h 730"/>
                <a:gd name="T52" fmla="*/ 2147483647 w 208"/>
                <a:gd name="T53" fmla="*/ 2147483647 h 730"/>
                <a:gd name="T54" fmla="*/ 2147483647 w 208"/>
                <a:gd name="T55" fmla="*/ 2147483647 h 730"/>
                <a:gd name="T56" fmla="*/ 2147483647 w 208"/>
                <a:gd name="T57" fmla="*/ 2147483647 h 730"/>
                <a:gd name="T58" fmla="*/ 2147483647 w 208"/>
                <a:gd name="T59" fmla="*/ 2147483647 h 730"/>
                <a:gd name="T60" fmla="*/ 2147483647 w 208"/>
                <a:gd name="T61" fmla="*/ 2147483647 h 730"/>
                <a:gd name="T62" fmla="*/ 2147483647 w 208"/>
                <a:gd name="T63" fmla="*/ 2147483647 h 730"/>
                <a:gd name="T64" fmla="*/ 2147483647 w 208"/>
                <a:gd name="T65" fmla="*/ 2147483647 h 730"/>
                <a:gd name="T66" fmla="*/ 2147483647 w 208"/>
                <a:gd name="T67" fmla="*/ 2147483647 h 730"/>
                <a:gd name="T68" fmla="*/ 2147483647 w 208"/>
                <a:gd name="T69" fmla="*/ 2147483647 h 730"/>
                <a:gd name="T70" fmla="*/ 2147483647 w 208"/>
                <a:gd name="T71" fmla="*/ 2147483647 h 730"/>
                <a:gd name="T72" fmla="*/ 2147483647 w 208"/>
                <a:gd name="T73" fmla="*/ 2147483647 h 730"/>
                <a:gd name="T74" fmla="*/ 2147483647 w 208"/>
                <a:gd name="T75" fmla="*/ 2147483647 h 730"/>
                <a:gd name="T76" fmla="*/ 2147483647 w 208"/>
                <a:gd name="T77" fmla="*/ 2147483647 h 730"/>
                <a:gd name="T78" fmla="*/ 2147483647 w 208"/>
                <a:gd name="T79" fmla="*/ 2147483647 h 730"/>
                <a:gd name="T80" fmla="*/ 2147483647 w 208"/>
                <a:gd name="T81" fmla="*/ 2147483647 h 730"/>
                <a:gd name="T82" fmla="*/ 2147483647 w 208"/>
                <a:gd name="T83" fmla="*/ 2147483647 h 730"/>
                <a:gd name="T84" fmla="*/ 2147483647 w 208"/>
                <a:gd name="T85" fmla="*/ 2147483647 h 730"/>
                <a:gd name="T86" fmla="*/ 2147483647 w 208"/>
                <a:gd name="T87" fmla="*/ 2147483647 h 730"/>
                <a:gd name="T88" fmla="*/ 2147483647 w 208"/>
                <a:gd name="T89" fmla="*/ 2147483647 h 730"/>
                <a:gd name="T90" fmla="*/ 2147483647 w 208"/>
                <a:gd name="T91" fmla="*/ 2147483647 h 730"/>
                <a:gd name="T92" fmla="*/ 2147483647 w 208"/>
                <a:gd name="T93" fmla="*/ 2147483647 h 730"/>
                <a:gd name="T94" fmla="*/ 2147483647 w 208"/>
                <a:gd name="T95" fmla="*/ 2147483647 h 7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8"/>
                <a:gd name="T145" fmla="*/ 0 h 730"/>
                <a:gd name="T146" fmla="*/ 208 w 208"/>
                <a:gd name="T147" fmla="*/ 730 h 7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8" h="730">
                  <a:moveTo>
                    <a:pt x="188" y="672"/>
                  </a:moveTo>
                  <a:lnTo>
                    <a:pt x="136" y="672"/>
                  </a:lnTo>
                  <a:lnTo>
                    <a:pt x="132" y="666"/>
                  </a:lnTo>
                  <a:lnTo>
                    <a:pt x="130" y="660"/>
                  </a:lnTo>
                  <a:lnTo>
                    <a:pt x="128" y="654"/>
                  </a:lnTo>
                  <a:lnTo>
                    <a:pt x="122" y="648"/>
                  </a:lnTo>
                  <a:lnTo>
                    <a:pt x="114" y="642"/>
                  </a:lnTo>
                  <a:lnTo>
                    <a:pt x="106" y="638"/>
                  </a:lnTo>
                  <a:lnTo>
                    <a:pt x="98" y="632"/>
                  </a:lnTo>
                  <a:lnTo>
                    <a:pt x="96" y="628"/>
                  </a:lnTo>
                  <a:lnTo>
                    <a:pt x="94" y="622"/>
                  </a:lnTo>
                  <a:lnTo>
                    <a:pt x="96" y="610"/>
                  </a:lnTo>
                  <a:lnTo>
                    <a:pt x="98" y="600"/>
                  </a:lnTo>
                  <a:lnTo>
                    <a:pt x="98" y="596"/>
                  </a:lnTo>
                  <a:lnTo>
                    <a:pt x="96" y="592"/>
                  </a:lnTo>
                  <a:lnTo>
                    <a:pt x="96" y="590"/>
                  </a:lnTo>
                  <a:lnTo>
                    <a:pt x="94" y="586"/>
                  </a:lnTo>
                  <a:lnTo>
                    <a:pt x="96" y="582"/>
                  </a:lnTo>
                  <a:lnTo>
                    <a:pt x="98" y="578"/>
                  </a:lnTo>
                  <a:lnTo>
                    <a:pt x="100" y="576"/>
                  </a:lnTo>
                  <a:lnTo>
                    <a:pt x="100" y="570"/>
                  </a:lnTo>
                  <a:lnTo>
                    <a:pt x="100" y="560"/>
                  </a:lnTo>
                  <a:lnTo>
                    <a:pt x="96" y="550"/>
                  </a:lnTo>
                  <a:lnTo>
                    <a:pt x="94" y="544"/>
                  </a:lnTo>
                  <a:lnTo>
                    <a:pt x="92" y="534"/>
                  </a:lnTo>
                  <a:lnTo>
                    <a:pt x="94" y="530"/>
                  </a:lnTo>
                  <a:lnTo>
                    <a:pt x="96" y="524"/>
                  </a:lnTo>
                  <a:lnTo>
                    <a:pt x="92" y="522"/>
                  </a:lnTo>
                  <a:lnTo>
                    <a:pt x="88" y="518"/>
                  </a:lnTo>
                  <a:lnTo>
                    <a:pt x="78" y="504"/>
                  </a:lnTo>
                  <a:lnTo>
                    <a:pt x="66" y="482"/>
                  </a:lnTo>
                  <a:lnTo>
                    <a:pt x="70" y="482"/>
                  </a:lnTo>
                  <a:lnTo>
                    <a:pt x="72" y="478"/>
                  </a:lnTo>
                  <a:lnTo>
                    <a:pt x="70" y="468"/>
                  </a:lnTo>
                  <a:lnTo>
                    <a:pt x="66" y="454"/>
                  </a:lnTo>
                  <a:lnTo>
                    <a:pt x="60" y="440"/>
                  </a:lnTo>
                  <a:lnTo>
                    <a:pt x="58" y="426"/>
                  </a:lnTo>
                  <a:lnTo>
                    <a:pt x="60" y="420"/>
                  </a:lnTo>
                  <a:lnTo>
                    <a:pt x="62" y="416"/>
                  </a:lnTo>
                  <a:lnTo>
                    <a:pt x="64" y="414"/>
                  </a:lnTo>
                  <a:lnTo>
                    <a:pt x="66" y="410"/>
                  </a:lnTo>
                  <a:lnTo>
                    <a:pt x="64" y="402"/>
                  </a:lnTo>
                  <a:lnTo>
                    <a:pt x="58" y="394"/>
                  </a:lnTo>
                  <a:lnTo>
                    <a:pt x="54" y="382"/>
                  </a:lnTo>
                  <a:lnTo>
                    <a:pt x="50" y="374"/>
                  </a:lnTo>
                  <a:lnTo>
                    <a:pt x="52" y="370"/>
                  </a:lnTo>
                  <a:lnTo>
                    <a:pt x="56" y="366"/>
                  </a:lnTo>
                  <a:lnTo>
                    <a:pt x="58" y="360"/>
                  </a:lnTo>
                  <a:lnTo>
                    <a:pt x="60" y="356"/>
                  </a:lnTo>
                  <a:lnTo>
                    <a:pt x="60" y="322"/>
                  </a:lnTo>
                  <a:lnTo>
                    <a:pt x="58" y="314"/>
                  </a:lnTo>
                  <a:lnTo>
                    <a:pt x="54" y="306"/>
                  </a:lnTo>
                  <a:lnTo>
                    <a:pt x="50" y="300"/>
                  </a:lnTo>
                  <a:lnTo>
                    <a:pt x="48" y="292"/>
                  </a:lnTo>
                  <a:lnTo>
                    <a:pt x="46" y="286"/>
                  </a:lnTo>
                  <a:lnTo>
                    <a:pt x="42" y="280"/>
                  </a:lnTo>
                  <a:lnTo>
                    <a:pt x="40" y="274"/>
                  </a:lnTo>
                  <a:lnTo>
                    <a:pt x="38" y="268"/>
                  </a:lnTo>
                  <a:lnTo>
                    <a:pt x="40" y="262"/>
                  </a:lnTo>
                  <a:lnTo>
                    <a:pt x="42" y="254"/>
                  </a:lnTo>
                  <a:lnTo>
                    <a:pt x="46" y="244"/>
                  </a:lnTo>
                  <a:lnTo>
                    <a:pt x="46" y="238"/>
                  </a:lnTo>
                  <a:lnTo>
                    <a:pt x="42" y="234"/>
                  </a:lnTo>
                  <a:lnTo>
                    <a:pt x="40" y="230"/>
                  </a:lnTo>
                  <a:lnTo>
                    <a:pt x="38" y="226"/>
                  </a:lnTo>
                  <a:lnTo>
                    <a:pt x="40" y="212"/>
                  </a:lnTo>
                  <a:lnTo>
                    <a:pt x="46" y="200"/>
                  </a:lnTo>
                  <a:lnTo>
                    <a:pt x="54" y="188"/>
                  </a:lnTo>
                  <a:lnTo>
                    <a:pt x="60" y="180"/>
                  </a:lnTo>
                  <a:lnTo>
                    <a:pt x="56" y="172"/>
                  </a:lnTo>
                  <a:lnTo>
                    <a:pt x="52" y="166"/>
                  </a:lnTo>
                  <a:lnTo>
                    <a:pt x="50" y="148"/>
                  </a:lnTo>
                  <a:lnTo>
                    <a:pt x="52" y="138"/>
                  </a:lnTo>
                  <a:lnTo>
                    <a:pt x="56" y="134"/>
                  </a:lnTo>
                  <a:lnTo>
                    <a:pt x="62" y="130"/>
                  </a:lnTo>
                  <a:lnTo>
                    <a:pt x="68" y="124"/>
                  </a:lnTo>
                  <a:lnTo>
                    <a:pt x="70" y="118"/>
                  </a:lnTo>
                  <a:lnTo>
                    <a:pt x="70" y="112"/>
                  </a:lnTo>
                  <a:lnTo>
                    <a:pt x="68" y="98"/>
                  </a:lnTo>
                  <a:lnTo>
                    <a:pt x="66" y="100"/>
                  </a:lnTo>
                  <a:lnTo>
                    <a:pt x="62" y="100"/>
                  </a:lnTo>
                  <a:lnTo>
                    <a:pt x="58" y="100"/>
                  </a:lnTo>
                  <a:lnTo>
                    <a:pt x="56" y="96"/>
                  </a:lnTo>
                  <a:lnTo>
                    <a:pt x="52" y="88"/>
                  </a:lnTo>
                  <a:lnTo>
                    <a:pt x="46" y="68"/>
                  </a:lnTo>
                  <a:lnTo>
                    <a:pt x="44" y="64"/>
                  </a:lnTo>
                  <a:lnTo>
                    <a:pt x="40" y="62"/>
                  </a:lnTo>
                  <a:lnTo>
                    <a:pt x="38" y="60"/>
                  </a:lnTo>
                  <a:lnTo>
                    <a:pt x="36" y="56"/>
                  </a:lnTo>
                  <a:lnTo>
                    <a:pt x="32" y="24"/>
                  </a:lnTo>
                  <a:lnTo>
                    <a:pt x="26" y="12"/>
                  </a:lnTo>
                  <a:lnTo>
                    <a:pt x="16" y="0"/>
                  </a:lnTo>
                  <a:lnTo>
                    <a:pt x="14" y="6"/>
                  </a:lnTo>
                  <a:lnTo>
                    <a:pt x="10" y="8"/>
                  </a:lnTo>
                  <a:lnTo>
                    <a:pt x="6" y="10"/>
                  </a:lnTo>
                  <a:lnTo>
                    <a:pt x="0" y="12"/>
                  </a:lnTo>
                  <a:lnTo>
                    <a:pt x="6" y="22"/>
                  </a:lnTo>
                  <a:lnTo>
                    <a:pt x="10" y="38"/>
                  </a:lnTo>
                  <a:lnTo>
                    <a:pt x="14" y="54"/>
                  </a:lnTo>
                  <a:lnTo>
                    <a:pt x="16" y="74"/>
                  </a:lnTo>
                  <a:lnTo>
                    <a:pt x="12" y="90"/>
                  </a:lnTo>
                  <a:lnTo>
                    <a:pt x="10" y="106"/>
                  </a:lnTo>
                  <a:lnTo>
                    <a:pt x="14" y="112"/>
                  </a:lnTo>
                  <a:lnTo>
                    <a:pt x="18" y="118"/>
                  </a:lnTo>
                  <a:lnTo>
                    <a:pt x="20" y="130"/>
                  </a:lnTo>
                  <a:lnTo>
                    <a:pt x="20" y="148"/>
                  </a:lnTo>
                  <a:lnTo>
                    <a:pt x="18" y="178"/>
                  </a:lnTo>
                  <a:lnTo>
                    <a:pt x="12" y="210"/>
                  </a:lnTo>
                  <a:lnTo>
                    <a:pt x="14" y="216"/>
                  </a:lnTo>
                  <a:lnTo>
                    <a:pt x="16" y="220"/>
                  </a:lnTo>
                  <a:lnTo>
                    <a:pt x="18" y="224"/>
                  </a:lnTo>
                  <a:lnTo>
                    <a:pt x="20" y="228"/>
                  </a:lnTo>
                  <a:lnTo>
                    <a:pt x="20" y="232"/>
                  </a:lnTo>
                  <a:lnTo>
                    <a:pt x="18" y="232"/>
                  </a:lnTo>
                  <a:lnTo>
                    <a:pt x="16" y="234"/>
                  </a:lnTo>
                  <a:lnTo>
                    <a:pt x="16" y="238"/>
                  </a:lnTo>
                  <a:lnTo>
                    <a:pt x="16" y="256"/>
                  </a:lnTo>
                  <a:lnTo>
                    <a:pt x="22" y="274"/>
                  </a:lnTo>
                  <a:lnTo>
                    <a:pt x="26" y="290"/>
                  </a:lnTo>
                  <a:lnTo>
                    <a:pt x="28" y="310"/>
                  </a:lnTo>
                  <a:lnTo>
                    <a:pt x="24" y="328"/>
                  </a:lnTo>
                  <a:lnTo>
                    <a:pt x="24" y="336"/>
                  </a:lnTo>
                  <a:lnTo>
                    <a:pt x="22" y="344"/>
                  </a:lnTo>
                  <a:lnTo>
                    <a:pt x="24" y="354"/>
                  </a:lnTo>
                  <a:lnTo>
                    <a:pt x="24" y="360"/>
                  </a:lnTo>
                  <a:lnTo>
                    <a:pt x="22" y="368"/>
                  </a:lnTo>
                  <a:lnTo>
                    <a:pt x="18" y="374"/>
                  </a:lnTo>
                  <a:lnTo>
                    <a:pt x="14" y="378"/>
                  </a:lnTo>
                  <a:lnTo>
                    <a:pt x="12" y="382"/>
                  </a:lnTo>
                  <a:lnTo>
                    <a:pt x="12" y="388"/>
                  </a:lnTo>
                  <a:lnTo>
                    <a:pt x="14" y="392"/>
                  </a:lnTo>
                  <a:lnTo>
                    <a:pt x="20" y="402"/>
                  </a:lnTo>
                  <a:lnTo>
                    <a:pt x="26" y="412"/>
                  </a:lnTo>
                  <a:lnTo>
                    <a:pt x="28" y="420"/>
                  </a:lnTo>
                  <a:lnTo>
                    <a:pt x="28" y="436"/>
                  </a:lnTo>
                  <a:lnTo>
                    <a:pt x="30" y="452"/>
                  </a:lnTo>
                  <a:lnTo>
                    <a:pt x="32" y="472"/>
                  </a:lnTo>
                  <a:lnTo>
                    <a:pt x="38" y="492"/>
                  </a:lnTo>
                  <a:lnTo>
                    <a:pt x="40" y="498"/>
                  </a:lnTo>
                  <a:lnTo>
                    <a:pt x="44" y="500"/>
                  </a:lnTo>
                  <a:lnTo>
                    <a:pt x="48" y="500"/>
                  </a:lnTo>
                  <a:lnTo>
                    <a:pt x="50" y="498"/>
                  </a:lnTo>
                  <a:lnTo>
                    <a:pt x="50" y="496"/>
                  </a:lnTo>
                  <a:lnTo>
                    <a:pt x="48" y="484"/>
                  </a:lnTo>
                  <a:lnTo>
                    <a:pt x="44" y="472"/>
                  </a:lnTo>
                  <a:lnTo>
                    <a:pt x="48" y="470"/>
                  </a:lnTo>
                  <a:lnTo>
                    <a:pt x="54" y="468"/>
                  </a:lnTo>
                  <a:lnTo>
                    <a:pt x="58" y="478"/>
                  </a:lnTo>
                  <a:lnTo>
                    <a:pt x="58" y="492"/>
                  </a:lnTo>
                  <a:lnTo>
                    <a:pt x="60" y="498"/>
                  </a:lnTo>
                  <a:lnTo>
                    <a:pt x="62" y="504"/>
                  </a:lnTo>
                  <a:lnTo>
                    <a:pt x="62" y="518"/>
                  </a:lnTo>
                  <a:lnTo>
                    <a:pt x="54" y="520"/>
                  </a:lnTo>
                  <a:lnTo>
                    <a:pt x="48" y="520"/>
                  </a:lnTo>
                  <a:lnTo>
                    <a:pt x="50" y="524"/>
                  </a:lnTo>
                  <a:lnTo>
                    <a:pt x="52" y="528"/>
                  </a:lnTo>
                  <a:lnTo>
                    <a:pt x="54" y="532"/>
                  </a:lnTo>
                  <a:lnTo>
                    <a:pt x="56" y="536"/>
                  </a:lnTo>
                  <a:lnTo>
                    <a:pt x="54" y="542"/>
                  </a:lnTo>
                  <a:lnTo>
                    <a:pt x="50" y="546"/>
                  </a:lnTo>
                  <a:lnTo>
                    <a:pt x="46" y="552"/>
                  </a:lnTo>
                  <a:lnTo>
                    <a:pt x="44" y="560"/>
                  </a:lnTo>
                  <a:lnTo>
                    <a:pt x="46" y="564"/>
                  </a:lnTo>
                  <a:lnTo>
                    <a:pt x="50" y="566"/>
                  </a:lnTo>
                  <a:lnTo>
                    <a:pt x="62" y="568"/>
                  </a:lnTo>
                  <a:lnTo>
                    <a:pt x="60" y="572"/>
                  </a:lnTo>
                  <a:lnTo>
                    <a:pt x="62" y="576"/>
                  </a:lnTo>
                  <a:lnTo>
                    <a:pt x="64" y="582"/>
                  </a:lnTo>
                  <a:lnTo>
                    <a:pt x="64" y="588"/>
                  </a:lnTo>
                  <a:lnTo>
                    <a:pt x="56" y="588"/>
                  </a:lnTo>
                  <a:lnTo>
                    <a:pt x="56" y="598"/>
                  </a:lnTo>
                  <a:lnTo>
                    <a:pt x="60" y="604"/>
                  </a:lnTo>
                  <a:lnTo>
                    <a:pt x="68" y="612"/>
                  </a:lnTo>
                  <a:lnTo>
                    <a:pt x="68" y="616"/>
                  </a:lnTo>
                  <a:lnTo>
                    <a:pt x="68" y="622"/>
                  </a:lnTo>
                  <a:lnTo>
                    <a:pt x="72" y="628"/>
                  </a:lnTo>
                  <a:lnTo>
                    <a:pt x="80" y="640"/>
                  </a:lnTo>
                  <a:lnTo>
                    <a:pt x="88" y="650"/>
                  </a:lnTo>
                  <a:lnTo>
                    <a:pt x="94" y="654"/>
                  </a:lnTo>
                  <a:lnTo>
                    <a:pt x="104" y="654"/>
                  </a:lnTo>
                  <a:lnTo>
                    <a:pt x="102" y="666"/>
                  </a:lnTo>
                  <a:lnTo>
                    <a:pt x="104" y="670"/>
                  </a:lnTo>
                  <a:lnTo>
                    <a:pt x="108" y="676"/>
                  </a:lnTo>
                  <a:lnTo>
                    <a:pt x="104" y="680"/>
                  </a:lnTo>
                  <a:lnTo>
                    <a:pt x="116" y="690"/>
                  </a:lnTo>
                  <a:lnTo>
                    <a:pt x="132" y="698"/>
                  </a:lnTo>
                  <a:lnTo>
                    <a:pt x="166" y="712"/>
                  </a:lnTo>
                  <a:lnTo>
                    <a:pt x="168" y="716"/>
                  </a:lnTo>
                  <a:lnTo>
                    <a:pt x="172" y="718"/>
                  </a:lnTo>
                  <a:lnTo>
                    <a:pt x="174" y="720"/>
                  </a:lnTo>
                  <a:lnTo>
                    <a:pt x="178" y="722"/>
                  </a:lnTo>
                  <a:lnTo>
                    <a:pt x="186" y="722"/>
                  </a:lnTo>
                  <a:lnTo>
                    <a:pt x="192" y="726"/>
                  </a:lnTo>
                  <a:lnTo>
                    <a:pt x="208" y="730"/>
                  </a:lnTo>
                  <a:lnTo>
                    <a:pt x="188" y="672"/>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282" name="Freeform 678">
              <a:extLst>
                <a:ext uri="{FF2B5EF4-FFF2-40B4-BE49-F238E27FC236}">
                  <a16:creationId xmlns:a16="http://schemas.microsoft.com/office/drawing/2014/main" id="{F7D83065-94DF-4C26-95C5-DBF2F8A74C0F}"/>
                </a:ext>
              </a:extLst>
            </p:cNvPr>
            <p:cNvSpPr>
              <a:spLocks/>
            </p:cNvSpPr>
            <p:nvPr/>
          </p:nvSpPr>
          <p:spPr bwMode="gray">
            <a:xfrm>
              <a:off x="5028243" y="889767"/>
              <a:ext cx="162356" cy="193480"/>
            </a:xfrm>
            <a:custGeom>
              <a:avLst/>
              <a:gdLst>
                <a:gd name="T0" fmla="*/ 2147483647 w 146"/>
                <a:gd name="T1" fmla="*/ 2147483647 h 158"/>
                <a:gd name="T2" fmla="*/ 2147483647 w 146"/>
                <a:gd name="T3" fmla="*/ 0 h 158"/>
                <a:gd name="T4" fmla="*/ 2147483647 w 146"/>
                <a:gd name="T5" fmla="*/ 2147483647 h 158"/>
                <a:gd name="T6" fmla="*/ 2147483647 w 146"/>
                <a:gd name="T7" fmla="*/ 2147483647 h 158"/>
                <a:gd name="T8" fmla="*/ 2147483647 w 146"/>
                <a:gd name="T9" fmla="*/ 2147483647 h 158"/>
                <a:gd name="T10" fmla="*/ 2147483647 w 146"/>
                <a:gd name="T11" fmla="*/ 2147483647 h 158"/>
                <a:gd name="T12" fmla="*/ 2147483647 w 146"/>
                <a:gd name="T13" fmla="*/ 2147483647 h 158"/>
                <a:gd name="T14" fmla="*/ 2147483647 w 146"/>
                <a:gd name="T15" fmla="*/ 2147483647 h 158"/>
                <a:gd name="T16" fmla="*/ 2147483647 w 146"/>
                <a:gd name="T17" fmla="*/ 2147483647 h 158"/>
                <a:gd name="T18" fmla="*/ 2147483647 w 146"/>
                <a:gd name="T19" fmla="*/ 2147483647 h 158"/>
                <a:gd name="T20" fmla="*/ 2147483647 w 146"/>
                <a:gd name="T21" fmla="*/ 2147483647 h 158"/>
                <a:gd name="T22" fmla="*/ 2147483647 w 146"/>
                <a:gd name="T23" fmla="*/ 2147483647 h 158"/>
                <a:gd name="T24" fmla="*/ 2147483647 w 146"/>
                <a:gd name="T25" fmla="*/ 2147483647 h 158"/>
                <a:gd name="T26" fmla="*/ 2147483647 w 146"/>
                <a:gd name="T27" fmla="*/ 2147483647 h 158"/>
                <a:gd name="T28" fmla="*/ 2147483647 w 146"/>
                <a:gd name="T29" fmla="*/ 2147483647 h 158"/>
                <a:gd name="T30" fmla="*/ 2147483647 w 146"/>
                <a:gd name="T31" fmla="*/ 2147483647 h 158"/>
                <a:gd name="T32" fmla="*/ 2147483647 w 146"/>
                <a:gd name="T33" fmla="*/ 2147483647 h 158"/>
                <a:gd name="T34" fmla="*/ 2147483647 w 146"/>
                <a:gd name="T35" fmla="*/ 2147483647 h 158"/>
                <a:gd name="T36" fmla="*/ 2147483647 w 146"/>
                <a:gd name="T37" fmla="*/ 2147483647 h 158"/>
                <a:gd name="T38" fmla="*/ 2147483647 w 146"/>
                <a:gd name="T39" fmla="*/ 2147483647 h 158"/>
                <a:gd name="T40" fmla="*/ 2147483647 w 146"/>
                <a:gd name="T41" fmla="*/ 2147483647 h 158"/>
                <a:gd name="T42" fmla="*/ 2147483647 w 146"/>
                <a:gd name="T43" fmla="*/ 2147483647 h 158"/>
                <a:gd name="T44" fmla="*/ 2147483647 w 146"/>
                <a:gd name="T45" fmla="*/ 2147483647 h 158"/>
                <a:gd name="T46" fmla="*/ 2147483647 w 146"/>
                <a:gd name="T47" fmla="*/ 2147483647 h 158"/>
                <a:gd name="T48" fmla="*/ 0 w 146"/>
                <a:gd name="T49" fmla="*/ 2147483647 h 158"/>
                <a:gd name="T50" fmla="*/ 2147483647 w 146"/>
                <a:gd name="T51" fmla="*/ 2147483647 h 158"/>
                <a:gd name="T52" fmla="*/ 2147483647 w 146"/>
                <a:gd name="T53" fmla="*/ 2147483647 h 158"/>
                <a:gd name="T54" fmla="*/ 2147483647 w 146"/>
                <a:gd name="T55" fmla="*/ 2147483647 h 158"/>
                <a:gd name="T56" fmla="*/ 2147483647 w 146"/>
                <a:gd name="T57" fmla="*/ 2147483647 h 158"/>
                <a:gd name="T58" fmla="*/ 2147483647 w 146"/>
                <a:gd name="T59" fmla="*/ 2147483647 h 158"/>
                <a:gd name="T60" fmla="*/ 2147483647 w 146"/>
                <a:gd name="T61" fmla="*/ 2147483647 h 158"/>
                <a:gd name="T62" fmla="*/ 2147483647 w 146"/>
                <a:gd name="T63" fmla="*/ 2147483647 h 158"/>
                <a:gd name="T64" fmla="*/ 2147483647 w 146"/>
                <a:gd name="T65" fmla="*/ 2147483647 h 158"/>
                <a:gd name="T66" fmla="*/ 2147483647 w 146"/>
                <a:gd name="T67" fmla="*/ 2147483647 h 158"/>
                <a:gd name="T68" fmla="*/ 2147483647 w 146"/>
                <a:gd name="T69" fmla="*/ 2147483647 h 158"/>
                <a:gd name="T70" fmla="*/ 2147483647 w 146"/>
                <a:gd name="T71" fmla="*/ 2147483647 h 158"/>
                <a:gd name="T72" fmla="*/ 2147483647 w 146"/>
                <a:gd name="T73" fmla="*/ 2147483647 h 158"/>
                <a:gd name="T74" fmla="*/ 2147483647 w 146"/>
                <a:gd name="T75" fmla="*/ 2147483647 h 158"/>
                <a:gd name="T76" fmla="*/ 2147483647 w 146"/>
                <a:gd name="T77" fmla="*/ 2147483647 h 158"/>
                <a:gd name="T78" fmla="*/ 2147483647 w 146"/>
                <a:gd name="T79" fmla="*/ 2147483647 h 158"/>
                <a:gd name="T80" fmla="*/ 2147483647 w 146"/>
                <a:gd name="T81" fmla="*/ 2147483647 h 158"/>
                <a:gd name="T82" fmla="*/ 2147483647 w 146"/>
                <a:gd name="T83" fmla="*/ 2147483647 h 158"/>
                <a:gd name="T84" fmla="*/ 2147483647 w 146"/>
                <a:gd name="T85" fmla="*/ 2147483647 h 158"/>
                <a:gd name="T86" fmla="*/ 2147483647 w 146"/>
                <a:gd name="T87" fmla="*/ 2147483647 h 158"/>
                <a:gd name="T88" fmla="*/ 2147483647 w 146"/>
                <a:gd name="T89" fmla="*/ 2147483647 h 1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6"/>
                <a:gd name="T136" fmla="*/ 0 h 158"/>
                <a:gd name="T137" fmla="*/ 146 w 146"/>
                <a:gd name="T138" fmla="*/ 158 h 1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6" h="158">
                  <a:moveTo>
                    <a:pt x="82" y="12"/>
                  </a:moveTo>
                  <a:lnTo>
                    <a:pt x="84" y="6"/>
                  </a:lnTo>
                  <a:lnTo>
                    <a:pt x="86" y="4"/>
                  </a:lnTo>
                  <a:lnTo>
                    <a:pt x="92" y="0"/>
                  </a:lnTo>
                  <a:lnTo>
                    <a:pt x="106" y="10"/>
                  </a:lnTo>
                  <a:lnTo>
                    <a:pt x="118" y="24"/>
                  </a:lnTo>
                  <a:lnTo>
                    <a:pt x="124" y="32"/>
                  </a:lnTo>
                  <a:lnTo>
                    <a:pt x="128" y="40"/>
                  </a:lnTo>
                  <a:lnTo>
                    <a:pt x="132" y="48"/>
                  </a:lnTo>
                  <a:lnTo>
                    <a:pt x="132" y="56"/>
                  </a:lnTo>
                  <a:lnTo>
                    <a:pt x="130" y="60"/>
                  </a:lnTo>
                  <a:lnTo>
                    <a:pt x="128" y="64"/>
                  </a:lnTo>
                  <a:lnTo>
                    <a:pt x="136" y="84"/>
                  </a:lnTo>
                  <a:lnTo>
                    <a:pt x="146" y="108"/>
                  </a:lnTo>
                  <a:lnTo>
                    <a:pt x="144" y="118"/>
                  </a:lnTo>
                  <a:lnTo>
                    <a:pt x="142" y="122"/>
                  </a:lnTo>
                  <a:lnTo>
                    <a:pt x="140" y="122"/>
                  </a:lnTo>
                  <a:lnTo>
                    <a:pt x="136" y="122"/>
                  </a:lnTo>
                  <a:lnTo>
                    <a:pt x="136" y="118"/>
                  </a:lnTo>
                  <a:lnTo>
                    <a:pt x="140" y="114"/>
                  </a:lnTo>
                  <a:lnTo>
                    <a:pt x="132" y="116"/>
                  </a:lnTo>
                  <a:lnTo>
                    <a:pt x="128" y="118"/>
                  </a:lnTo>
                  <a:lnTo>
                    <a:pt x="126" y="128"/>
                  </a:lnTo>
                  <a:lnTo>
                    <a:pt x="124" y="124"/>
                  </a:lnTo>
                  <a:lnTo>
                    <a:pt x="122" y="122"/>
                  </a:lnTo>
                  <a:lnTo>
                    <a:pt x="116" y="128"/>
                  </a:lnTo>
                  <a:lnTo>
                    <a:pt x="112" y="130"/>
                  </a:lnTo>
                  <a:lnTo>
                    <a:pt x="108" y="130"/>
                  </a:lnTo>
                  <a:lnTo>
                    <a:pt x="100" y="130"/>
                  </a:lnTo>
                  <a:lnTo>
                    <a:pt x="94" y="128"/>
                  </a:lnTo>
                  <a:lnTo>
                    <a:pt x="90" y="128"/>
                  </a:lnTo>
                  <a:lnTo>
                    <a:pt x="88" y="128"/>
                  </a:lnTo>
                  <a:lnTo>
                    <a:pt x="88" y="130"/>
                  </a:lnTo>
                  <a:lnTo>
                    <a:pt x="92" y="136"/>
                  </a:lnTo>
                  <a:lnTo>
                    <a:pt x="98" y="140"/>
                  </a:lnTo>
                  <a:lnTo>
                    <a:pt x="92" y="148"/>
                  </a:lnTo>
                  <a:lnTo>
                    <a:pt x="88" y="158"/>
                  </a:lnTo>
                  <a:lnTo>
                    <a:pt x="80" y="154"/>
                  </a:lnTo>
                  <a:lnTo>
                    <a:pt x="76" y="148"/>
                  </a:lnTo>
                  <a:lnTo>
                    <a:pt x="72" y="140"/>
                  </a:lnTo>
                  <a:lnTo>
                    <a:pt x="70" y="130"/>
                  </a:lnTo>
                  <a:lnTo>
                    <a:pt x="58" y="130"/>
                  </a:lnTo>
                  <a:lnTo>
                    <a:pt x="50" y="132"/>
                  </a:lnTo>
                  <a:lnTo>
                    <a:pt x="42" y="134"/>
                  </a:lnTo>
                  <a:lnTo>
                    <a:pt x="32" y="138"/>
                  </a:lnTo>
                  <a:lnTo>
                    <a:pt x="22" y="138"/>
                  </a:lnTo>
                  <a:lnTo>
                    <a:pt x="22" y="146"/>
                  </a:lnTo>
                  <a:lnTo>
                    <a:pt x="8" y="144"/>
                  </a:lnTo>
                  <a:lnTo>
                    <a:pt x="2" y="142"/>
                  </a:lnTo>
                  <a:lnTo>
                    <a:pt x="0" y="140"/>
                  </a:lnTo>
                  <a:lnTo>
                    <a:pt x="0" y="136"/>
                  </a:lnTo>
                  <a:lnTo>
                    <a:pt x="6" y="134"/>
                  </a:lnTo>
                  <a:lnTo>
                    <a:pt x="10" y="132"/>
                  </a:lnTo>
                  <a:lnTo>
                    <a:pt x="16" y="124"/>
                  </a:lnTo>
                  <a:lnTo>
                    <a:pt x="22" y="116"/>
                  </a:lnTo>
                  <a:lnTo>
                    <a:pt x="26" y="114"/>
                  </a:lnTo>
                  <a:lnTo>
                    <a:pt x="30" y="112"/>
                  </a:lnTo>
                  <a:lnTo>
                    <a:pt x="36" y="112"/>
                  </a:lnTo>
                  <a:lnTo>
                    <a:pt x="40" y="110"/>
                  </a:lnTo>
                  <a:lnTo>
                    <a:pt x="46" y="108"/>
                  </a:lnTo>
                  <a:lnTo>
                    <a:pt x="50" y="108"/>
                  </a:lnTo>
                  <a:lnTo>
                    <a:pt x="56" y="108"/>
                  </a:lnTo>
                  <a:lnTo>
                    <a:pt x="58" y="110"/>
                  </a:lnTo>
                  <a:lnTo>
                    <a:pt x="64" y="116"/>
                  </a:lnTo>
                  <a:lnTo>
                    <a:pt x="68" y="112"/>
                  </a:lnTo>
                  <a:lnTo>
                    <a:pt x="68" y="108"/>
                  </a:lnTo>
                  <a:lnTo>
                    <a:pt x="66" y="102"/>
                  </a:lnTo>
                  <a:lnTo>
                    <a:pt x="64" y="100"/>
                  </a:lnTo>
                  <a:lnTo>
                    <a:pt x="66" y="96"/>
                  </a:lnTo>
                  <a:lnTo>
                    <a:pt x="70" y="92"/>
                  </a:lnTo>
                  <a:lnTo>
                    <a:pt x="74" y="90"/>
                  </a:lnTo>
                  <a:lnTo>
                    <a:pt x="74" y="86"/>
                  </a:lnTo>
                  <a:lnTo>
                    <a:pt x="74" y="82"/>
                  </a:lnTo>
                  <a:lnTo>
                    <a:pt x="74" y="78"/>
                  </a:lnTo>
                  <a:lnTo>
                    <a:pt x="76" y="82"/>
                  </a:lnTo>
                  <a:lnTo>
                    <a:pt x="74" y="88"/>
                  </a:lnTo>
                  <a:lnTo>
                    <a:pt x="82" y="86"/>
                  </a:lnTo>
                  <a:lnTo>
                    <a:pt x="88" y="84"/>
                  </a:lnTo>
                  <a:lnTo>
                    <a:pt x="92" y="80"/>
                  </a:lnTo>
                  <a:lnTo>
                    <a:pt x="96" y="76"/>
                  </a:lnTo>
                  <a:lnTo>
                    <a:pt x="100" y="64"/>
                  </a:lnTo>
                  <a:lnTo>
                    <a:pt x="102" y="52"/>
                  </a:lnTo>
                  <a:lnTo>
                    <a:pt x="102" y="46"/>
                  </a:lnTo>
                  <a:lnTo>
                    <a:pt x="100" y="42"/>
                  </a:lnTo>
                  <a:lnTo>
                    <a:pt x="94" y="34"/>
                  </a:lnTo>
                  <a:lnTo>
                    <a:pt x="90" y="28"/>
                  </a:lnTo>
                  <a:lnTo>
                    <a:pt x="88" y="24"/>
                  </a:lnTo>
                  <a:lnTo>
                    <a:pt x="86" y="20"/>
                  </a:lnTo>
                  <a:lnTo>
                    <a:pt x="84" y="16"/>
                  </a:lnTo>
                  <a:lnTo>
                    <a:pt x="82" y="12"/>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283" name="Freeform 679">
              <a:extLst>
                <a:ext uri="{FF2B5EF4-FFF2-40B4-BE49-F238E27FC236}">
                  <a16:creationId xmlns:a16="http://schemas.microsoft.com/office/drawing/2014/main" id="{388506EF-C479-4828-80F5-68BC89B07880}"/>
                </a:ext>
              </a:extLst>
            </p:cNvPr>
            <p:cNvSpPr>
              <a:spLocks/>
            </p:cNvSpPr>
            <p:nvPr/>
          </p:nvSpPr>
          <p:spPr bwMode="gray">
            <a:xfrm>
              <a:off x="3951445" y="592382"/>
              <a:ext cx="981296" cy="789444"/>
            </a:xfrm>
            <a:custGeom>
              <a:avLst/>
              <a:gdLst>
                <a:gd name="T0" fmla="*/ 2147483647 w 880"/>
                <a:gd name="T1" fmla="*/ 2147483647 h 644"/>
                <a:gd name="T2" fmla="*/ 2147483647 w 880"/>
                <a:gd name="T3" fmla="*/ 2147483647 h 644"/>
                <a:gd name="T4" fmla="*/ 2147483647 w 880"/>
                <a:gd name="T5" fmla="*/ 2147483647 h 644"/>
                <a:gd name="T6" fmla="*/ 2147483647 w 880"/>
                <a:gd name="T7" fmla="*/ 2147483647 h 644"/>
                <a:gd name="T8" fmla="*/ 2147483647 w 880"/>
                <a:gd name="T9" fmla="*/ 2147483647 h 644"/>
                <a:gd name="T10" fmla="*/ 2147483647 w 880"/>
                <a:gd name="T11" fmla="*/ 2147483647 h 644"/>
                <a:gd name="T12" fmla="*/ 2147483647 w 880"/>
                <a:gd name="T13" fmla="*/ 2147483647 h 644"/>
                <a:gd name="T14" fmla="*/ 2147483647 w 880"/>
                <a:gd name="T15" fmla="*/ 2147483647 h 644"/>
                <a:gd name="T16" fmla="*/ 2147483647 w 880"/>
                <a:gd name="T17" fmla="*/ 2147483647 h 644"/>
                <a:gd name="T18" fmla="*/ 2147483647 w 880"/>
                <a:gd name="T19" fmla="*/ 2147483647 h 644"/>
                <a:gd name="T20" fmla="*/ 2147483647 w 880"/>
                <a:gd name="T21" fmla="*/ 2147483647 h 644"/>
                <a:gd name="T22" fmla="*/ 2147483647 w 880"/>
                <a:gd name="T23" fmla="*/ 2147483647 h 644"/>
                <a:gd name="T24" fmla="*/ 2147483647 w 880"/>
                <a:gd name="T25" fmla="*/ 2147483647 h 644"/>
                <a:gd name="T26" fmla="*/ 2147483647 w 880"/>
                <a:gd name="T27" fmla="*/ 2147483647 h 644"/>
                <a:gd name="T28" fmla="*/ 2147483647 w 880"/>
                <a:gd name="T29" fmla="*/ 2147483647 h 644"/>
                <a:gd name="T30" fmla="*/ 2147483647 w 880"/>
                <a:gd name="T31" fmla="*/ 2147483647 h 644"/>
                <a:gd name="T32" fmla="*/ 2147483647 w 880"/>
                <a:gd name="T33" fmla="*/ 2147483647 h 644"/>
                <a:gd name="T34" fmla="*/ 2147483647 w 880"/>
                <a:gd name="T35" fmla="*/ 2147483647 h 644"/>
                <a:gd name="T36" fmla="*/ 2147483647 w 880"/>
                <a:gd name="T37" fmla="*/ 2147483647 h 644"/>
                <a:gd name="T38" fmla="*/ 2147483647 w 880"/>
                <a:gd name="T39" fmla="*/ 2147483647 h 644"/>
                <a:gd name="T40" fmla="*/ 2147483647 w 880"/>
                <a:gd name="T41" fmla="*/ 2147483647 h 644"/>
                <a:gd name="T42" fmla="*/ 2147483647 w 880"/>
                <a:gd name="T43" fmla="*/ 2147483647 h 644"/>
                <a:gd name="T44" fmla="*/ 2147483647 w 880"/>
                <a:gd name="T45" fmla="*/ 2147483647 h 644"/>
                <a:gd name="T46" fmla="*/ 2147483647 w 880"/>
                <a:gd name="T47" fmla="*/ 2147483647 h 644"/>
                <a:gd name="T48" fmla="*/ 2147483647 w 880"/>
                <a:gd name="T49" fmla="*/ 2147483647 h 644"/>
                <a:gd name="T50" fmla="*/ 2147483647 w 880"/>
                <a:gd name="T51" fmla="*/ 2147483647 h 644"/>
                <a:gd name="T52" fmla="*/ 2147483647 w 880"/>
                <a:gd name="T53" fmla="*/ 2147483647 h 644"/>
                <a:gd name="T54" fmla="*/ 2147483647 w 880"/>
                <a:gd name="T55" fmla="*/ 2147483647 h 644"/>
                <a:gd name="T56" fmla="*/ 2147483647 w 880"/>
                <a:gd name="T57" fmla="*/ 2147483647 h 644"/>
                <a:gd name="T58" fmla="*/ 2147483647 w 880"/>
                <a:gd name="T59" fmla="*/ 2147483647 h 644"/>
                <a:gd name="T60" fmla="*/ 2147483647 w 880"/>
                <a:gd name="T61" fmla="*/ 2147483647 h 644"/>
                <a:gd name="T62" fmla="*/ 2147483647 w 880"/>
                <a:gd name="T63" fmla="*/ 2147483647 h 644"/>
                <a:gd name="T64" fmla="*/ 2147483647 w 880"/>
                <a:gd name="T65" fmla="*/ 2147483647 h 644"/>
                <a:gd name="T66" fmla="*/ 2147483647 w 880"/>
                <a:gd name="T67" fmla="*/ 2147483647 h 644"/>
                <a:gd name="T68" fmla="*/ 2147483647 w 880"/>
                <a:gd name="T69" fmla="*/ 2147483647 h 644"/>
                <a:gd name="T70" fmla="*/ 2147483647 w 880"/>
                <a:gd name="T71" fmla="*/ 2147483647 h 644"/>
                <a:gd name="T72" fmla="*/ 2147483647 w 880"/>
                <a:gd name="T73" fmla="*/ 2147483647 h 644"/>
                <a:gd name="T74" fmla="*/ 2147483647 w 880"/>
                <a:gd name="T75" fmla="*/ 2147483647 h 644"/>
                <a:gd name="T76" fmla="*/ 2147483647 w 880"/>
                <a:gd name="T77" fmla="*/ 2147483647 h 644"/>
                <a:gd name="T78" fmla="*/ 2147483647 w 880"/>
                <a:gd name="T79" fmla="*/ 2147483647 h 644"/>
                <a:gd name="T80" fmla="*/ 2147483647 w 880"/>
                <a:gd name="T81" fmla="*/ 2147483647 h 644"/>
                <a:gd name="T82" fmla="*/ 2147483647 w 880"/>
                <a:gd name="T83" fmla="*/ 2147483647 h 644"/>
                <a:gd name="T84" fmla="*/ 2147483647 w 880"/>
                <a:gd name="T85" fmla="*/ 2147483647 h 644"/>
                <a:gd name="T86" fmla="*/ 2147483647 w 880"/>
                <a:gd name="T87" fmla="*/ 2147483647 h 644"/>
                <a:gd name="T88" fmla="*/ 0 w 880"/>
                <a:gd name="T89" fmla="*/ 2147483647 h 644"/>
                <a:gd name="T90" fmla="*/ 2147483647 w 880"/>
                <a:gd name="T91" fmla="*/ 2147483647 h 644"/>
                <a:gd name="T92" fmla="*/ 2147483647 w 880"/>
                <a:gd name="T93" fmla="*/ 2147483647 h 644"/>
                <a:gd name="T94" fmla="*/ 2147483647 w 880"/>
                <a:gd name="T95" fmla="*/ 2147483647 h 644"/>
                <a:gd name="T96" fmla="*/ 2147483647 w 880"/>
                <a:gd name="T97" fmla="*/ 2147483647 h 644"/>
                <a:gd name="T98" fmla="*/ 2147483647 w 880"/>
                <a:gd name="T99" fmla="*/ 2147483647 h 644"/>
                <a:gd name="T100" fmla="*/ 2147483647 w 880"/>
                <a:gd name="T101" fmla="*/ 2147483647 h 644"/>
                <a:gd name="T102" fmla="*/ 2147483647 w 880"/>
                <a:gd name="T103" fmla="*/ 2147483647 h 644"/>
                <a:gd name="T104" fmla="*/ 2147483647 w 880"/>
                <a:gd name="T105" fmla="*/ 2147483647 h 644"/>
                <a:gd name="T106" fmla="*/ 2147483647 w 880"/>
                <a:gd name="T107" fmla="*/ 2147483647 h 644"/>
                <a:gd name="T108" fmla="*/ 2147483647 w 880"/>
                <a:gd name="T109" fmla="*/ 2147483647 h 644"/>
                <a:gd name="T110" fmla="*/ 2147483647 w 880"/>
                <a:gd name="T111" fmla="*/ 2147483647 h 644"/>
                <a:gd name="T112" fmla="*/ 2147483647 w 880"/>
                <a:gd name="T113" fmla="*/ 2147483647 h 644"/>
                <a:gd name="T114" fmla="*/ 2147483647 w 880"/>
                <a:gd name="T115" fmla="*/ 2147483647 h 644"/>
                <a:gd name="T116" fmla="*/ 2147483647 w 880"/>
                <a:gd name="T117" fmla="*/ 2147483647 h 644"/>
                <a:gd name="T118" fmla="*/ 2147483647 w 880"/>
                <a:gd name="T119" fmla="*/ 2147483647 h 6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80"/>
                <a:gd name="T181" fmla="*/ 0 h 644"/>
                <a:gd name="T182" fmla="*/ 880 w 880"/>
                <a:gd name="T183" fmla="*/ 644 h 6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80" h="644">
                  <a:moveTo>
                    <a:pt x="446" y="484"/>
                  </a:moveTo>
                  <a:lnTo>
                    <a:pt x="452" y="484"/>
                  </a:lnTo>
                  <a:lnTo>
                    <a:pt x="456" y="486"/>
                  </a:lnTo>
                  <a:lnTo>
                    <a:pt x="458" y="488"/>
                  </a:lnTo>
                  <a:lnTo>
                    <a:pt x="462" y="496"/>
                  </a:lnTo>
                  <a:lnTo>
                    <a:pt x="462" y="498"/>
                  </a:lnTo>
                  <a:lnTo>
                    <a:pt x="466" y="500"/>
                  </a:lnTo>
                  <a:lnTo>
                    <a:pt x="470" y="500"/>
                  </a:lnTo>
                  <a:lnTo>
                    <a:pt x="472" y="504"/>
                  </a:lnTo>
                  <a:lnTo>
                    <a:pt x="476" y="514"/>
                  </a:lnTo>
                  <a:lnTo>
                    <a:pt x="480" y="532"/>
                  </a:lnTo>
                  <a:lnTo>
                    <a:pt x="478" y="536"/>
                  </a:lnTo>
                  <a:lnTo>
                    <a:pt x="480" y="538"/>
                  </a:lnTo>
                  <a:lnTo>
                    <a:pt x="472" y="540"/>
                  </a:lnTo>
                  <a:lnTo>
                    <a:pt x="468" y="546"/>
                  </a:lnTo>
                  <a:lnTo>
                    <a:pt x="466" y="552"/>
                  </a:lnTo>
                  <a:lnTo>
                    <a:pt x="466" y="558"/>
                  </a:lnTo>
                  <a:lnTo>
                    <a:pt x="468" y="566"/>
                  </a:lnTo>
                  <a:lnTo>
                    <a:pt x="470" y="570"/>
                  </a:lnTo>
                  <a:lnTo>
                    <a:pt x="476" y="572"/>
                  </a:lnTo>
                  <a:lnTo>
                    <a:pt x="482" y="572"/>
                  </a:lnTo>
                  <a:lnTo>
                    <a:pt x="486" y="572"/>
                  </a:lnTo>
                  <a:lnTo>
                    <a:pt x="488" y="574"/>
                  </a:lnTo>
                  <a:lnTo>
                    <a:pt x="490" y="582"/>
                  </a:lnTo>
                  <a:lnTo>
                    <a:pt x="492" y="586"/>
                  </a:lnTo>
                  <a:lnTo>
                    <a:pt x="496" y="588"/>
                  </a:lnTo>
                  <a:lnTo>
                    <a:pt x="500" y="590"/>
                  </a:lnTo>
                  <a:lnTo>
                    <a:pt x="502" y="594"/>
                  </a:lnTo>
                  <a:lnTo>
                    <a:pt x="502" y="598"/>
                  </a:lnTo>
                  <a:lnTo>
                    <a:pt x="500" y="608"/>
                  </a:lnTo>
                  <a:lnTo>
                    <a:pt x="508" y="612"/>
                  </a:lnTo>
                  <a:lnTo>
                    <a:pt x="514" y="616"/>
                  </a:lnTo>
                  <a:lnTo>
                    <a:pt x="520" y="620"/>
                  </a:lnTo>
                  <a:lnTo>
                    <a:pt x="526" y="622"/>
                  </a:lnTo>
                  <a:lnTo>
                    <a:pt x="528" y="624"/>
                  </a:lnTo>
                  <a:lnTo>
                    <a:pt x="532" y="620"/>
                  </a:lnTo>
                  <a:lnTo>
                    <a:pt x="538" y="624"/>
                  </a:lnTo>
                  <a:lnTo>
                    <a:pt x="540" y="624"/>
                  </a:lnTo>
                  <a:lnTo>
                    <a:pt x="544" y="622"/>
                  </a:lnTo>
                  <a:lnTo>
                    <a:pt x="540" y="616"/>
                  </a:lnTo>
                  <a:lnTo>
                    <a:pt x="538" y="608"/>
                  </a:lnTo>
                  <a:lnTo>
                    <a:pt x="538" y="606"/>
                  </a:lnTo>
                  <a:lnTo>
                    <a:pt x="540" y="604"/>
                  </a:lnTo>
                  <a:lnTo>
                    <a:pt x="544" y="600"/>
                  </a:lnTo>
                  <a:lnTo>
                    <a:pt x="556" y="600"/>
                  </a:lnTo>
                  <a:lnTo>
                    <a:pt x="564" y="600"/>
                  </a:lnTo>
                  <a:lnTo>
                    <a:pt x="574" y="598"/>
                  </a:lnTo>
                  <a:lnTo>
                    <a:pt x="582" y="592"/>
                  </a:lnTo>
                  <a:lnTo>
                    <a:pt x="592" y="588"/>
                  </a:lnTo>
                  <a:lnTo>
                    <a:pt x="600" y="586"/>
                  </a:lnTo>
                  <a:lnTo>
                    <a:pt x="606" y="588"/>
                  </a:lnTo>
                  <a:lnTo>
                    <a:pt x="610" y="590"/>
                  </a:lnTo>
                  <a:lnTo>
                    <a:pt x="616" y="592"/>
                  </a:lnTo>
                  <a:lnTo>
                    <a:pt x="622" y="592"/>
                  </a:lnTo>
                  <a:lnTo>
                    <a:pt x="624" y="598"/>
                  </a:lnTo>
                  <a:lnTo>
                    <a:pt x="626" y="602"/>
                  </a:lnTo>
                  <a:lnTo>
                    <a:pt x="634" y="610"/>
                  </a:lnTo>
                  <a:lnTo>
                    <a:pt x="642" y="616"/>
                  </a:lnTo>
                  <a:lnTo>
                    <a:pt x="650" y="618"/>
                  </a:lnTo>
                  <a:lnTo>
                    <a:pt x="666" y="618"/>
                  </a:lnTo>
                  <a:lnTo>
                    <a:pt x="672" y="618"/>
                  </a:lnTo>
                  <a:lnTo>
                    <a:pt x="676" y="620"/>
                  </a:lnTo>
                  <a:lnTo>
                    <a:pt x="686" y="624"/>
                  </a:lnTo>
                  <a:lnTo>
                    <a:pt x="686" y="630"/>
                  </a:lnTo>
                  <a:lnTo>
                    <a:pt x="686" y="636"/>
                  </a:lnTo>
                  <a:lnTo>
                    <a:pt x="688" y="642"/>
                  </a:lnTo>
                  <a:lnTo>
                    <a:pt x="694" y="644"/>
                  </a:lnTo>
                  <a:lnTo>
                    <a:pt x="698" y="638"/>
                  </a:lnTo>
                  <a:lnTo>
                    <a:pt x="696" y="636"/>
                  </a:lnTo>
                  <a:lnTo>
                    <a:pt x="696" y="632"/>
                  </a:lnTo>
                  <a:lnTo>
                    <a:pt x="694" y="626"/>
                  </a:lnTo>
                  <a:lnTo>
                    <a:pt x="712" y="622"/>
                  </a:lnTo>
                  <a:lnTo>
                    <a:pt x="724" y="614"/>
                  </a:lnTo>
                  <a:lnTo>
                    <a:pt x="748" y="598"/>
                  </a:lnTo>
                  <a:lnTo>
                    <a:pt x="748" y="608"/>
                  </a:lnTo>
                  <a:lnTo>
                    <a:pt x="760" y="608"/>
                  </a:lnTo>
                  <a:lnTo>
                    <a:pt x="764" y="602"/>
                  </a:lnTo>
                  <a:lnTo>
                    <a:pt x="768" y="600"/>
                  </a:lnTo>
                  <a:lnTo>
                    <a:pt x="778" y="596"/>
                  </a:lnTo>
                  <a:lnTo>
                    <a:pt x="788" y="594"/>
                  </a:lnTo>
                  <a:lnTo>
                    <a:pt x="792" y="592"/>
                  </a:lnTo>
                  <a:lnTo>
                    <a:pt x="796" y="588"/>
                  </a:lnTo>
                  <a:lnTo>
                    <a:pt x="796" y="590"/>
                  </a:lnTo>
                  <a:lnTo>
                    <a:pt x="802" y="578"/>
                  </a:lnTo>
                  <a:lnTo>
                    <a:pt x="808" y="570"/>
                  </a:lnTo>
                  <a:lnTo>
                    <a:pt x="826" y="556"/>
                  </a:lnTo>
                  <a:lnTo>
                    <a:pt x="830" y="550"/>
                  </a:lnTo>
                  <a:lnTo>
                    <a:pt x="832" y="544"/>
                  </a:lnTo>
                  <a:lnTo>
                    <a:pt x="832" y="534"/>
                  </a:lnTo>
                  <a:lnTo>
                    <a:pt x="832" y="524"/>
                  </a:lnTo>
                  <a:lnTo>
                    <a:pt x="836" y="512"/>
                  </a:lnTo>
                  <a:lnTo>
                    <a:pt x="844" y="500"/>
                  </a:lnTo>
                  <a:lnTo>
                    <a:pt x="850" y="486"/>
                  </a:lnTo>
                  <a:lnTo>
                    <a:pt x="852" y="480"/>
                  </a:lnTo>
                  <a:lnTo>
                    <a:pt x="852" y="474"/>
                  </a:lnTo>
                  <a:lnTo>
                    <a:pt x="850" y="462"/>
                  </a:lnTo>
                  <a:lnTo>
                    <a:pt x="848" y="456"/>
                  </a:lnTo>
                  <a:lnTo>
                    <a:pt x="840" y="450"/>
                  </a:lnTo>
                  <a:lnTo>
                    <a:pt x="830" y="448"/>
                  </a:lnTo>
                  <a:lnTo>
                    <a:pt x="836" y="440"/>
                  </a:lnTo>
                  <a:lnTo>
                    <a:pt x="844" y="434"/>
                  </a:lnTo>
                  <a:lnTo>
                    <a:pt x="836" y="428"/>
                  </a:lnTo>
                  <a:lnTo>
                    <a:pt x="832" y="424"/>
                  </a:lnTo>
                  <a:lnTo>
                    <a:pt x="830" y="420"/>
                  </a:lnTo>
                  <a:lnTo>
                    <a:pt x="834" y="420"/>
                  </a:lnTo>
                  <a:lnTo>
                    <a:pt x="824" y="406"/>
                  </a:lnTo>
                  <a:lnTo>
                    <a:pt x="816" y="392"/>
                  </a:lnTo>
                  <a:lnTo>
                    <a:pt x="806" y="378"/>
                  </a:lnTo>
                  <a:lnTo>
                    <a:pt x="792" y="366"/>
                  </a:lnTo>
                  <a:lnTo>
                    <a:pt x="780" y="362"/>
                  </a:lnTo>
                  <a:lnTo>
                    <a:pt x="774" y="358"/>
                  </a:lnTo>
                  <a:lnTo>
                    <a:pt x="772" y="356"/>
                  </a:lnTo>
                  <a:lnTo>
                    <a:pt x="772" y="352"/>
                  </a:lnTo>
                  <a:lnTo>
                    <a:pt x="772" y="346"/>
                  </a:lnTo>
                  <a:lnTo>
                    <a:pt x="774" y="338"/>
                  </a:lnTo>
                  <a:lnTo>
                    <a:pt x="778" y="334"/>
                  </a:lnTo>
                  <a:lnTo>
                    <a:pt x="782" y="330"/>
                  </a:lnTo>
                  <a:lnTo>
                    <a:pt x="804" y="314"/>
                  </a:lnTo>
                  <a:lnTo>
                    <a:pt x="788" y="306"/>
                  </a:lnTo>
                  <a:lnTo>
                    <a:pt x="780" y="302"/>
                  </a:lnTo>
                  <a:lnTo>
                    <a:pt x="772" y="300"/>
                  </a:lnTo>
                  <a:lnTo>
                    <a:pt x="768" y="302"/>
                  </a:lnTo>
                  <a:lnTo>
                    <a:pt x="762" y="306"/>
                  </a:lnTo>
                  <a:lnTo>
                    <a:pt x="758" y="310"/>
                  </a:lnTo>
                  <a:lnTo>
                    <a:pt x="754" y="310"/>
                  </a:lnTo>
                  <a:lnTo>
                    <a:pt x="712" y="284"/>
                  </a:lnTo>
                  <a:lnTo>
                    <a:pt x="712" y="280"/>
                  </a:lnTo>
                  <a:lnTo>
                    <a:pt x="716" y="278"/>
                  </a:lnTo>
                  <a:lnTo>
                    <a:pt x="720" y="274"/>
                  </a:lnTo>
                  <a:lnTo>
                    <a:pt x="726" y="272"/>
                  </a:lnTo>
                  <a:lnTo>
                    <a:pt x="732" y="268"/>
                  </a:lnTo>
                  <a:lnTo>
                    <a:pt x="738" y="256"/>
                  </a:lnTo>
                  <a:lnTo>
                    <a:pt x="746" y="244"/>
                  </a:lnTo>
                  <a:lnTo>
                    <a:pt x="750" y="240"/>
                  </a:lnTo>
                  <a:lnTo>
                    <a:pt x="756" y="240"/>
                  </a:lnTo>
                  <a:lnTo>
                    <a:pt x="760" y="240"/>
                  </a:lnTo>
                  <a:lnTo>
                    <a:pt x="764" y="244"/>
                  </a:lnTo>
                  <a:lnTo>
                    <a:pt x="766" y="252"/>
                  </a:lnTo>
                  <a:lnTo>
                    <a:pt x="768" y="280"/>
                  </a:lnTo>
                  <a:lnTo>
                    <a:pt x="772" y="280"/>
                  </a:lnTo>
                  <a:lnTo>
                    <a:pt x="778" y="276"/>
                  </a:lnTo>
                  <a:lnTo>
                    <a:pt x="786" y="268"/>
                  </a:lnTo>
                  <a:lnTo>
                    <a:pt x="794" y="260"/>
                  </a:lnTo>
                  <a:lnTo>
                    <a:pt x="798" y="258"/>
                  </a:lnTo>
                  <a:lnTo>
                    <a:pt x="804" y="258"/>
                  </a:lnTo>
                  <a:lnTo>
                    <a:pt x="808" y="250"/>
                  </a:lnTo>
                  <a:lnTo>
                    <a:pt x="816" y="238"/>
                  </a:lnTo>
                  <a:lnTo>
                    <a:pt x="828" y="224"/>
                  </a:lnTo>
                  <a:lnTo>
                    <a:pt x="832" y="226"/>
                  </a:lnTo>
                  <a:lnTo>
                    <a:pt x="838" y="228"/>
                  </a:lnTo>
                  <a:lnTo>
                    <a:pt x="850" y="228"/>
                  </a:lnTo>
                  <a:lnTo>
                    <a:pt x="848" y="222"/>
                  </a:lnTo>
                  <a:lnTo>
                    <a:pt x="850" y="218"/>
                  </a:lnTo>
                  <a:lnTo>
                    <a:pt x="854" y="212"/>
                  </a:lnTo>
                  <a:lnTo>
                    <a:pt x="862" y="200"/>
                  </a:lnTo>
                  <a:lnTo>
                    <a:pt x="866" y="204"/>
                  </a:lnTo>
                  <a:lnTo>
                    <a:pt x="870" y="206"/>
                  </a:lnTo>
                  <a:lnTo>
                    <a:pt x="874" y="204"/>
                  </a:lnTo>
                  <a:lnTo>
                    <a:pt x="878" y="202"/>
                  </a:lnTo>
                  <a:lnTo>
                    <a:pt x="878" y="198"/>
                  </a:lnTo>
                  <a:lnTo>
                    <a:pt x="880" y="202"/>
                  </a:lnTo>
                  <a:lnTo>
                    <a:pt x="872" y="182"/>
                  </a:lnTo>
                  <a:lnTo>
                    <a:pt x="868" y="174"/>
                  </a:lnTo>
                  <a:lnTo>
                    <a:pt x="860" y="168"/>
                  </a:lnTo>
                  <a:lnTo>
                    <a:pt x="860" y="152"/>
                  </a:lnTo>
                  <a:lnTo>
                    <a:pt x="872" y="156"/>
                  </a:lnTo>
                  <a:lnTo>
                    <a:pt x="880" y="162"/>
                  </a:lnTo>
                  <a:lnTo>
                    <a:pt x="880" y="152"/>
                  </a:lnTo>
                  <a:lnTo>
                    <a:pt x="880" y="146"/>
                  </a:lnTo>
                  <a:lnTo>
                    <a:pt x="880" y="132"/>
                  </a:lnTo>
                  <a:lnTo>
                    <a:pt x="878" y="118"/>
                  </a:lnTo>
                  <a:lnTo>
                    <a:pt x="874" y="106"/>
                  </a:lnTo>
                  <a:lnTo>
                    <a:pt x="866" y="92"/>
                  </a:lnTo>
                  <a:lnTo>
                    <a:pt x="858" y="98"/>
                  </a:lnTo>
                  <a:lnTo>
                    <a:pt x="850" y="104"/>
                  </a:lnTo>
                  <a:lnTo>
                    <a:pt x="844" y="108"/>
                  </a:lnTo>
                  <a:lnTo>
                    <a:pt x="832" y="110"/>
                  </a:lnTo>
                  <a:lnTo>
                    <a:pt x="826" y="110"/>
                  </a:lnTo>
                  <a:lnTo>
                    <a:pt x="820" y="108"/>
                  </a:lnTo>
                  <a:lnTo>
                    <a:pt x="812" y="102"/>
                  </a:lnTo>
                  <a:lnTo>
                    <a:pt x="806" y="94"/>
                  </a:lnTo>
                  <a:lnTo>
                    <a:pt x="800" y="86"/>
                  </a:lnTo>
                  <a:lnTo>
                    <a:pt x="786" y="80"/>
                  </a:lnTo>
                  <a:lnTo>
                    <a:pt x="772" y="76"/>
                  </a:lnTo>
                  <a:lnTo>
                    <a:pt x="756" y="72"/>
                  </a:lnTo>
                  <a:lnTo>
                    <a:pt x="742" y="66"/>
                  </a:lnTo>
                  <a:lnTo>
                    <a:pt x="730" y="58"/>
                  </a:lnTo>
                  <a:lnTo>
                    <a:pt x="718" y="48"/>
                  </a:lnTo>
                  <a:lnTo>
                    <a:pt x="694" y="26"/>
                  </a:lnTo>
                  <a:lnTo>
                    <a:pt x="682" y="16"/>
                  </a:lnTo>
                  <a:lnTo>
                    <a:pt x="668" y="8"/>
                  </a:lnTo>
                  <a:lnTo>
                    <a:pt x="650" y="2"/>
                  </a:lnTo>
                  <a:lnTo>
                    <a:pt x="628" y="0"/>
                  </a:lnTo>
                  <a:lnTo>
                    <a:pt x="614" y="0"/>
                  </a:lnTo>
                  <a:lnTo>
                    <a:pt x="604" y="2"/>
                  </a:lnTo>
                  <a:lnTo>
                    <a:pt x="598" y="4"/>
                  </a:lnTo>
                  <a:lnTo>
                    <a:pt x="594" y="8"/>
                  </a:lnTo>
                  <a:lnTo>
                    <a:pt x="592" y="12"/>
                  </a:lnTo>
                  <a:lnTo>
                    <a:pt x="590" y="18"/>
                  </a:lnTo>
                  <a:lnTo>
                    <a:pt x="594" y="20"/>
                  </a:lnTo>
                  <a:lnTo>
                    <a:pt x="598" y="24"/>
                  </a:lnTo>
                  <a:lnTo>
                    <a:pt x="604" y="32"/>
                  </a:lnTo>
                  <a:lnTo>
                    <a:pt x="606" y="42"/>
                  </a:lnTo>
                  <a:lnTo>
                    <a:pt x="608" y="54"/>
                  </a:lnTo>
                  <a:lnTo>
                    <a:pt x="608" y="60"/>
                  </a:lnTo>
                  <a:lnTo>
                    <a:pt x="608" y="66"/>
                  </a:lnTo>
                  <a:lnTo>
                    <a:pt x="604" y="70"/>
                  </a:lnTo>
                  <a:lnTo>
                    <a:pt x="602" y="72"/>
                  </a:lnTo>
                  <a:lnTo>
                    <a:pt x="590" y="72"/>
                  </a:lnTo>
                  <a:lnTo>
                    <a:pt x="576" y="70"/>
                  </a:lnTo>
                  <a:lnTo>
                    <a:pt x="578" y="94"/>
                  </a:lnTo>
                  <a:lnTo>
                    <a:pt x="578" y="100"/>
                  </a:lnTo>
                  <a:lnTo>
                    <a:pt x="582" y="104"/>
                  </a:lnTo>
                  <a:lnTo>
                    <a:pt x="584" y="108"/>
                  </a:lnTo>
                  <a:lnTo>
                    <a:pt x="590" y="108"/>
                  </a:lnTo>
                  <a:lnTo>
                    <a:pt x="610" y="108"/>
                  </a:lnTo>
                  <a:lnTo>
                    <a:pt x="618" y="106"/>
                  </a:lnTo>
                  <a:lnTo>
                    <a:pt x="626" y="104"/>
                  </a:lnTo>
                  <a:lnTo>
                    <a:pt x="636" y="106"/>
                  </a:lnTo>
                  <a:lnTo>
                    <a:pt x="646" y="112"/>
                  </a:lnTo>
                  <a:lnTo>
                    <a:pt x="656" y="120"/>
                  </a:lnTo>
                  <a:lnTo>
                    <a:pt x="662" y="128"/>
                  </a:lnTo>
                  <a:lnTo>
                    <a:pt x="640" y="130"/>
                  </a:lnTo>
                  <a:lnTo>
                    <a:pt x="622" y="132"/>
                  </a:lnTo>
                  <a:lnTo>
                    <a:pt x="618" y="136"/>
                  </a:lnTo>
                  <a:lnTo>
                    <a:pt x="618" y="140"/>
                  </a:lnTo>
                  <a:lnTo>
                    <a:pt x="616" y="144"/>
                  </a:lnTo>
                  <a:lnTo>
                    <a:pt x="616" y="150"/>
                  </a:lnTo>
                  <a:lnTo>
                    <a:pt x="612" y="152"/>
                  </a:lnTo>
                  <a:lnTo>
                    <a:pt x="608" y="152"/>
                  </a:lnTo>
                  <a:lnTo>
                    <a:pt x="598" y="154"/>
                  </a:lnTo>
                  <a:lnTo>
                    <a:pt x="594" y="156"/>
                  </a:lnTo>
                  <a:lnTo>
                    <a:pt x="590" y="160"/>
                  </a:lnTo>
                  <a:lnTo>
                    <a:pt x="584" y="162"/>
                  </a:lnTo>
                  <a:lnTo>
                    <a:pt x="578" y="164"/>
                  </a:lnTo>
                  <a:lnTo>
                    <a:pt x="572" y="164"/>
                  </a:lnTo>
                  <a:lnTo>
                    <a:pt x="568" y="162"/>
                  </a:lnTo>
                  <a:lnTo>
                    <a:pt x="564" y="160"/>
                  </a:lnTo>
                  <a:lnTo>
                    <a:pt x="560" y="160"/>
                  </a:lnTo>
                  <a:lnTo>
                    <a:pt x="556" y="162"/>
                  </a:lnTo>
                  <a:lnTo>
                    <a:pt x="554" y="166"/>
                  </a:lnTo>
                  <a:lnTo>
                    <a:pt x="554" y="170"/>
                  </a:lnTo>
                  <a:lnTo>
                    <a:pt x="556" y="172"/>
                  </a:lnTo>
                  <a:lnTo>
                    <a:pt x="562" y="176"/>
                  </a:lnTo>
                  <a:lnTo>
                    <a:pt x="568" y="178"/>
                  </a:lnTo>
                  <a:lnTo>
                    <a:pt x="570" y="180"/>
                  </a:lnTo>
                  <a:lnTo>
                    <a:pt x="570" y="184"/>
                  </a:lnTo>
                  <a:lnTo>
                    <a:pt x="570" y="188"/>
                  </a:lnTo>
                  <a:lnTo>
                    <a:pt x="566" y="194"/>
                  </a:lnTo>
                  <a:lnTo>
                    <a:pt x="556" y="202"/>
                  </a:lnTo>
                  <a:lnTo>
                    <a:pt x="546" y="208"/>
                  </a:lnTo>
                  <a:lnTo>
                    <a:pt x="534" y="212"/>
                  </a:lnTo>
                  <a:lnTo>
                    <a:pt x="502" y="212"/>
                  </a:lnTo>
                  <a:lnTo>
                    <a:pt x="492" y="220"/>
                  </a:lnTo>
                  <a:lnTo>
                    <a:pt x="486" y="224"/>
                  </a:lnTo>
                  <a:lnTo>
                    <a:pt x="478" y="226"/>
                  </a:lnTo>
                  <a:lnTo>
                    <a:pt x="462" y="224"/>
                  </a:lnTo>
                  <a:lnTo>
                    <a:pt x="446" y="220"/>
                  </a:lnTo>
                  <a:lnTo>
                    <a:pt x="432" y="214"/>
                  </a:lnTo>
                  <a:lnTo>
                    <a:pt x="422" y="208"/>
                  </a:lnTo>
                  <a:lnTo>
                    <a:pt x="374" y="208"/>
                  </a:lnTo>
                  <a:lnTo>
                    <a:pt x="374" y="206"/>
                  </a:lnTo>
                  <a:lnTo>
                    <a:pt x="338" y="206"/>
                  </a:lnTo>
                  <a:lnTo>
                    <a:pt x="330" y="200"/>
                  </a:lnTo>
                  <a:lnTo>
                    <a:pt x="320" y="192"/>
                  </a:lnTo>
                  <a:lnTo>
                    <a:pt x="312" y="184"/>
                  </a:lnTo>
                  <a:lnTo>
                    <a:pt x="302" y="178"/>
                  </a:lnTo>
                  <a:lnTo>
                    <a:pt x="292" y="172"/>
                  </a:lnTo>
                  <a:lnTo>
                    <a:pt x="282" y="170"/>
                  </a:lnTo>
                  <a:lnTo>
                    <a:pt x="272" y="166"/>
                  </a:lnTo>
                  <a:lnTo>
                    <a:pt x="262" y="162"/>
                  </a:lnTo>
                  <a:lnTo>
                    <a:pt x="230" y="162"/>
                  </a:lnTo>
                  <a:lnTo>
                    <a:pt x="226" y="156"/>
                  </a:lnTo>
                  <a:lnTo>
                    <a:pt x="222" y="150"/>
                  </a:lnTo>
                  <a:lnTo>
                    <a:pt x="218" y="134"/>
                  </a:lnTo>
                  <a:lnTo>
                    <a:pt x="214" y="126"/>
                  </a:lnTo>
                  <a:lnTo>
                    <a:pt x="208" y="120"/>
                  </a:lnTo>
                  <a:lnTo>
                    <a:pt x="196" y="110"/>
                  </a:lnTo>
                  <a:lnTo>
                    <a:pt x="188" y="106"/>
                  </a:lnTo>
                  <a:lnTo>
                    <a:pt x="180" y="104"/>
                  </a:lnTo>
                  <a:lnTo>
                    <a:pt x="166" y="98"/>
                  </a:lnTo>
                  <a:lnTo>
                    <a:pt x="158" y="96"/>
                  </a:lnTo>
                  <a:lnTo>
                    <a:pt x="152" y="92"/>
                  </a:lnTo>
                  <a:lnTo>
                    <a:pt x="148" y="88"/>
                  </a:lnTo>
                  <a:lnTo>
                    <a:pt x="144" y="80"/>
                  </a:lnTo>
                  <a:lnTo>
                    <a:pt x="144" y="82"/>
                  </a:lnTo>
                  <a:lnTo>
                    <a:pt x="132" y="92"/>
                  </a:lnTo>
                  <a:lnTo>
                    <a:pt x="124" y="100"/>
                  </a:lnTo>
                  <a:lnTo>
                    <a:pt x="136" y="116"/>
                  </a:lnTo>
                  <a:lnTo>
                    <a:pt x="126" y="124"/>
                  </a:lnTo>
                  <a:lnTo>
                    <a:pt x="118" y="126"/>
                  </a:lnTo>
                  <a:lnTo>
                    <a:pt x="108" y="124"/>
                  </a:lnTo>
                  <a:lnTo>
                    <a:pt x="96" y="120"/>
                  </a:lnTo>
                  <a:lnTo>
                    <a:pt x="100" y="138"/>
                  </a:lnTo>
                  <a:lnTo>
                    <a:pt x="100" y="150"/>
                  </a:lnTo>
                  <a:lnTo>
                    <a:pt x="98" y="158"/>
                  </a:lnTo>
                  <a:lnTo>
                    <a:pt x="94" y="160"/>
                  </a:lnTo>
                  <a:lnTo>
                    <a:pt x="90" y="160"/>
                  </a:lnTo>
                  <a:lnTo>
                    <a:pt x="84" y="160"/>
                  </a:lnTo>
                  <a:lnTo>
                    <a:pt x="74" y="156"/>
                  </a:lnTo>
                  <a:lnTo>
                    <a:pt x="76" y="166"/>
                  </a:lnTo>
                  <a:lnTo>
                    <a:pt x="82" y="176"/>
                  </a:lnTo>
                  <a:lnTo>
                    <a:pt x="86" y="188"/>
                  </a:lnTo>
                  <a:lnTo>
                    <a:pt x="88" y="200"/>
                  </a:lnTo>
                  <a:lnTo>
                    <a:pt x="86" y="208"/>
                  </a:lnTo>
                  <a:lnTo>
                    <a:pt x="82" y="214"/>
                  </a:lnTo>
                  <a:lnTo>
                    <a:pt x="70" y="230"/>
                  </a:lnTo>
                  <a:lnTo>
                    <a:pt x="54" y="244"/>
                  </a:lnTo>
                  <a:lnTo>
                    <a:pt x="42" y="252"/>
                  </a:lnTo>
                  <a:lnTo>
                    <a:pt x="30" y="254"/>
                  </a:lnTo>
                  <a:lnTo>
                    <a:pt x="16" y="256"/>
                  </a:lnTo>
                  <a:lnTo>
                    <a:pt x="10" y="258"/>
                  </a:lnTo>
                  <a:lnTo>
                    <a:pt x="6" y="262"/>
                  </a:lnTo>
                  <a:lnTo>
                    <a:pt x="2" y="266"/>
                  </a:lnTo>
                  <a:lnTo>
                    <a:pt x="0" y="272"/>
                  </a:lnTo>
                  <a:lnTo>
                    <a:pt x="2" y="276"/>
                  </a:lnTo>
                  <a:lnTo>
                    <a:pt x="6" y="280"/>
                  </a:lnTo>
                  <a:lnTo>
                    <a:pt x="16" y="286"/>
                  </a:lnTo>
                  <a:lnTo>
                    <a:pt x="26" y="296"/>
                  </a:lnTo>
                  <a:lnTo>
                    <a:pt x="30" y="300"/>
                  </a:lnTo>
                  <a:lnTo>
                    <a:pt x="30" y="308"/>
                  </a:lnTo>
                  <a:lnTo>
                    <a:pt x="22" y="308"/>
                  </a:lnTo>
                  <a:lnTo>
                    <a:pt x="12" y="310"/>
                  </a:lnTo>
                  <a:lnTo>
                    <a:pt x="14" y="310"/>
                  </a:lnTo>
                  <a:lnTo>
                    <a:pt x="22" y="314"/>
                  </a:lnTo>
                  <a:lnTo>
                    <a:pt x="30" y="318"/>
                  </a:lnTo>
                  <a:lnTo>
                    <a:pt x="30" y="320"/>
                  </a:lnTo>
                  <a:lnTo>
                    <a:pt x="40" y="320"/>
                  </a:lnTo>
                  <a:lnTo>
                    <a:pt x="48" y="324"/>
                  </a:lnTo>
                  <a:lnTo>
                    <a:pt x="54" y="330"/>
                  </a:lnTo>
                  <a:lnTo>
                    <a:pt x="58" y="338"/>
                  </a:lnTo>
                  <a:lnTo>
                    <a:pt x="62" y="342"/>
                  </a:lnTo>
                  <a:lnTo>
                    <a:pt x="68" y="344"/>
                  </a:lnTo>
                  <a:lnTo>
                    <a:pt x="74" y="344"/>
                  </a:lnTo>
                  <a:lnTo>
                    <a:pt x="80" y="346"/>
                  </a:lnTo>
                  <a:lnTo>
                    <a:pt x="84" y="348"/>
                  </a:lnTo>
                  <a:lnTo>
                    <a:pt x="88" y="350"/>
                  </a:lnTo>
                  <a:lnTo>
                    <a:pt x="90" y="350"/>
                  </a:lnTo>
                  <a:lnTo>
                    <a:pt x="88" y="352"/>
                  </a:lnTo>
                  <a:lnTo>
                    <a:pt x="98" y="344"/>
                  </a:lnTo>
                  <a:lnTo>
                    <a:pt x="102" y="342"/>
                  </a:lnTo>
                  <a:lnTo>
                    <a:pt x="108" y="342"/>
                  </a:lnTo>
                  <a:lnTo>
                    <a:pt x="116" y="342"/>
                  </a:lnTo>
                  <a:lnTo>
                    <a:pt x="122" y="346"/>
                  </a:lnTo>
                  <a:lnTo>
                    <a:pt x="126" y="348"/>
                  </a:lnTo>
                  <a:lnTo>
                    <a:pt x="132" y="350"/>
                  </a:lnTo>
                  <a:lnTo>
                    <a:pt x="132" y="356"/>
                  </a:lnTo>
                  <a:lnTo>
                    <a:pt x="130" y="360"/>
                  </a:lnTo>
                  <a:lnTo>
                    <a:pt x="124" y="368"/>
                  </a:lnTo>
                  <a:lnTo>
                    <a:pt x="120" y="376"/>
                  </a:lnTo>
                  <a:lnTo>
                    <a:pt x="118" y="384"/>
                  </a:lnTo>
                  <a:lnTo>
                    <a:pt x="120" y="388"/>
                  </a:lnTo>
                  <a:lnTo>
                    <a:pt x="124" y="394"/>
                  </a:lnTo>
                  <a:lnTo>
                    <a:pt x="132" y="402"/>
                  </a:lnTo>
                  <a:lnTo>
                    <a:pt x="130" y="406"/>
                  </a:lnTo>
                  <a:lnTo>
                    <a:pt x="128" y="406"/>
                  </a:lnTo>
                  <a:lnTo>
                    <a:pt x="120" y="408"/>
                  </a:lnTo>
                  <a:lnTo>
                    <a:pt x="122" y="416"/>
                  </a:lnTo>
                  <a:lnTo>
                    <a:pt x="122" y="420"/>
                  </a:lnTo>
                  <a:lnTo>
                    <a:pt x="126" y="424"/>
                  </a:lnTo>
                  <a:lnTo>
                    <a:pt x="128" y="428"/>
                  </a:lnTo>
                  <a:lnTo>
                    <a:pt x="136" y="432"/>
                  </a:lnTo>
                  <a:lnTo>
                    <a:pt x="146" y="438"/>
                  </a:lnTo>
                  <a:lnTo>
                    <a:pt x="156" y="446"/>
                  </a:lnTo>
                  <a:lnTo>
                    <a:pt x="164" y="454"/>
                  </a:lnTo>
                  <a:lnTo>
                    <a:pt x="170" y="454"/>
                  </a:lnTo>
                  <a:lnTo>
                    <a:pt x="174" y="454"/>
                  </a:lnTo>
                  <a:lnTo>
                    <a:pt x="176" y="452"/>
                  </a:lnTo>
                  <a:lnTo>
                    <a:pt x="178" y="450"/>
                  </a:lnTo>
                  <a:lnTo>
                    <a:pt x="182" y="450"/>
                  </a:lnTo>
                  <a:lnTo>
                    <a:pt x="194" y="458"/>
                  </a:lnTo>
                  <a:lnTo>
                    <a:pt x="204" y="468"/>
                  </a:lnTo>
                  <a:lnTo>
                    <a:pt x="214" y="474"/>
                  </a:lnTo>
                  <a:lnTo>
                    <a:pt x="224" y="478"/>
                  </a:lnTo>
                  <a:lnTo>
                    <a:pt x="236" y="482"/>
                  </a:lnTo>
                  <a:lnTo>
                    <a:pt x="240" y="484"/>
                  </a:lnTo>
                  <a:lnTo>
                    <a:pt x="244" y="488"/>
                  </a:lnTo>
                  <a:lnTo>
                    <a:pt x="248" y="490"/>
                  </a:lnTo>
                  <a:lnTo>
                    <a:pt x="254" y="492"/>
                  </a:lnTo>
                  <a:lnTo>
                    <a:pt x="258" y="494"/>
                  </a:lnTo>
                  <a:lnTo>
                    <a:pt x="260" y="492"/>
                  </a:lnTo>
                  <a:lnTo>
                    <a:pt x="262" y="492"/>
                  </a:lnTo>
                  <a:lnTo>
                    <a:pt x="268" y="498"/>
                  </a:lnTo>
                  <a:lnTo>
                    <a:pt x="276" y="500"/>
                  </a:lnTo>
                  <a:lnTo>
                    <a:pt x="294" y="500"/>
                  </a:lnTo>
                  <a:lnTo>
                    <a:pt x="294" y="502"/>
                  </a:lnTo>
                  <a:lnTo>
                    <a:pt x="294" y="498"/>
                  </a:lnTo>
                  <a:lnTo>
                    <a:pt x="298" y="496"/>
                  </a:lnTo>
                  <a:lnTo>
                    <a:pt x="306" y="494"/>
                  </a:lnTo>
                  <a:lnTo>
                    <a:pt x="308" y="506"/>
                  </a:lnTo>
                  <a:lnTo>
                    <a:pt x="312" y="502"/>
                  </a:lnTo>
                  <a:lnTo>
                    <a:pt x="316" y="496"/>
                  </a:lnTo>
                  <a:lnTo>
                    <a:pt x="320" y="492"/>
                  </a:lnTo>
                  <a:lnTo>
                    <a:pt x="324" y="490"/>
                  </a:lnTo>
                  <a:lnTo>
                    <a:pt x="336" y="492"/>
                  </a:lnTo>
                  <a:lnTo>
                    <a:pt x="346" y="498"/>
                  </a:lnTo>
                  <a:lnTo>
                    <a:pt x="356" y="506"/>
                  </a:lnTo>
                  <a:lnTo>
                    <a:pt x="362" y="512"/>
                  </a:lnTo>
                  <a:lnTo>
                    <a:pt x="364" y="510"/>
                  </a:lnTo>
                  <a:lnTo>
                    <a:pt x="362" y="512"/>
                  </a:lnTo>
                  <a:lnTo>
                    <a:pt x="366" y="504"/>
                  </a:lnTo>
                  <a:lnTo>
                    <a:pt x="370" y="494"/>
                  </a:lnTo>
                  <a:lnTo>
                    <a:pt x="374" y="486"/>
                  </a:lnTo>
                  <a:lnTo>
                    <a:pt x="382" y="478"/>
                  </a:lnTo>
                  <a:lnTo>
                    <a:pt x="390" y="474"/>
                  </a:lnTo>
                  <a:lnTo>
                    <a:pt x="400" y="470"/>
                  </a:lnTo>
                  <a:lnTo>
                    <a:pt x="402" y="472"/>
                  </a:lnTo>
                  <a:lnTo>
                    <a:pt x="404" y="472"/>
                  </a:lnTo>
                  <a:lnTo>
                    <a:pt x="408" y="474"/>
                  </a:lnTo>
                  <a:lnTo>
                    <a:pt x="410" y="472"/>
                  </a:lnTo>
                  <a:lnTo>
                    <a:pt x="414" y="470"/>
                  </a:lnTo>
                  <a:lnTo>
                    <a:pt x="416" y="468"/>
                  </a:lnTo>
                  <a:lnTo>
                    <a:pt x="422" y="468"/>
                  </a:lnTo>
                  <a:lnTo>
                    <a:pt x="430" y="476"/>
                  </a:lnTo>
                  <a:lnTo>
                    <a:pt x="430" y="480"/>
                  </a:lnTo>
                  <a:lnTo>
                    <a:pt x="430" y="482"/>
                  </a:lnTo>
                  <a:lnTo>
                    <a:pt x="434" y="486"/>
                  </a:lnTo>
                  <a:lnTo>
                    <a:pt x="440" y="488"/>
                  </a:lnTo>
                  <a:lnTo>
                    <a:pt x="446" y="488"/>
                  </a:lnTo>
                  <a:lnTo>
                    <a:pt x="446" y="484"/>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284" name="Freeform 680">
              <a:extLst>
                <a:ext uri="{FF2B5EF4-FFF2-40B4-BE49-F238E27FC236}">
                  <a16:creationId xmlns:a16="http://schemas.microsoft.com/office/drawing/2014/main" id="{755AD7E9-8DE9-47C5-B262-1D9D009925E9}"/>
                </a:ext>
              </a:extLst>
            </p:cNvPr>
            <p:cNvSpPr>
              <a:spLocks/>
            </p:cNvSpPr>
            <p:nvPr/>
          </p:nvSpPr>
          <p:spPr bwMode="gray">
            <a:xfrm>
              <a:off x="4900508" y="1274338"/>
              <a:ext cx="29844" cy="74048"/>
            </a:xfrm>
            <a:custGeom>
              <a:avLst/>
              <a:gdLst>
                <a:gd name="T0" fmla="*/ 2147483647 w 26"/>
                <a:gd name="T1" fmla="*/ 0 h 60"/>
                <a:gd name="T2" fmla="*/ 2147483647 w 26"/>
                <a:gd name="T3" fmla="*/ 2147483647 h 60"/>
                <a:gd name="T4" fmla="*/ 2147483647 w 26"/>
                <a:gd name="T5" fmla="*/ 2147483647 h 60"/>
                <a:gd name="T6" fmla="*/ 2147483647 w 26"/>
                <a:gd name="T7" fmla="*/ 2147483647 h 60"/>
                <a:gd name="T8" fmla="*/ 2147483647 w 26"/>
                <a:gd name="T9" fmla="*/ 2147483647 h 60"/>
                <a:gd name="T10" fmla="*/ 2147483647 w 26"/>
                <a:gd name="T11" fmla="*/ 2147483647 h 60"/>
                <a:gd name="T12" fmla="*/ 0 w 26"/>
                <a:gd name="T13" fmla="*/ 2147483647 h 60"/>
                <a:gd name="T14" fmla="*/ 0 w 26"/>
                <a:gd name="T15" fmla="*/ 2147483647 h 60"/>
                <a:gd name="T16" fmla="*/ 2147483647 w 26"/>
                <a:gd name="T17" fmla="*/ 2147483647 h 60"/>
                <a:gd name="T18" fmla="*/ 2147483647 w 26"/>
                <a:gd name="T19" fmla="*/ 2147483647 h 60"/>
                <a:gd name="T20" fmla="*/ 2147483647 w 26"/>
                <a:gd name="T21" fmla="*/ 2147483647 h 60"/>
                <a:gd name="T22" fmla="*/ 2147483647 w 26"/>
                <a:gd name="T23" fmla="*/ 2147483647 h 60"/>
                <a:gd name="T24" fmla="*/ 2147483647 w 2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60"/>
                <a:gd name="T41" fmla="*/ 26 w 26"/>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60">
                  <a:moveTo>
                    <a:pt x="26" y="0"/>
                  </a:moveTo>
                  <a:lnTo>
                    <a:pt x="26" y="14"/>
                  </a:lnTo>
                  <a:lnTo>
                    <a:pt x="24" y="36"/>
                  </a:lnTo>
                  <a:lnTo>
                    <a:pt x="18" y="60"/>
                  </a:lnTo>
                  <a:lnTo>
                    <a:pt x="6" y="48"/>
                  </a:lnTo>
                  <a:lnTo>
                    <a:pt x="2" y="42"/>
                  </a:lnTo>
                  <a:lnTo>
                    <a:pt x="0" y="36"/>
                  </a:lnTo>
                  <a:lnTo>
                    <a:pt x="0" y="22"/>
                  </a:lnTo>
                  <a:lnTo>
                    <a:pt x="6" y="12"/>
                  </a:lnTo>
                  <a:lnTo>
                    <a:pt x="10" y="6"/>
                  </a:lnTo>
                  <a:lnTo>
                    <a:pt x="14" y="4"/>
                  </a:lnTo>
                  <a:lnTo>
                    <a:pt x="20" y="2"/>
                  </a:lnTo>
                  <a:lnTo>
                    <a:pt x="26" y="0"/>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285" name="Freeform 681">
              <a:extLst>
                <a:ext uri="{FF2B5EF4-FFF2-40B4-BE49-F238E27FC236}">
                  <a16:creationId xmlns:a16="http://schemas.microsoft.com/office/drawing/2014/main" id="{85B23917-4492-4313-AE2E-E021BA53262F}"/>
                </a:ext>
              </a:extLst>
            </p:cNvPr>
            <p:cNvSpPr>
              <a:spLocks/>
            </p:cNvSpPr>
            <p:nvPr/>
          </p:nvSpPr>
          <p:spPr bwMode="gray">
            <a:xfrm>
              <a:off x="5064057" y="1059361"/>
              <a:ext cx="39395" cy="33441"/>
            </a:xfrm>
            <a:custGeom>
              <a:avLst/>
              <a:gdLst>
                <a:gd name="T0" fmla="*/ 2147483647 w 36"/>
                <a:gd name="T1" fmla="*/ 2147483647 h 28"/>
                <a:gd name="T2" fmla="*/ 2147483647 w 36"/>
                <a:gd name="T3" fmla="*/ 2147483647 h 28"/>
                <a:gd name="T4" fmla="*/ 2147483647 w 36"/>
                <a:gd name="T5" fmla="*/ 0 h 28"/>
                <a:gd name="T6" fmla="*/ 2147483647 w 36"/>
                <a:gd name="T7" fmla="*/ 0 h 28"/>
                <a:gd name="T8" fmla="*/ 2147483647 w 36"/>
                <a:gd name="T9" fmla="*/ 2147483647 h 28"/>
                <a:gd name="T10" fmla="*/ 2147483647 w 36"/>
                <a:gd name="T11" fmla="*/ 2147483647 h 28"/>
                <a:gd name="T12" fmla="*/ 2147483647 w 36"/>
                <a:gd name="T13" fmla="*/ 2147483647 h 28"/>
                <a:gd name="T14" fmla="*/ 2147483647 w 36"/>
                <a:gd name="T15" fmla="*/ 2147483647 h 28"/>
                <a:gd name="T16" fmla="*/ 2147483647 w 36"/>
                <a:gd name="T17" fmla="*/ 2147483647 h 28"/>
                <a:gd name="T18" fmla="*/ 2147483647 w 36"/>
                <a:gd name="T19" fmla="*/ 2147483647 h 28"/>
                <a:gd name="T20" fmla="*/ 2147483647 w 36"/>
                <a:gd name="T21" fmla="*/ 2147483647 h 28"/>
                <a:gd name="T22" fmla="*/ 2147483647 w 36"/>
                <a:gd name="T23" fmla="*/ 2147483647 h 28"/>
                <a:gd name="T24" fmla="*/ 2147483647 w 36"/>
                <a:gd name="T25" fmla="*/ 2147483647 h 28"/>
                <a:gd name="T26" fmla="*/ 2147483647 w 36"/>
                <a:gd name="T27" fmla="*/ 2147483647 h 28"/>
                <a:gd name="T28" fmla="*/ 0 w 36"/>
                <a:gd name="T29" fmla="*/ 2147483647 h 28"/>
                <a:gd name="T30" fmla="*/ 0 w 36"/>
                <a:gd name="T31" fmla="*/ 2147483647 h 28"/>
                <a:gd name="T32" fmla="*/ 2147483647 w 36"/>
                <a:gd name="T33" fmla="*/ 2147483647 h 28"/>
                <a:gd name="T34" fmla="*/ 2147483647 w 36"/>
                <a:gd name="T35" fmla="*/ 2147483647 h 28"/>
                <a:gd name="T36" fmla="*/ 2147483647 w 36"/>
                <a:gd name="T37" fmla="*/ 2147483647 h 28"/>
                <a:gd name="T38" fmla="*/ 2147483647 w 36"/>
                <a:gd name="T39" fmla="*/ 2147483647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28"/>
                <a:gd name="T62" fmla="*/ 36 w 36"/>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28">
                  <a:moveTo>
                    <a:pt x="16" y="6"/>
                  </a:moveTo>
                  <a:lnTo>
                    <a:pt x="18" y="4"/>
                  </a:lnTo>
                  <a:lnTo>
                    <a:pt x="16" y="0"/>
                  </a:lnTo>
                  <a:lnTo>
                    <a:pt x="24" y="0"/>
                  </a:lnTo>
                  <a:lnTo>
                    <a:pt x="28" y="2"/>
                  </a:lnTo>
                  <a:lnTo>
                    <a:pt x="36" y="10"/>
                  </a:lnTo>
                  <a:lnTo>
                    <a:pt x="32" y="14"/>
                  </a:lnTo>
                  <a:lnTo>
                    <a:pt x="26" y="16"/>
                  </a:lnTo>
                  <a:lnTo>
                    <a:pt x="16" y="18"/>
                  </a:lnTo>
                  <a:lnTo>
                    <a:pt x="16" y="26"/>
                  </a:lnTo>
                  <a:lnTo>
                    <a:pt x="14" y="28"/>
                  </a:lnTo>
                  <a:lnTo>
                    <a:pt x="12" y="28"/>
                  </a:lnTo>
                  <a:lnTo>
                    <a:pt x="8" y="26"/>
                  </a:lnTo>
                  <a:lnTo>
                    <a:pt x="4" y="22"/>
                  </a:lnTo>
                  <a:lnTo>
                    <a:pt x="0" y="16"/>
                  </a:lnTo>
                  <a:lnTo>
                    <a:pt x="0" y="10"/>
                  </a:lnTo>
                  <a:lnTo>
                    <a:pt x="2" y="8"/>
                  </a:lnTo>
                  <a:lnTo>
                    <a:pt x="4" y="6"/>
                  </a:lnTo>
                  <a:lnTo>
                    <a:pt x="10" y="6"/>
                  </a:lnTo>
                  <a:lnTo>
                    <a:pt x="16" y="6"/>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286" name="Freeform 682">
              <a:extLst>
                <a:ext uri="{FF2B5EF4-FFF2-40B4-BE49-F238E27FC236}">
                  <a16:creationId xmlns:a16="http://schemas.microsoft.com/office/drawing/2014/main" id="{C535D7FA-79B0-4A42-8A93-B3D145F3542A}"/>
                </a:ext>
              </a:extLst>
            </p:cNvPr>
            <p:cNvSpPr>
              <a:spLocks/>
            </p:cNvSpPr>
            <p:nvPr/>
          </p:nvSpPr>
          <p:spPr bwMode="gray">
            <a:xfrm>
              <a:off x="5016306" y="1068915"/>
              <a:ext cx="47751" cy="65687"/>
            </a:xfrm>
            <a:custGeom>
              <a:avLst/>
              <a:gdLst>
                <a:gd name="T0" fmla="*/ 2147483647 w 42"/>
                <a:gd name="T1" fmla="*/ 2147483647 h 54"/>
                <a:gd name="T2" fmla="*/ 2147483647 w 42"/>
                <a:gd name="T3" fmla="*/ 2147483647 h 54"/>
                <a:gd name="T4" fmla="*/ 2147483647 w 42"/>
                <a:gd name="T5" fmla="*/ 2147483647 h 54"/>
                <a:gd name="T6" fmla="*/ 0 w 42"/>
                <a:gd name="T7" fmla="*/ 2147483647 h 54"/>
                <a:gd name="T8" fmla="*/ 2147483647 w 42"/>
                <a:gd name="T9" fmla="*/ 2147483647 h 54"/>
                <a:gd name="T10" fmla="*/ 2147483647 w 42"/>
                <a:gd name="T11" fmla="*/ 2147483647 h 54"/>
                <a:gd name="T12" fmla="*/ 2147483647 w 42"/>
                <a:gd name="T13" fmla="*/ 0 h 54"/>
                <a:gd name="T14" fmla="*/ 2147483647 w 42"/>
                <a:gd name="T15" fmla="*/ 2147483647 h 54"/>
                <a:gd name="T16" fmla="*/ 2147483647 w 42"/>
                <a:gd name="T17" fmla="*/ 2147483647 h 54"/>
                <a:gd name="T18" fmla="*/ 2147483647 w 42"/>
                <a:gd name="T19" fmla="*/ 2147483647 h 54"/>
                <a:gd name="T20" fmla="*/ 2147483647 w 42"/>
                <a:gd name="T21" fmla="*/ 2147483647 h 54"/>
                <a:gd name="T22" fmla="*/ 2147483647 w 42"/>
                <a:gd name="T23" fmla="*/ 2147483647 h 54"/>
                <a:gd name="T24" fmla="*/ 2147483647 w 42"/>
                <a:gd name="T25" fmla="*/ 2147483647 h 54"/>
                <a:gd name="T26" fmla="*/ 2147483647 w 42"/>
                <a:gd name="T27" fmla="*/ 2147483647 h 54"/>
                <a:gd name="T28" fmla="*/ 2147483647 w 42"/>
                <a:gd name="T29" fmla="*/ 2147483647 h 54"/>
                <a:gd name="T30" fmla="*/ 2147483647 w 42"/>
                <a:gd name="T31" fmla="*/ 2147483647 h 54"/>
                <a:gd name="T32" fmla="*/ 2147483647 w 42"/>
                <a:gd name="T33" fmla="*/ 2147483647 h 54"/>
                <a:gd name="T34" fmla="*/ 2147483647 w 42"/>
                <a:gd name="T35" fmla="*/ 2147483647 h 54"/>
                <a:gd name="T36" fmla="*/ 2147483647 w 42"/>
                <a:gd name="T37" fmla="*/ 2147483647 h 54"/>
                <a:gd name="T38" fmla="*/ 2147483647 w 42"/>
                <a:gd name="T39" fmla="*/ 2147483647 h 54"/>
                <a:gd name="T40" fmla="*/ 2147483647 w 42"/>
                <a:gd name="T41" fmla="*/ 2147483647 h 54"/>
                <a:gd name="T42" fmla="*/ 2147483647 w 42"/>
                <a:gd name="T43" fmla="*/ 2147483647 h 54"/>
                <a:gd name="T44" fmla="*/ 2147483647 w 42"/>
                <a:gd name="T45" fmla="*/ 2147483647 h 54"/>
                <a:gd name="T46" fmla="*/ 2147483647 w 42"/>
                <a:gd name="T47" fmla="*/ 2147483647 h 54"/>
                <a:gd name="T48" fmla="*/ 2147483647 w 42"/>
                <a:gd name="T49" fmla="*/ 2147483647 h 54"/>
                <a:gd name="T50" fmla="*/ 2147483647 w 42"/>
                <a:gd name="T51" fmla="*/ 2147483647 h 54"/>
                <a:gd name="T52" fmla="*/ 2147483647 w 42"/>
                <a:gd name="T53" fmla="*/ 2147483647 h 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2"/>
                <a:gd name="T82" fmla="*/ 0 h 54"/>
                <a:gd name="T83" fmla="*/ 42 w 42"/>
                <a:gd name="T84" fmla="*/ 54 h 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2" h="54">
                  <a:moveTo>
                    <a:pt x="12" y="24"/>
                  </a:moveTo>
                  <a:lnTo>
                    <a:pt x="4" y="20"/>
                  </a:lnTo>
                  <a:lnTo>
                    <a:pt x="2" y="16"/>
                  </a:lnTo>
                  <a:lnTo>
                    <a:pt x="0" y="12"/>
                  </a:lnTo>
                  <a:lnTo>
                    <a:pt x="2" y="8"/>
                  </a:lnTo>
                  <a:lnTo>
                    <a:pt x="6" y="4"/>
                  </a:lnTo>
                  <a:lnTo>
                    <a:pt x="14" y="0"/>
                  </a:lnTo>
                  <a:lnTo>
                    <a:pt x="18" y="4"/>
                  </a:lnTo>
                  <a:lnTo>
                    <a:pt x="20" y="6"/>
                  </a:lnTo>
                  <a:lnTo>
                    <a:pt x="30" y="6"/>
                  </a:lnTo>
                  <a:lnTo>
                    <a:pt x="32" y="12"/>
                  </a:lnTo>
                  <a:lnTo>
                    <a:pt x="34" y="16"/>
                  </a:lnTo>
                  <a:lnTo>
                    <a:pt x="42" y="22"/>
                  </a:lnTo>
                  <a:lnTo>
                    <a:pt x="38" y="26"/>
                  </a:lnTo>
                  <a:lnTo>
                    <a:pt x="36" y="30"/>
                  </a:lnTo>
                  <a:lnTo>
                    <a:pt x="38" y="34"/>
                  </a:lnTo>
                  <a:lnTo>
                    <a:pt x="40" y="38"/>
                  </a:lnTo>
                  <a:lnTo>
                    <a:pt x="40" y="42"/>
                  </a:lnTo>
                  <a:lnTo>
                    <a:pt x="42" y="44"/>
                  </a:lnTo>
                  <a:lnTo>
                    <a:pt x="40" y="50"/>
                  </a:lnTo>
                  <a:lnTo>
                    <a:pt x="40" y="54"/>
                  </a:lnTo>
                  <a:lnTo>
                    <a:pt x="34" y="52"/>
                  </a:lnTo>
                  <a:lnTo>
                    <a:pt x="26" y="48"/>
                  </a:lnTo>
                  <a:lnTo>
                    <a:pt x="20" y="44"/>
                  </a:lnTo>
                  <a:lnTo>
                    <a:pt x="18" y="38"/>
                  </a:lnTo>
                  <a:lnTo>
                    <a:pt x="18" y="32"/>
                  </a:lnTo>
                  <a:lnTo>
                    <a:pt x="12" y="24"/>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287" name="Freeform 683">
              <a:extLst>
                <a:ext uri="{FF2B5EF4-FFF2-40B4-BE49-F238E27FC236}">
                  <a16:creationId xmlns:a16="http://schemas.microsoft.com/office/drawing/2014/main" id="{D8FF2011-12A3-49AA-8176-6E66CDE119B4}"/>
                </a:ext>
              </a:extLst>
            </p:cNvPr>
            <p:cNvSpPr>
              <a:spLocks/>
            </p:cNvSpPr>
            <p:nvPr/>
          </p:nvSpPr>
          <p:spPr bwMode="gray">
            <a:xfrm>
              <a:off x="5085545" y="791833"/>
              <a:ext cx="97891" cy="90768"/>
            </a:xfrm>
            <a:custGeom>
              <a:avLst/>
              <a:gdLst>
                <a:gd name="T0" fmla="*/ 2147483647 w 88"/>
                <a:gd name="T1" fmla="*/ 2147483647 h 74"/>
                <a:gd name="T2" fmla="*/ 2147483647 w 88"/>
                <a:gd name="T3" fmla="*/ 2147483647 h 74"/>
                <a:gd name="T4" fmla="*/ 2147483647 w 88"/>
                <a:gd name="T5" fmla="*/ 2147483647 h 74"/>
                <a:gd name="T6" fmla="*/ 2147483647 w 88"/>
                <a:gd name="T7" fmla="*/ 2147483647 h 74"/>
                <a:gd name="T8" fmla="*/ 2147483647 w 88"/>
                <a:gd name="T9" fmla="*/ 2147483647 h 74"/>
                <a:gd name="T10" fmla="*/ 2147483647 w 88"/>
                <a:gd name="T11" fmla="*/ 2147483647 h 74"/>
                <a:gd name="T12" fmla="*/ 2147483647 w 88"/>
                <a:gd name="T13" fmla="*/ 2147483647 h 74"/>
                <a:gd name="T14" fmla="*/ 2147483647 w 88"/>
                <a:gd name="T15" fmla="*/ 2147483647 h 74"/>
                <a:gd name="T16" fmla="*/ 2147483647 w 88"/>
                <a:gd name="T17" fmla="*/ 2147483647 h 74"/>
                <a:gd name="T18" fmla="*/ 2147483647 w 88"/>
                <a:gd name="T19" fmla="*/ 2147483647 h 74"/>
                <a:gd name="T20" fmla="*/ 2147483647 w 88"/>
                <a:gd name="T21" fmla="*/ 2147483647 h 74"/>
                <a:gd name="T22" fmla="*/ 2147483647 w 88"/>
                <a:gd name="T23" fmla="*/ 2147483647 h 74"/>
                <a:gd name="T24" fmla="*/ 2147483647 w 88"/>
                <a:gd name="T25" fmla="*/ 2147483647 h 74"/>
                <a:gd name="T26" fmla="*/ 2147483647 w 88"/>
                <a:gd name="T27" fmla="*/ 2147483647 h 74"/>
                <a:gd name="T28" fmla="*/ 2147483647 w 88"/>
                <a:gd name="T29" fmla="*/ 2147483647 h 74"/>
                <a:gd name="T30" fmla="*/ 2147483647 w 88"/>
                <a:gd name="T31" fmla="*/ 2147483647 h 74"/>
                <a:gd name="T32" fmla="*/ 2147483647 w 88"/>
                <a:gd name="T33" fmla="*/ 2147483647 h 74"/>
                <a:gd name="T34" fmla="*/ 2147483647 w 88"/>
                <a:gd name="T35" fmla="*/ 2147483647 h 74"/>
                <a:gd name="T36" fmla="*/ 2147483647 w 88"/>
                <a:gd name="T37" fmla="*/ 2147483647 h 74"/>
                <a:gd name="T38" fmla="*/ 2147483647 w 88"/>
                <a:gd name="T39" fmla="*/ 2147483647 h 74"/>
                <a:gd name="T40" fmla="*/ 2147483647 w 88"/>
                <a:gd name="T41" fmla="*/ 2147483647 h 74"/>
                <a:gd name="T42" fmla="*/ 0 w 88"/>
                <a:gd name="T43" fmla="*/ 0 h 74"/>
                <a:gd name="T44" fmla="*/ 2147483647 w 88"/>
                <a:gd name="T45" fmla="*/ 0 h 74"/>
                <a:gd name="T46" fmla="*/ 2147483647 w 88"/>
                <a:gd name="T47" fmla="*/ 2147483647 h 74"/>
                <a:gd name="T48" fmla="*/ 2147483647 w 88"/>
                <a:gd name="T49" fmla="*/ 2147483647 h 74"/>
                <a:gd name="T50" fmla="*/ 2147483647 w 88"/>
                <a:gd name="T51" fmla="*/ 2147483647 h 74"/>
                <a:gd name="T52" fmla="*/ 2147483647 w 88"/>
                <a:gd name="T53" fmla="*/ 2147483647 h 74"/>
                <a:gd name="T54" fmla="*/ 2147483647 w 88"/>
                <a:gd name="T55" fmla="*/ 2147483647 h 74"/>
                <a:gd name="T56" fmla="*/ 2147483647 w 88"/>
                <a:gd name="T57" fmla="*/ 2147483647 h 74"/>
                <a:gd name="T58" fmla="*/ 2147483647 w 88"/>
                <a:gd name="T59" fmla="*/ 2147483647 h 74"/>
                <a:gd name="T60" fmla="*/ 2147483647 w 88"/>
                <a:gd name="T61" fmla="*/ 2147483647 h 74"/>
                <a:gd name="T62" fmla="*/ 2147483647 w 88"/>
                <a:gd name="T63" fmla="*/ 2147483647 h 74"/>
                <a:gd name="T64" fmla="*/ 2147483647 w 88"/>
                <a:gd name="T65" fmla="*/ 2147483647 h 74"/>
                <a:gd name="T66" fmla="*/ 2147483647 w 88"/>
                <a:gd name="T67" fmla="*/ 2147483647 h 74"/>
                <a:gd name="T68" fmla="*/ 2147483647 w 88"/>
                <a:gd name="T69" fmla="*/ 2147483647 h 74"/>
                <a:gd name="T70" fmla="*/ 2147483647 w 88"/>
                <a:gd name="T71" fmla="*/ 2147483647 h 74"/>
                <a:gd name="T72" fmla="*/ 2147483647 w 88"/>
                <a:gd name="T73" fmla="*/ 2147483647 h 74"/>
                <a:gd name="T74" fmla="*/ 2147483647 w 88"/>
                <a:gd name="T75" fmla="*/ 2147483647 h 74"/>
                <a:gd name="T76" fmla="*/ 2147483647 w 88"/>
                <a:gd name="T77" fmla="*/ 2147483647 h 74"/>
                <a:gd name="T78" fmla="*/ 2147483647 w 88"/>
                <a:gd name="T79" fmla="*/ 2147483647 h 74"/>
                <a:gd name="T80" fmla="*/ 2147483647 w 88"/>
                <a:gd name="T81" fmla="*/ 2147483647 h 74"/>
                <a:gd name="T82" fmla="*/ 2147483647 w 88"/>
                <a:gd name="T83" fmla="*/ 2147483647 h 74"/>
                <a:gd name="T84" fmla="*/ 2147483647 w 88"/>
                <a:gd name="T85" fmla="*/ 2147483647 h 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8"/>
                <a:gd name="T130" fmla="*/ 0 h 74"/>
                <a:gd name="T131" fmla="*/ 88 w 88"/>
                <a:gd name="T132" fmla="*/ 74 h 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8" h="74">
                  <a:moveTo>
                    <a:pt x="30" y="56"/>
                  </a:moveTo>
                  <a:lnTo>
                    <a:pt x="22" y="58"/>
                  </a:lnTo>
                  <a:lnTo>
                    <a:pt x="16" y="60"/>
                  </a:lnTo>
                  <a:lnTo>
                    <a:pt x="28" y="66"/>
                  </a:lnTo>
                  <a:lnTo>
                    <a:pt x="32" y="68"/>
                  </a:lnTo>
                  <a:lnTo>
                    <a:pt x="38" y="74"/>
                  </a:lnTo>
                  <a:lnTo>
                    <a:pt x="22" y="74"/>
                  </a:lnTo>
                  <a:lnTo>
                    <a:pt x="16" y="66"/>
                  </a:lnTo>
                  <a:lnTo>
                    <a:pt x="12" y="62"/>
                  </a:lnTo>
                  <a:lnTo>
                    <a:pt x="8" y="60"/>
                  </a:lnTo>
                  <a:lnTo>
                    <a:pt x="10" y="54"/>
                  </a:lnTo>
                  <a:lnTo>
                    <a:pt x="16" y="50"/>
                  </a:lnTo>
                  <a:lnTo>
                    <a:pt x="12" y="46"/>
                  </a:lnTo>
                  <a:lnTo>
                    <a:pt x="10" y="42"/>
                  </a:lnTo>
                  <a:lnTo>
                    <a:pt x="20" y="42"/>
                  </a:lnTo>
                  <a:lnTo>
                    <a:pt x="18" y="36"/>
                  </a:lnTo>
                  <a:lnTo>
                    <a:pt x="16" y="30"/>
                  </a:lnTo>
                  <a:lnTo>
                    <a:pt x="14" y="16"/>
                  </a:lnTo>
                  <a:lnTo>
                    <a:pt x="10" y="12"/>
                  </a:lnTo>
                  <a:lnTo>
                    <a:pt x="6" y="8"/>
                  </a:lnTo>
                  <a:lnTo>
                    <a:pt x="2" y="4"/>
                  </a:lnTo>
                  <a:lnTo>
                    <a:pt x="0" y="0"/>
                  </a:lnTo>
                  <a:lnTo>
                    <a:pt x="4" y="0"/>
                  </a:lnTo>
                  <a:lnTo>
                    <a:pt x="12" y="4"/>
                  </a:lnTo>
                  <a:lnTo>
                    <a:pt x="26" y="14"/>
                  </a:lnTo>
                  <a:lnTo>
                    <a:pt x="42" y="24"/>
                  </a:lnTo>
                  <a:lnTo>
                    <a:pt x="50" y="26"/>
                  </a:lnTo>
                  <a:lnTo>
                    <a:pt x="58" y="28"/>
                  </a:lnTo>
                  <a:lnTo>
                    <a:pt x="64" y="28"/>
                  </a:lnTo>
                  <a:lnTo>
                    <a:pt x="70" y="26"/>
                  </a:lnTo>
                  <a:lnTo>
                    <a:pt x="80" y="22"/>
                  </a:lnTo>
                  <a:lnTo>
                    <a:pt x="80" y="32"/>
                  </a:lnTo>
                  <a:lnTo>
                    <a:pt x="80" y="36"/>
                  </a:lnTo>
                  <a:lnTo>
                    <a:pt x="82" y="38"/>
                  </a:lnTo>
                  <a:lnTo>
                    <a:pt x="88" y="44"/>
                  </a:lnTo>
                  <a:lnTo>
                    <a:pt x="84" y="46"/>
                  </a:lnTo>
                  <a:lnTo>
                    <a:pt x="78" y="48"/>
                  </a:lnTo>
                  <a:lnTo>
                    <a:pt x="64" y="50"/>
                  </a:lnTo>
                  <a:lnTo>
                    <a:pt x="64" y="66"/>
                  </a:lnTo>
                  <a:lnTo>
                    <a:pt x="56" y="64"/>
                  </a:lnTo>
                  <a:lnTo>
                    <a:pt x="48" y="60"/>
                  </a:lnTo>
                  <a:lnTo>
                    <a:pt x="40" y="58"/>
                  </a:lnTo>
                  <a:lnTo>
                    <a:pt x="30" y="56"/>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288" name="Freeform 684">
              <a:extLst>
                <a:ext uri="{FF2B5EF4-FFF2-40B4-BE49-F238E27FC236}">
                  <a16:creationId xmlns:a16="http://schemas.microsoft.com/office/drawing/2014/main" id="{35D45ADB-3467-427E-9727-255226766920}"/>
                </a:ext>
              </a:extLst>
            </p:cNvPr>
            <p:cNvSpPr>
              <a:spLocks/>
            </p:cNvSpPr>
            <p:nvPr/>
          </p:nvSpPr>
          <p:spPr bwMode="gray">
            <a:xfrm>
              <a:off x="5016306" y="1642188"/>
              <a:ext cx="15519" cy="15526"/>
            </a:xfrm>
            <a:custGeom>
              <a:avLst/>
              <a:gdLst>
                <a:gd name="T0" fmla="*/ 2147483647 w 14"/>
                <a:gd name="T1" fmla="*/ 0 h 12"/>
                <a:gd name="T2" fmla="*/ 2147483647 w 14"/>
                <a:gd name="T3" fmla="*/ 2147483647 h 12"/>
                <a:gd name="T4" fmla="*/ 2147483647 w 14"/>
                <a:gd name="T5" fmla="*/ 2147483647 h 12"/>
                <a:gd name="T6" fmla="*/ 2147483647 w 14"/>
                <a:gd name="T7" fmla="*/ 2147483647 h 12"/>
                <a:gd name="T8" fmla="*/ 2147483647 w 14"/>
                <a:gd name="T9" fmla="*/ 2147483647 h 12"/>
                <a:gd name="T10" fmla="*/ 2147483647 w 14"/>
                <a:gd name="T11" fmla="*/ 2147483647 h 12"/>
                <a:gd name="T12" fmla="*/ 0 w 14"/>
                <a:gd name="T13" fmla="*/ 2147483647 h 12"/>
                <a:gd name="T14" fmla="*/ 2147483647 w 14"/>
                <a:gd name="T15" fmla="*/ 2147483647 h 12"/>
                <a:gd name="T16" fmla="*/ 2147483647 w 14"/>
                <a:gd name="T17" fmla="*/ 0 h 12"/>
                <a:gd name="T18" fmla="*/ 2147483647 w 14"/>
                <a:gd name="T19" fmla="*/ 0 h 12"/>
                <a:gd name="T20" fmla="*/ 2147483647 w 1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2"/>
                <a:gd name="T35" fmla="*/ 14 w 1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2">
                  <a:moveTo>
                    <a:pt x="14" y="0"/>
                  </a:moveTo>
                  <a:lnTo>
                    <a:pt x="12" y="4"/>
                  </a:lnTo>
                  <a:lnTo>
                    <a:pt x="10" y="8"/>
                  </a:lnTo>
                  <a:lnTo>
                    <a:pt x="8" y="10"/>
                  </a:lnTo>
                  <a:lnTo>
                    <a:pt x="4" y="12"/>
                  </a:lnTo>
                  <a:lnTo>
                    <a:pt x="2" y="10"/>
                  </a:lnTo>
                  <a:lnTo>
                    <a:pt x="0" y="8"/>
                  </a:lnTo>
                  <a:lnTo>
                    <a:pt x="2" y="4"/>
                  </a:lnTo>
                  <a:lnTo>
                    <a:pt x="6" y="0"/>
                  </a:lnTo>
                  <a:lnTo>
                    <a:pt x="10" y="0"/>
                  </a:lnTo>
                  <a:lnTo>
                    <a:pt x="14" y="0"/>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289" name="Freeform 685">
              <a:extLst>
                <a:ext uri="{FF2B5EF4-FFF2-40B4-BE49-F238E27FC236}">
                  <a16:creationId xmlns:a16="http://schemas.microsoft.com/office/drawing/2014/main" id="{DB3E71D7-B742-420E-8647-5E93878780FE}"/>
                </a:ext>
              </a:extLst>
            </p:cNvPr>
            <p:cNvSpPr>
              <a:spLocks/>
            </p:cNvSpPr>
            <p:nvPr/>
          </p:nvSpPr>
          <p:spPr bwMode="gray">
            <a:xfrm>
              <a:off x="5159560" y="1890606"/>
              <a:ext cx="367688" cy="254389"/>
            </a:xfrm>
            <a:custGeom>
              <a:avLst/>
              <a:gdLst>
                <a:gd name="T0" fmla="*/ 2147483647 w 330"/>
                <a:gd name="T1" fmla="*/ 2147483647 h 208"/>
                <a:gd name="T2" fmla="*/ 2147483647 w 330"/>
                <a:gd name="T3" fmla="*/ 2147483647 h 208"/>
                <a:gd name="T4" fmla="*/ 2147483647 w 330"/>
                <a:gd name="T5" fmla="*/ 2147483647 h 208"/>
                <a:gd name="T6" fmla="*/ 2147483647 w 330"/>
                <a:gd name="T7" fmla="*/ 2147483647 h 208"/>
                <a:gd name="T8" fmla="*/ 2147483647 w 330"/>
                <a:gd name="T9" fmla="*/ 2147483647 h 208"/>
                <a:gd name="T10" fmla="*/ 2147483647 w 330"/>
                <a:gd name="T11" fmla="*/ 2147483647 h 208"/>
                <a:gd name="T12" fmla="*/ 2147483647 w 330"/>
                <a:gd name="T13" fmla="*/ 2147483647 h 208"/>
                <a:gd name="T14" fmla="*/ 2147483647 w 330"/>
                <a:gd name="T15" fmla="*/ 2147483647 h 208"/>
                <a:gd name="T16" fmla="*/ 2147483647 w 330"/>
                <a:gd name="T17" fmla="*/ 2147483647 h 208"/>
                <a:gd name="T18" fmla="*/ 2147483647 w 330"/>
                <a:gd name="T19" fmla="*/ 2147483647 h 208"/>
                <a:gd name="T20" fmla="*/ 2147483647 w 330"/>
                <a:gd name="T21" fmla="*/ 2147483647 h 208"/>
                <a:gd name="T22" fmla="*/ 2147483647 w 330"/>
                <a:gd name="T23" fmla="*/ 2147483647 h 208"/>
                <a:gd name="T24" fmla="*/ 2147483647 w 330"/>
                <a:gd name="T25" fmla="*/ 2147483647 h 208"/>
                <a:gd name="T26" fmla="*/ 2147483647 w 330"/>
                <a:gd name="T27" fmla="*/ 2147483647 h 208"/>
                <a:gd name="T28" fmla="*/ 2147483647 w 330"/>
                <a:gd name="T29" fmla="*/ 2147483647 h 208"/>
                <a:gd name="T30" fmla="*/ 2147483647 w 330"/>
                <a:gd name="T31" fmla="*/ 2147483647 h 208"/>
                <a:gd name="T32" fmla="*/ 2147483647 w 330"/>
                <a:gd name="T33" fmla="*/ 2147483647 h 208"/>
                <a:gd name="T34" fmla="*/ 2147483647 w 330"/>
                <a:gd name="T35" fmla="*/ 2147483647 h 208"/>
                <a:gd name="T36" fmla="*/ 2147483647 w 330"/>
                <a:gd name="T37" fmla="*/ 2147483647 h 208"/>
                <a:gd name="T38" fmla="*/ 2147483647 w 330"/>
                <a:gd name="T39" fmla="*/ 2147483647 h 208"/>
                <a:gd name="T40" fmla="*/ 2147483647 w 330"/>
                <a:gd name="T41" fmla="*/ 2147483647 h 208"/>
                <a:gd name="T42" fmla="*/ 2147483647 w 330"/>
                <a:gd name="T43" fmla="*/ 2147483647 h 208"/>
                <a:gd name="T44" fmla="*/ 2147483647 w 330"/>
                <a:gd name="T45" fmla="*/ 2147483647 h 208"/>
                <a:gd name="T46" fmla="*/ 2147483647 w 330"/>
                <a:gd name="T47" fmla="*/ 2147483647 h 208"/>
                <a:gd name="T48" fmla="*/ 2147483647 w 330"/>
                <a:gd name="T49" fmla="*/ 2147483647 h 208"/>
                <a:gd name="T50" fmla="*/ 0 w 330"/>
                <a:gd name="T51" fmla="*/ 2147483647 h 208"/>
                <a:gd name="T52" fmla="*/ 2147483647 w 330"/>
                <a:gd name="T53" fmla="*/ 2147483647 h 208"/>
                <a:gd name="T54" fmla="*/ 2147483647 w 330"/>
                <a:gd name="T55" fmla="*/ 2147483647 h 208"/>
                <a:gd name="T56" fmla="*/ 2147483647 w 330"/>
                <a:gd name="T57" fmla="*/ 2147483647 h 208"/>
                <a:gd name="T58" fmla="*/ 2147483647 w 330"/>
                <a:gd name="T59" fmla="*/ 2147483647 h 208"/>
                <a:gd name="T60" fmla="*/ 2147483647 w 330"/>
                <a:gd name="T61" fmla="*/ 2147483647 h 208"/>
                <a:gd name="T62" fmla="*/ 2147483647 w 330"/>
                <a:gd name="T63" fmla="*/ 2147483647 h 208"/>
                <a:gd name="T64" fmla="*/ 2147483647 w 330"/>
                <a:gd name="T65" fmla="*/ 2147483647 h 208"/>
                <a:gd name="T66" fmla="*/ 2147483647 w 330"/>
                <a:gd name="T67" fmla="*/ 2147483647 h 208"/>
                <a:gd name="T68" fmla="*/ 2147483647 w 330"/>
                <a:gd name="T69" fmla="*/ 2147483647 h 208"/>
                <a:gd name="T70" fmla="*/ 2147483647 w 330"/>
                <a:gd name="T71" fmla="*/ 2147483647 h 208"/>
                <a:gd name="T72" fmla="*/ 2147483647 w 330"/>
                <a:gd name="T73" fmla="*/ 2147483647 h 208"/>
                <a:gd name="T74" fmla="*/ 2147483647 w 330"/>
                <a:gd name="T75" fmla="*/ 2147483647 h 208"/>
                <a:gd name="T76" fmla="*/ 2147483647 w 330"/>
                <a:gd name="T77" fmla="*/ 2147483647 h 208"/>
                <a:gd name="T78" fmla="*/ 2147483647 w 330"/>
                <a:gd name="T79" fmla="*/ 2147483647 h 208"/>
                <a:gd name="T80" fmla="*/ 2147483647 w 330"/>
                <a:gd name="T81" fmla="*/ 2147483647 h 208"/>
                <a:gd name="T82" fmla="*/ 2147483647 w 330"/>
                <a:gd name="T83" fmla="*/ 2147483647 h 208"/>
                <a:gd name="T84" fmla="*/ 2147483647 w 330"/>
                <a:gd name="T85" fmla="*/ 2147483647 h 208"/>
                <a:gd name="T86" fmla="*/ 2147483647 w 330"/>
                <a:gd name="T87" fmla="*/ 2147483647 h 208"/>
                <a:gd name="T88" fmla="*/ 2147483647 w 330"/>
                <a:gd name="T89" fmla="*/ 2147483647 h 208"/>
                <a:gd name="T90" fmla="*/ 2147483647 w 330"/>
                <a:gd name="T91" fmla="*/ 2147483647 h 208"/>
                <a:gd name="T92" fmla="*/ 2147483647 w 330"/>
                <a:gd name="T93" fmla="*/ 2147483647 h 208"/>
                <a:gd name="T94" fmla="*/ 2147483647 w 330"/>
                <a:gd name="T95" fmla="*/ 2147483647 h 208"/>
                <a:gd name="T96" fmla="*/ 2147483647 w 330"/>
                <a:gd name="T97" fmla="*/ 2147483647 h 208"/>
                <a:gd name="T98" fmla="*/ 2147483647 w 330"/>
                <a:gd name="T99" fmla="*/ 2147483647 h 208"/>
                <a:gd name="T100" fmla="*/ 2147483647 w 330"/>
                <a:gd name="T101" fmla="*/ 2147483647 h 208"/>
                <a:gd name="T102" fmla="*/ 2147483647 w 330"/>
                <a:gd name="T103" fmla="*/ 2147483647 h 208"/>
                <a:gd name="T104" fmla="*/ 2147483647 w 330"/>
                <a:gd name="T105" fmla="*/ 2147483647 h 208"/>
                <a:gd name="T106" fmla="*/ 2147483647 w 330"/>
                <a:gd name="T107" fmla="*/ 2147483647 h 208"/>
                <a:gd name="T108" fmla="*/ 2147483647 w 330"/>
                <a:gd name="T109" fmla="*/ 2147483647 h 2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0"/>
                <a:gd name="T166" fmla="*/ 0 h 208"/>
                <a:gd name="T167" fmla="*/ 330 w 330"/>
                <a:gd name="T168" fmla="*/ 208 h 2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0" h="208">
                  <a:moveTo>
                    <a:pt x="266" y="176"/>
                  </a:moveTo>
                  <a:lnTo>
                    <a:pt x="264" y="170"/>
                  </a:lnTo>
                  <a:lnTo>
                    <a:pt x="262" y="164"/>
                  </a:lnTo>
                  <a:lnTo>
                    <a:pt x="260" y="160"/>
                  </a:lnTo>
                  <a:lnTo>
                    <a:pt x="256" y="156"/>
                  </a:lnTo>
                  <a:lnTo>
                    <a:pt x="240" y="148"/>
                  </a:lnTo>
                  <a:lnTo>
                    <a:pt x="224" y="148"/>
                  </a:lnTo>
                  <a:lnTo>
                    <a:pt x="218" y="148"/>
                  </a:lnTo>
                  <a:lnTo>
                    <a:pt x="214" y="154"/>
                  </a:lnTo>
                  <a:lnTo>
                    <a:pt x="212" y="160"/>
                  </a:lnTo>
                  <a:lnTo>
                    <a:pt x="212" y="168"/>
                  </a:lnTo>
                  <a:lnTo>
                    <a:pt x="202" y="168"/>
                  </a:lnTo>
                  <a:lnTo>
                    <a:pt x="208" y="168"/>
                  </a:lnTo>
                  <a:lnTo>
                    <a:pt x="206" y="172"/>
                  </a:lnTo>
                  <a:lnTo>
                    <a:pt x="202" y="176"/>
                  </a:lnTo>
                  <a:lnTo>
                    <a:pt x="198" y="182"/>
                  </a:lnTo>
                  <a:lnTo>
                    <a:pt x="194" y="182"/>
                  </a:lnTo>
                  <a:lnTo>
                    <a:pt x="180" y="182"/>
                  </a:lnTo>
                  <a:lnTo>
                    <a:pt x="166" y="176"/>
                  </a:lnTo>
                  <a:lnTo>
                    <a:pt x="162" y="172"/>
                  </a:lnTo>
                  <a:lnTo>
                    <a:pt x="158" y="168"/>
                  </a:lnTo>
                  <a:lnTo>
                    <a:pt x="156" y="162"/>
                  </a:lnTo>
                  <a:lnTo>
                    <a:pt x="154" y="156"/>
                  </a:lnTo>
                  <a:lnTo>
                    <a:pt x="136" y="156"/>
                  </a:lnTo>
                  <a:lnTo>
                    <a:pt x="130" y="160"/>
                  </a:lnTo>
                  <a:lnTo>
                    <a:pt x="120" y="160"/>
                  </a:lnTo>
                  <a:lnTo>
                    <a:pt x="112" y="160"/>
                  </a:lnTo>
                  <a:lnTo>
                    <a:pt x="110" y="158"/>
                  </a:lnTo>
                  <a:lnTo>
                    <a:pt x="110" y="156"/>
                  </a:lnTo>
                  <a:lnTo>
                    <a:pt x="112" y="150"/>
                  </a:lnTo>
                  <a:lnTo>
                    <a:pt x="118" y="144"/>
                  </a:lnTo>
                  <a:lnTo>
                    <a:pt x="126" y="138"/>
                  </a:lnTo>
                  <a:lnTo>
                    <a:pt x="130" y="136"/>
                  </a:lnTo>
                  <a:lnTo>
                    <a:pt x="128" y="128"/>
                  </a:lnTo>
                  <a:lnTo>
                    <a:pt x="128" y="122"/>
                  </a:lnTo>
                  <a:lnTo>
                    <a:pt x="126" y="114"/>
                  </a:lnTo>
                  <a:lnTo>
                    <a:pt x="124" y="108"/>
                  </a:lnTo>
                  <a:lnTo>
                    <a:pt x="120" y="102"/>
                  </a:lnTo>
                  <a:lnTo>
                    <a:pt x="112" y="98"/>
                  </a:lnTo>
                  <a:lnTo>
                    <a:pt x="98" y="92"/>
                  </a:lnTo>
                  <a:lnTo>
                    <a:pt x="80" y="86"/>
                  </a:lnTo>
                  <a:lnTo>
                    <a:pt x="74" y="80"/>
                  </a:lnTo>
                  <a:lnTo>
                    <a:pt x="66" y="76"/>
                  </a:lnTo>
                  <a:lnTo>
                    <a:pt x="62" y="74"/>
                  </a:lnTo>
                  <a:lnTo>
                    <a:pt x="58" y="72"/>
                  </a:lnTo>
                  <a:lnTo>
                    <a:pt x="48" y="72"/>
                  </a:lnTo>
                  <a:lnTo>
                    <a:pt x="50" y="66"/>
                  </a:lnTo>
                  <a:lnTo>
                    <a:pt x="52" y="64"/>
                  </a:lnTo>
                  <a:lnTo>
                    <a:pt x="46" y="72"/>
                  </a:lnTo>
                  <a:lnTo>
                    <a:pt x="42" y="76"/>
                  </a:lnTo>
                  <a:lnTo>
                    <a:pt x="36" y="78"/>
                  </a:lnTo>
                  <a:lnTo>
                    <a:pt x="34" y="78"/>
                  </a:lnTo>
                  <a:lnTo>
                    <a:pt x="34" y="72"/>
                  </a:lnTo>
                  <a:lnTo>
                    <a:pt x="34" y="70"/>
                  </a:lnTo>
                  <a:lnTo>
                    <a:pt x="28" y="58"/>
                  </a:lnTo>
                  <a:lnTo>
                    <a:pt x="26" y="54"/>
                  </a:lnTo>
                  <a:lnTo>
                    <a:pt x="22" y="52"/>
                  </a:lnTo>
                  <a:lnTo>
                    <a:pt x="22" y="48"/>
                  </a:lnTo>
                  <a:lnTo>
                    <a:pt x="22" y="46"/>
                  </a:lnTo>
                  <a:lnTo>
                    <a:pt x="26" y="46"/>
                  </a:lnTo>
                  <a:lnTo>
                    <a:pt x="30" y="46"/>
                  </a:lnTo>
                  <a:lnTo>
                    <a:pt x="34" y="48"/>
                  </a:lnTo>
                  <a:lnTo>
                    <a:pt x="38" y="46"/>
                  </a:lnTo>
                  <a:lnTo>
                    <a:pt x="42" y="42"/>
                  </a:lnTo>
                  <a:lnTo>
                    <a:pt x="50" y="44"/>
                  </a:lnTo>
                  <a:lnTo>
                    <a:pt x="54" y="42"/>
                  </a:lnTo>
                  <a:lnTo>
                    <a:pt x="58" y="40"/>
                  </a:lnTo>
                  <a:lnTo>
                    <a:pt x="54" y="40"/>
                  </a:lnTo>
                  <a:lnTo>
                    <a:pt x="44" y="40"/>
                  </a:lnTo>
                  <a:lnTo>
                    <a:pt x="34" y="42"/>
                  </a:lnTo>
                  <a:lnTo>
                    <a:pt x="28" y="42"/>
                  </a:lnTo>
                  <a:lnTo>
                    <a:pt x="24" y="40"/>
                  </a:lnTo>
                  <a:lnTo>
                    <a:pt x="20" y="36"/>
                  </a:lnTo>
                  <a:lnTo>
                    <a:pt x="20" y="30"/>
                  </a:lnTo>
                  <a:lnTo>
                    <a:pt x="18" y="30"/>
                  </a:lnTo>
                  <a:lnTo>
                    <a:pt x="16" y="28"/>
                  </a:lnTo>
                  <a:lnTo>
                    <a:pt x="6" y="24"/>
                  </a:lnTo>
                  <a:lnTo>
                    <a:pt x="0" y="18"/>
                  </a:lnTo>
                  <a:lnTo>
                    <a:pt x="0" y="14"/>
                  </a:lnTo>
                  <a:lnTo>
                    <a:pt x="8" y="10"/>
                  </a:lnTo>
                  <a:lnTo>
                    <a:pt x="16" y="6"/>
                  </a:lnTo>
                  <a:lnTo>
                    <a:pt x="24" y="2"/>
                  </a:lnTo>
                  <a:lnTo>
                    <a:pt x="32" y="0"/>
                  </a:lnTo>
                  <a:lnTo>
                    <a:pt x="36" y="2"/>
                  </a:lnTo>
                  <a:lnTo>
                    <a:pt x="40" y="4"/>
                  </a:lnTo>
                  <a:lnTo>
                    <a:pt x="48" y="6"/>
                  </a:lnTo>
                  <a:lnTo>
                    <a:pt x="54" y="6"/>
                  </a:lnTo>
                  <a:lnTo>
                    <a:pt x="58" y="12"/>
                  </a:lnTo>
                  <a:lnTo>
                    <a:pt x="60" y="18"/>
                  </a:lnTo>
                  <a:lnTo>
                    <a:pt x="60" y="36"/>
                  </a:lnTo>
                  <a:lnTo>
                    <a:pt x="62" y="42"/>
                  </a:lnTo>
                  <a:lnTo>
                    <a:pt x="64" y="44"/>
                  </a:lnTo>
                  <a:lnTo>
                    <a:pt x="66" y="44"/>
                  </a:lnTo>
                  <a:lnTo>
                    <a:pt x="70" y="52"/>
                  </a:lnTo>
                  <a:lnTo>
                    <a:pt x="72" y="58"/>
                  </a:lnTo>
                  <a:lnTo>
                    <a:pt x="76" y="60"/>
                  </a:lnTo>
                  <a:lnTo>
                    <a:pt x="78" y="58"/>
                  </a:lnTo>
                  <a:lnTo>
                    <a:pt x="82" y="56"/>
                  </a:lnTo>
                  <a:lnTo>
                    <a:pt x="84" y="52"/>
                  </a:lnTo>
                  <a:lnTo>
                    <a:pt x="90" y="46"/>
                  </a:lnTo>
                  <a:lnTo>
                    <a:pt x="96" y="42"/>
                  </a:lnTo>
                  <a:lnTo>
                    <a:pt x="102" y="38"/>
                  </a:lnTo>
                  <a:lnTo>
                    <a:pt x="108" y="32"/>
                  </a:lnTo>
                  <a:lnTo>
                    <a:pt x="114" y="24"/>
                  </a:lnTo>
                  <a:lnTo>
                    <a:pt x="116" y="22"/>
                  </a:lnTo>
                  <a:lnTo>
                    <a:pt x="120" y="20"/>
                  </a:lnTo>
                  <a:lnTo>
                    <a:pt x="126" y="22"/>
                  </a:lnTo>
                  <a:lnTo>
                    <a:pt x="130" y="24"/>
                  </a:lnTo>
                  <a:lnTo>
                    <a:pt x="138" y="28"/>
                  </a:lnTo>
                  <a:lnTo>
                    <a:pt x="146" y="34"/>
                  </a:lnTo>
                  <a:lnTo>
                    <a:pt x="152" y="38"/>
                  </a:lnTo>
                  <a:lnTo>
                    <a:pt x="162" y="40"/>
                  </a:lnTo>
                  <a:lnTo>
                    <a:pt x="172" y="42"/>
                  </a:lnTo>
                  <a:lnTo>
                    <a:pt x="202" y="54"/>
                  </a:lnTo>
                  <a:lnTo>
                    <a:pt x="228" y="66"/>
                  </a:lnTo>
                  <a:lnTo>
                    <a:pt x="252" y="82"/>
                  </a:lnTo>
                  <a:lnTo>
                    <a:pt x="254" y="88"/>
                  </a:lnTo>
                  <a:lnTo>
                    <a:pt x="254" y="92"/>
                  </a:lnTo>
                  <a:lnTo>
                    <a:pt x="254" y="98"/>
                  </a:lnTo>
                  <a:lnTo>
                    <a:pt x="256" y="102"/>
                  </a:lnTo>
                  <a:lnTo>
                    <a:pt x="256" y="104"/>
                  </a:lnTo>
                  <a:lnTo>
                    <a:pt x="260" y="104"/>
                  </a:lnTo>
                  <a:lnTo>
                    <a:pt x="264" y="104"/>
                  </a:lnTo>
                  <a:lnTo>
                    <a:pt x="268" y="106"/>
                  </a:lnTo>
                  <a:lnTo>
                    <a:pt x="272" y="108"/>
                  </a:lnTo>
                  <a:lnTo>
                    <a:pt x="280" y="112"/>
                  </a:lnTo>
                  <a:lnTo>
                    <a:pt x="292" y="118"/>
                  </a:lnTo>
                  <a:lnTo>
                    <a:pt x="298" y="122"/>
                  </a:lnTo>
                  <a:lnTo>
                    <a:pt x="304" y="124"/>
                  </a:lnTo>
                  <a:lnTo>
                    <a:pt x="302" y="128"/>
                  </a:lnTo>
                  <a:lnTo>
                    <a:pt x="298" y="130"/>
                  </a:lnTo>
                  <a:lnTo>
                    <a:pt x="294" y="132"/>
                  </a:lnTo>
                  <a:lnTo>
                    <a:pt x="288" y="132"/>
                  </a:lnTo>
                  <a:lnTo>
                    <a:pt x="278" y="132"/>
                  </a:lnTo>
                  <a:lnTo>
                    <a:pt x="270" y="132"/>
                  </a:lnTo>
                  <a:lnTo>
                    <a:pt x="278" y="142"/>
                  </a:lnTo>
                  <a:lnTo>
                    <a:pt x="284" y="146"/>
                  </a:lnTo>
                  <a:lnTo>
                    <a:pt x="288" y="148"/>
                  </a:lnTo>
                  <a:lnTo>
                    <a:pt x="288" y="154"/>
                  </a:lnTo>
                  <a:lnTo>
                    <a:pt x="290" y="158"/>
                  </a:lnTo>
                  <a:lnTo>
                    <a:pt x="294" y="166"/>
                  </a:lnTo>
                  <a:lnTo>
                    <a:pt x="298" y="168"/>
                  </a:lnTo>
                  <a:lnTo>
                    <a:pt x="302" y="168"/>
                  </a:lnTo>
                  <a:lnTo>
                    <a:pt x="306" y="170"/>
                  </a:lnTo>
                  <a:lnTo>
                    <a:pt x="308" y="172"/>
                  </a:lnTo>
                  <a:lnTo>
                    <a:pt x="310" y="182"/>
                  </a:lnTo>
                  <a:lnTo>
                    <a:pt x="314" y="184"/>
                  </a:lnTo>
                  <a:lnTo>
                    <a:pt x="320" y="186"/>
                  </a:lnTo>
                  <a:lnTo>
                    <a:pt x="322" y="190"/>
                  </a:lnTo>
                  <a:lnTo>
                    <a:pt x="326" y="194"/>
                  </a:lnTo>
                  <a:lnTo>
                    <a:pt x="328" y="198"/>
                  </a:lnTo>
                  <a:lnTo>
                    <a:pt x="330" y="202"/>
                  </a:lnTo>
                  <a:lnTo>
                    <a:pt x="328" y="204"/>
                  </a:lnTo>
                  <a:lnTo>
                    <a:pt x="326" y="206"/>
                  </a:lnTo>
                  <a:lnTo>
                    <a:pt x="320" y="208"/>
                  </a:lnTo>
                  <a:lnTo>
                    <a:pt x="316" y="206"/>
                  </a:lnTo>
                  <a:lnTo>
                    <a:pt x="314" y="204"/>
                  </a:lnTo>
                  <a:lnTo>
                    <a:pt x="310" y="202"/>
                  </a:lnTo>
                  <a:lnTo>
                    <a:pt x="296" y="198"/>
                  </a:lnTo>
                  <a:lnTo>
                    <a:pt x="280" y="194"/>
                  </a:lnTo>
                  <a:lnTo>
                    <a:pt x="274" y="190"/>
                  </a:lnTo>
                  <a:lnTo>
                    <a:pt x="270" y="186"/>
                  </a:lnTo>
                  <a:lnTo>
                    <a:pt x="266" y="182"/>
                  </a:lnTo>
                  <a:lnTo>
                    <a:pt x="264" y="174"/>
                  </a:lnTo>
                  <a:lnTo>
                    <a:pt x="266" y="176"/>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290" name="Freeform 686">
              <a:extLst>
                <a:ext uri="{FF2B5EF4-FFF2-40B4-BE49-F238E27FC236}">
                  <a16:creationId xmlns:a16="http://schemas.microsoft.com/office/drawing/2014/main" id="{AE15EC38-E344-4EAB-88FC-9DE888038D87}"/>
                </a:ext>
              </a:extLst>
            </p:cNvPr>
            <p:cNvSpPr>
              <a:spLocks/>
            </p:cNvSpPr>
            <p:nvPr/>
          </p:nvSpPr>
          <p:spPr bwMode="gray">
            <a:xfrm>
              <a:off x="5098678" y="1835667"/>
              <a:ext cx="25069" cy="57327"/>
            </a:xfrm>
            <a:custGeom>
              <a:avLst/>
              <a:gdLst>
                <a:gd name="T0" fmla="*/ 2147483647 w 22"/>
                <a:gd name="T1" fmla="*/ 2147483647 h 46"/>
                <a:gd name="T2" fmla="*/ 2147483647 w 22"/>
                <a:gd name="T3" fmla="*/ 2147483647 h 46"/>
                <a:gd name="T4" fmla="*/ 2147483647 w 22"/>
                <a:gd name="T5" fmla="*/ 2147483647 h 46"/>
                <a:gd name="T6" fmla="*/ 2147483647 w 22"/>
                <a:gd name="T7" fmla="*/ 2147483647 h 46"/>
                <a:gd name="T8" fmla="*/ 0 w 22"/>
                <a:gd name="T9" fmla="*/ 2147483647 h 46"/>
                <a:gd name="T10" fmla="*/ 2147483647 w 22"/>
                <a:gd name="T11" fmla="*/ 2147483647 h 46"/>
                <a:gd name="T12" fmla="*/ 0 w 22"/>
                <a:gd name="T13" fmla="*/ 0 h 46"/>
                <a:gd name="T14" fmla="*/ 2147483647 w 22"/>
                <a:gd name="T15" fmla="*/ 0 h 46"/>
                <a:gd name="T16" fmla="*/ 2147483647 w 22"/>
                <a:gd name="T17" fmla="*/ 2147483647 h 46"/>
                <a:gd name="T18" fmla="*/ 2147483647 w 22"/>
                <a:gd name="T19" fmla="*/ 2147483647 h 46"/>
                <a:gd name="T20" fmla="*/ 2147483647 w 22"/>
                <a:gd name="T21" fmla="*/ 2147483647 h 46"/>
                <a:gd name="T22" fmla="*/ 2147483647 w 22"/>
                <a:gd name="T23" fmla="*/ 2147483647 h 46"/>
                <a:gd name="T24" fmla="*/ 2147483647 w 22"/>
                <a:gd name="T25" fmla="*/ 2147483647 h 46"/>
                <a:gd name="T26" fmla="*/ 2147483647 w 22"/>
                <a:gd name="T27" fmla="*/ 2147483647 h 46"/>
                <a:gd name="T28" fmla="*/ 2147483647 w 22"/>
                <a:gd name="T29" fmla="*/ 2147483647 h 46"/>
                <a:gd name="T30" fmla="*/ 2147483647 w 22"/>
                <a:gd name="T31" fmla="*/ 2147483647 h 46"/>
                <a:gd name="T32" fmla="*/ 2147483647 w 22"/>
                <a:gd name="T33" fmla="*/ 2147483647 h 46"/>
                <a:gd name="T34" fmla="*/ 2147483647 w 22"/>
                <a:gd name="T35" fmla="*/ 2147483647 h 46"/>
                <a:gd name="T36" fmla="*/ 2147483647 w 22"/>
                <a:gd name="T37" fmla="*/ 2147483647 h 46"/>
                <a:gd name="T38" fmla="*/ 2147483647 w 22"/>
                <a:gd name="T39" fmla="*/ 2147483647 h 46"/>
                <a:gd name="T40" fmla="*/ 2147483647 w 22"/>
                <a:gd name="T41" fmla="*/ 2147483647 h 46"/>
                <a:gd name="T42" fmla="*/ 2147483647 w 22"/>
                <a:gd name="T43" fmla="*/ 2147483647 h 46"/>
                <a:gd name="T44" fmla="*/ 2147483647 w 22"/>
                <a:gd name="T45" fmla="*/ 2147483647 h 46"/>
                <a:gd name="T46" fmla="*/ 2147483647 w 22"/>
                <a:gd name="T47" fmla="*/ 2147483647 h 46"/>
                <a:gd name="T48" fmla="*/ 2147483647 w 22"/>
                <a:gd name="T49" fmla="*/ 2147483647 h 46"/>
                <a:gd name="T50" fmla="*/ 2147483647 w 22"/>
                <a:gd name="T51" fmla="*/ 2147483647 h 46"/>
                <a:gd name="T52" fmla="*/ 2147483647 w 22"/>
                <a:gd name="T53" fmla="*/ 2147483647 h 46"/>
                <a:gd name="T54" fmla="*/ 2147483647 w 22"/>
                <a:gd name="T55" fmla="*/ 2147483647 h 46"/>
                <a:gd name="T56" fmla="*/ 2147483647 w 22"/>
                <a:gd name="T57" fmla="*/ 2147483647 h 46"/>
                <a:gd name="T58" fmla="*/ 2147483647 w 22"/>
                <a:gd name="T59" fmla="*/ 2147483647 h 46"/>
                <a:gd name="T60" fmla="*/ 2147483647 w 22"/>
                <a:gd name="T61" fmla="*/ 2147483647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
                <a:gd name="T94" fmla="*/ 0 h 46"/>
                <a:gd name="T95" fmla="*/ 22 w 22"/>
                <a:gd name="T96" fmla="*/ 46 h 4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 h="46">
                  <a:moveTo>
                    <a:pt x="4" y="24"/>
                  </a:moveTo>
                  <a:lnTo>
                    <a:pt x="4" y="20"/>
                  </a:lnTo>
                  <a:lnTo>
                    <a:pt x="2" y="16"/>
                  </a:lnTo>
                  <a:lnTo>
                    <a:pt x="2" y="14"/>
                  </a:lnTo>
                  <a:lnTo>
                    <a:pt x="0" y="10"/>
                  </a:lnTo>
                  <a:lnTo>
                    <a:pt x="2" y="4"/>
                  </a:lnTo>
                  <a:lnTo>
                    <a:pt x="0" y="0"/>
                  </a:lnTo>
                  <a:lnTo>
                    <a:pt x="6" y="0"/>
                  </a:lnTo>
                  <a:lnTo>
                    <a:pt x="8" y="8"/>
                  </a:lnTo>
                  <a:lnTo>
                    <a:pt x="6" y="18"/>
                  </a:lnTo>
                  <a:lnTo>
                    <a:pt x="10" y="18"/>
                  </a:lnTo>
                  <a:lnTo>
                    <a:pt x="10" y="8"/>
                  </a:lnTo>
                  <a:lnTo>
                    <a:pt x="18" y="8"/>
                  </a:lnTo>
                  <a:lnTo>
                    <a:pt x="18" y="12"/>
                  </a:lnTo>
                  <a:lnTo>
                    <a:pt x="18" y="16"/>
                  </a:lnTo>
                  <a:lnTo>
                    <a:pt x="16" y="18"/>
                  </a:lnTo>
                  <a:lnTo>
                    <a:pt x="14" y="20"/>
                  </a:lnTo>
                  <a:lnTo>
                    <a:pt x="14" y="24"/>
                  </a:lnTo>
                  <a:lnTo>
                    <a:pt x="22" y="34"/>
                  </a:lnTo>
                  <a:lnTo>
                    <a:pt x="18" y="34"/>
                  </a:lnTo>
                  <a:lnTo>
                    <a:pt x="16" y="32"/>
                  </a:lnTo>
                  <a:lnTo>
                    <a:pt x="14" y="30"/>
                  </a:lnTo>
                  <a:lnTo>
                    <a:pt x="10" y="30"/>
                  </a:lnTo>
                  <a:lnTo>
                    <a:pt x="8" y="30"/>
                  </a:lnTo>
                  <a:lnTo>
                    <a:pt x="6" y="32"/>
                  </a:lnTo>
                  <a:lnTo>
                    <a:pt x="6" y="36"/>
                  </a:lnTo>
                  <a:lnTo>
                    <a:pt x="6" y="40"/>
                  </a:lnTo>
                  <a:lnTo>
                    <a:pt x="8" y="46"/>
                  </a:lnTo>
                  <a:lnTo>
                    <a:pt x="4" y="42"/>
                  </a:lnTo>
                  <a:lnTo>
                    <a:pt x="4" y="36"/>
                  </a:lnTo>
                  <a:lnTo>
                    <a:pt x="4" y="24"/>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291" name="Freeform 689">
              <a:extLst>
                <a:ext uri="{FF2B5EF4-FFF2-40B4-BE49-F238E27FC236}">
                  <a16:creationId xmlns:a16="http://schemas.microsoft.com/office/drawing/2014/main" id="{658ED58B-6853-4A2F-B8F2-1CF4C478EC23}"/>
                </a:ext>
              </a:extLst>
            </p:cNvPr>
            <p:cNvSpPr>
              <a:spLocks/>
            </p:cNvSpPr>
            <p:nvPr/>
          </p:nvSpPr>
          <p:spPr bwMode="gray">
            <a:xfrm>
              <a:off x="4489845" y="1320916"/>
              <a:ext cx="250697" cy="537444"/>
            </a:xfrm>
            <a:custGeom>
              <a:avLst/>
              <a:gdLst>
                <a:gd name="T0" fmla="*/ 2147483647 w 224"/>
                <a:gd name="T1" fmla="*/ 2147483647 h 438"/>
                <a:gd name="T2" fmla="*/ 2147483647 w 224"/>
                <a:gd name="T3" fmla="*/ 2147483647 h 438"/>
                <a:gd name="T4" fmla="*/ 2147483647 w 224"/>
                <a:gd name="T5" fmla="*/ 2147483647 h 438"/>
                <a:gd name="T6" fmla="*/ 2147483647 w 224"/>
                <a:gd name="T7" fmla="*/ 2147483647 h 438"/>
                <a:gd name="T8" fmla="*/ 2147483647 w 224"/>
                <a:gd name="T9" fmla="*/ 2147483647 h 438"/>
                <a:gd name="T10" fmla="*/ 2147483647 w 224"/>
                <a:gd name="T11" fmla="*/ 2147483647 h 438"/>
                <a:gd name="T12" fmla="*/ 2147483647 w 224"/>
                <a:gd name="T13" fmla="*/ 2147483647 h 438"/>
                <a:gd name="T14" fmla="*/ 2147483647 w 224"/>
                <a:gd name="T15" fmla="*/ 2147483647 h 438"/>
                <a:gd name="T16" fmla="*/ 2147483647 w 224"/>
                <a:gd name="T17" fmla="*/ 2147483647 h 438"/>
                <a:gd name="T18" fmla="*/ 2147483647 w 224"/>
                <a:gd name="T19" fmla="*/ 2147483647 h 438"/>
                <a:gd name="T20" fmla="*/ 2147483647 w 224"/>
                <a:gd name="T21" fmla="*/ 2147483647 h 438"/>
                <a:gd name="T22" fmla="*/ 2147483647 w 224"/>
                <a:gd name="T23" fmla="*/ 2147483647 h 438"/>
                <a:gd name="T24" fmla="*/ 2147483647 w 224"/>
                <a:gd name="T25" fmla="*/ 2147483647 h 438"/>
                <a:gd name="T26" fmla="*/ 2147483647 w 224"/>
                <a:gd name="T27" fmla="*/ 2147483647 h 438"/>
                <a:gd name="T28" fmla="*/ 2147483647 w 224"/>
                <a:gd name="T29" fmla="*/ 0 h 438"/>
                <a:gd name="T30" fmla="*/ 2147483647 w 224"/>
                <a:gd name="T31" fmla="*/ 2147483647 h 438"/>
                <a:gd name="T32" fmla="*/ 2147483647 w 224"/>
                <a:gd name="T33" fmla="*/ 2147483647 h 438"/>
                <a:gd name="T34" fmla="*/ 2147483647 w 224"/>
                <a:gd name="T35" fmla="*/ 2147483647 h 438"/>
                <a:gd name="T36" fmla="*/ 2147483647 w 224"/>
                <a:gd name="T37" fmla="*/ 2147483647 h 438"/>
                <a:gd name="T38" fmla="*/ 2147483647 w 224"/>
                <a:gd name="T39" fmla="*/ 2147483647 h 438"/>
                <a:gd name="T40" fmla="*/ 2147483647 w 224"/>
                <a:gd name="T41" fmla="*/ 2147483647 h 438"/>
                <a:gd name="T42" fmla="*/ 2147483647 w 224"/>
                <a:gd name="T43" fmla="*/ 2147483647 h 438"/>
                <a:gd name="T44" fmla="*/ 2147483647 w 224"/>
                <a:gd name="T45" fmla="*/ 2147483647 h 438"/>
                <a:gd name="T46" fmla="*/ 2147483647 w 224"/>
                <a:gd name="T47" fmla="*/ 2147483647 h 438"/>
                <a:gd name="T48" fmla="*/ 2147483647 w 224"/>
                <a:gd name="T49" fmla="*/ 2147483647 h 438"/>
                <a:gd name="T50" fmla="*/ 2147483647 w 224"/>
                <a:gd name="T51" fmla="*/ 2147483647 h 438"/>
                <a:gd name="T52" fmla="*/ 2147483647 w 224"/>
                <a:gd name="T53" fmla="*/ 2147483647 h 438"/>
                <a:gd name="T54" fmla="*/ 2147483647 w 224"/>
                <a:gd name="T55" fmla="*/ 2147483647 h 438"/>
                <a:gd name="T56" fmla="*/ 2147483647 w 224"/>
                <a:gd name="T57" fmla="*/ 2147483647 h 438"/>
                <a:gd name="T58" fmla="*/ 2147483647 w 224"/>
                <a:gd name="T59" fmla="*/ 2147483647 h 438"/>
                <a:gd name="T60" fmla="*/ 2147483647 w 224"/>
                <a:gd name="T61" fmla="*/ 2147483647 h 438"/>
                <a:gd name="T62" fmla="*/ 2147483647 w 224"/>
                <a:gd name="T63" fmla="*/ 2147483647 h 438"/>
                <a:gd name="T64" fmla="*/ 2147483647 w 224"/>
                <a:gd name="T65" fmla="*/ 2147483647 h 438"/>
                <a:gd name="T66" fmla="*/ 2147483647 w 224"/>
                <a:gd name="T67" fmla="*/ 2147483647 h 438"/>
                <a:gd name="T68" fmla="*/ 2147483647 w 224"/>
                <a:gd name="T69" fmla="*/ 2147483647 h 438"/>
                <a:gd name="T70" fmla="*/ 2147483647 w 224"/>
                <a:gd name="T71" fmla="*/ 2147483647 h 438"/>
                <a:gd name="T72" fmla="*/ 2147483647 w 224"/>
                <a:gd name="T73" fmla="*/ 2147483647 h 438"/>
                <a:gd name="T74" fmla="*/ 2147483647 w 224"/>
                <a:gd name="T75" fmla="*/ 2147483647 h 438"/>
                <a:gd name="T76" fmla="*/ 2147483647 w 224"/>
                <a:gd name="T77" fmla="*/ 2147483647 h 438"/>
                <a:gd name="T78" fmla="*/ 2147483647 w 224"/>
                <a:gd name="T79" fmla="*/ 2147483647 h 438"/>
                <a:gd name="T80" fmla="*/ 2147483647 w 224"/>
                <a:gd name="T81" fmla="*/ 2147483647 h 438"/>
                <a:gd name="T82" fmla="*/ 2147483647 w 224"/>
                <a:gd name="T83" fmla="*/ 2147483647 h 438"/>
                <a:gd name="T84" fmla="*/ 2147483647 w 224"/>
                <a:gd name="T85" fmla="*/ 2147483647 h 438"/>
                <a:gd name="T86" fmla="*/ 2147483647 w 224"/>
                <a:gd name="T87" fmla="*/ 2147483647 h 438"/>
                <a:gd name="T88" fmla="*/ 2147483647 w 224"/>
                <a:gd name="T89" fmla="*/ 2147483647 h 438"/>
                <a:gd name="T90" fmla="*/ 2147483647 w 224"/>
                <a:gd name="T91" fmla="*/ 2147483647 h 438"/>
                <a:gd name="T92" fmla="*/ 2147483647 w 224"/>
                <a:gd name="T93" fmla="*/ 2147483647 h 438"/>
                <a:gd name="T94" fmla="*/ 2147483647 w 224"/>
                <a:gd name="T95" fmla="*/ 2147483647 h 438"/>
                <a:gd name="T96" fmla="*/ 2147483647 w 224"/>
                <a:gd name="T97" fmla="*/ 2147483647 h 438"/>
                <a:gd name="T98" fmla="*/ 2147483647 w 224"/>
                <a:gd name="T99" fmla="*/ 2147483647 h 438"/>
                <a:gd name="T100" fmla="*/ 2147483647 w 224"/>
                <a:gd name="T101" fmla="*/ 2147483647 h 438"/>
                <a:gd name="T102" fmla="*/ 2147483647 w 224"/>
                <a:gd name="T103" fmla="*/ 2147483647 h 438"/>
                <a:gd name="T104" fmla="*/ 2147483647 w 224"/>
                <a:gd name="T105" fmla="*/ 2147483647 h 438"/>
                <a:gd name="T106" fmla="*/ 2147483647 w 224"/>
                <a:gd name="T107" fmla="*/ 2147483647 h 4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4"/>
                <a:gd name="T163" fmla="*/ 0 h 438"/>
                <a:gd name="T164" fmla="*/ 224 w 224"/>
                <a:gd name="T165" fmla="*/ 438 h 4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4" h="438">
                  <a:moveTo>
                    <a:pt x="34" y="240"/>
                  </a:moveTo>
                  <a:lnTo>
                    <a:pt x="40" y="240"/>
                  </a:lnTo>
                  <a:lnTo>
                    <a:pt x="44" y="234"/>
                  </a:lnTo>
                  <a:lnTo>
                    <a:pt x="46" y="228"/>
                  </a:lnTo>
                  <a:lnTo>
                    <a:pt x="46" y="222"/>
                  </a:lnTo>
                  <a:lnTo>
                    <a:pt x="46" y="212"/>
                  </a:lnTo>
                  <a:lnTo>
                    <a:pt x="42" y="198"/>
                  </a:lnTo>
                  <a:lnTo>
                    <a:pt x="36" y="188"/>
                  </a:lnTo>
                  <a:lnTo>
                    <a:pt x="32" y="180"/>
                  </a:lnTo>
                  <a:lnTo>
                    <a:pt x="18" y="168"/>
                  </a:lnTo>
                  <a:lnTo>
                    <a:pt x="20" y="162"/>
                  </a:lnTo>
                  <a:lnTo>
                    <a:pt x="22" y="156"/>
                  </a:lnTo>
                  <a:lnTo>
                    <a:pt x="24" y="150"/>
                  </a:lnTo>
                  <a:lnTo>
                    <a:pt x="24" y="142"/>
                  </a:lnTo>
                  <a:lnTo>
                    <a:pt x="24" y="134"/>
                  </a:lnTo>
                  <a:lnTo>
                    <a:pt x="20" y="128"/>
                  </a:lnTo>
                  <a:lnTo>
                    <a:pt x="12" y="118"/>
                  </a:lnTo>
                  <a:lnTo>
                    <a:pt x="4" y="108"/>
                  </a:lnTo>
                  <a:lnTo>
                    <a:pt x="2" y="102"/>
                  </a:lnTo>
                  <a:lnTo>
                    <a:pt x="0" y="92"/>
                  </a:lnTo>
                  <a:lnTo>
                    <a:pt x="2" y="84"/>
                  </a:lnTo>
                  <a:lnTo>
                    <a:pt x="6" y="76"/>
                  </a:lnTo>
                  <a:lnTo>
                    <a:pt x="10" y="70"/>
                  </a:lnTo>
                  <a:lnTo>
                    <a:pt x="18" y="66"/>
                  </a:lnTo>
                  <a:lnTo>
                    <a:pt x="32" y="58"/>
                  </a:lnTo>
                  <a:lnTo>
                    <a:pt x="38" y="52"/>
                  </a:lnTo>
                  <a:lnTo>
                    <a:pt x="42" y="48"/>
                  </a:lnTo>
                  <a:lnTo>
                    <a:pt x="44" y="44"/>
                  </a:lnTo>
                  <a:lnTo>
                    <a:pt x="44" y="40"/>
                  </a:lnTo>
                  <a:lnTo>
                    <a:pt x="46" y="36"/>
                  </a:lnTo>
                  <a:lnTo>
                    <a:pt x="50" y="34"/>
                  </a:lnTo>
                  <a:lnTo>
                    <a:pt x="56" y="38"/>
                  </a:lnTo>
                  <a:lnTo>
                    <a:pt x="58" y="38"/>
                  </a:lnTo>
                  <a:lnTo>
                    <a:pt x="62" y="36"/>
                  </a:lnTo>
                  <a:lnTo>
                    <a:pt x="58" y="30"/>
                  </a:lnTo>
                  <a:lnTo>
                    <a:pt x="56" y="22"/>
                  </a:lnTo>
                  <a:lnTo>
                    <a:pt x="56" y="20"/>
                  </a:lnTo>
                  <a:lnTo>
                    <a:pt x="58" y="18"/>
                  </a:lnTo>
                  <a:lnTo>
                    <a:pt x="62" y="14"/>
                  </a:lnTo>
                  <a:lnTo>
                    <a:pt x="74" y="14"/>
                  </a:lnTo>
                  <a:lnTo>
                    <a:pt x="82" y="14"/>
                  </a:lnTo>
                  <a:lnTo>
                    <a:pt x="92" y="12"/>
                  </a:lnTo>
                  <a:lnTo>
                    <a:pt x="100" y="6"/>
                  </a:lnTo>
                  <a:lnTo>
                    <a:pt x="110" y="2"/>
                  </a:lnTo>
                  <a:lnTo>
                    <a:pt x="118" y="0"/>
                  </a:lnTo>
                  <a:lnTo>
                    <a:pt x="124" y="2"/>
                  </a:lnTo>
                  <a:lnTo>
                    <a:pt x="128" y="4"/>
                  </a:lnTo>
                  <a:lnTo>
                    <a:pt x="134" y="6"/>
                  </a:lnTo>
                  <a:lnTo>
                    <a:pt x="140" y="6"/>
                  </a:lnTo>
                  <a:lnTo>
                    <a:pt x="142" y="12"/>
                  </a:lnTo>
                  <a:lnTo>
                    <a:pt x="144" y="16"/>
                  </a:lnTo>
                  <a:lnTo>
                    <a:pt x="152" y="24"/>
                  </a:lnTo>
                  <a:lnTo>
                    <a:pt x="160" y="30"/>
                  </a:lnTo>
                  <a:lnTo>
                    <a:pt x="168" y="32"/>
                  </a:lnTo>
                  <a:lnTo>
                    <a:pt x="166" y="38"/>
                  </a:lnTo>
                  <a:lnTo>
                    <a:pt x="164" y="44"/>
                  </a:lnTo>
                  <a:lnTo>
                    <a:pt x="160" y="44"/>
                  </a:lnTo>
                  <a:lnTo>
                    <a:pt x="154" y="44"/>
                  </a:lnTo>
                  <a:lnTo>
                    <a:pt x="152" y="44"/>
                  </a:lnTo>
                  <a:lnTo>
                    <a:pt x="152" y="50"/>
                  </a:lnTo>
                  <a:lnTo>
                    <a:pt x="150" y="56"/>
                  </a:lnTo>
                  <a:lnTo>
                    <a:pt x="146" y="60"/>
                  </a:lnTo>
                  <a:lnTo>
                    <a:pt x="142" y="68"/>
                  </a:lnTo>
                  <a:lnTo>
                    <a:pt x="140" y="74"/>
                  </a:lnTo>
                  <a:lnTo>
                    <a:pt x="142" y="90"/>
                  </a:lnTo>
                  <a:lnTo>
                    <a:pt x="146" y="94"/>
                  </a:lnTo>
                  <a:lnTo>
                    <a:pt x="148" y="98"/>
                  </a:lnTo>
                  <a:lnTo>
                    <a:pt x="156" y="102"/>
                  </a:lnTo>
                  <a:lnTo>
                    <a:pt x="170" y="118"/>
                  </a:lnTo>
                  <a:lnTo>
                    <a:pt x="182" y="132"/>
                  </a:lnTo>
                  <a:lnTo>
                    <a:pt x="194" y="146"/>
                  </a:lnTo>
                  <a:lnTo>
                    <a:pt x="212" y="158"/>
                  </a:lnTo>
                  <a:lnTo>
                    <a:pt x="212" y="166"/>
                  </a:lnTo>
                  <a:lnTo>
                    <a:pt x="216" y="182"/>
                  </a:lnTo>
                  <a:lnTo>
                    <a:pt x="224" y="206"/>
                  </a:lnTo>
                  <a:lnTo>
                    <a:pt x="220" y="212"/>
                  </a:lnTo>
                  <a:lnTo>
                    <a:pt x="220" y="218"/>
                  </a:lnTo>
                  <a:lnTo>
                    <a:pt x="220" y="224"/>
                  </a:lnTo>
                  <a:lnTo>
                    <a:pt x="218" y="228"/>
                  </a:lnTo>
                  <a:lnTo>
                    <a:pt x="212" y="236"/>
                  </a:lnTo>
                  <a:lnTo>
                    <a:pt x="202" y="244"/>
                  </a:lnTo>
                  <a:lnTo>
                    <a:pt x="192" y="248"/>
                  </a:lnTo>
                  <a:lnTo>
                    <a:pt x="184" y="250"/>
                  </a:lnTo>
                  <a:lnTo>
                    <a:pt x="176" y="258"/>
                  </a:lnTo>
                  <a:lnTo>
                    <a:pt x="168" y="272"/>
                  </a:lnTo>
                  <a:lnTo>
                    <a:pt x="158" y="284"/>
                  </a:lnTo>
                  <a:lnTo>
                    <a:pt x="154" y="288"/>
                  </a:lnTo>
                  <a:lnTo>
                    <a:pt x="148" y="288"/>
                  </a:lnTo>
                  <a:lnTo>
                    <a:pt x="146" y="288"/>
                  </a:lnTo>
                  <a:lnTo>
                    <a:pt x="144" y="286"/>
                  </a:lnTo>
                  <a:lnTo>
                    <a:pt x="144" y="278"/>
                  </a:lnTo>
                  <a:lnTo>
                    <a:pt x="144" y="270"/>
                  </a:lnTo>
                  <a:lnTo>
                    <a:pt x="146" y="264"/>
                  </a:lnTo>
                  <a:lnTo>
                    <a:pt x="146" y="258"/>
                  </a:lnTo>
                  <a:lnTo>
                    <a:pt x="144" y="252"/>
                  </a:lnTo>
                  <a:lnTo>
                    <a:pt x="136" y="252"/>
                  </a:lnTo>
                  <a:lnTo>
                    <a:pt x="132" y="250"/>
                  </a:lnTo>
                  <a:lnTo>
                    <a:pt x="128" y="250"/>
                  </a:lnTo>
                  <a:lnTo>
                    <a:pt x="122" y="252"/>
                  </a:lnTo>
                  <a:lnTo>
                    <a:pt x="122" y="242"/>
                  </a:lnTo>
                  <a:lnTo>
                    <a:pt x="116" y="242"/>
                  </a:lnTo>
                  <a:lnTo>
                    <a:pt x="112" y="238"/>
                  </a:lnTo>
                  <a:lnTo>
                    <a:pt x="110" y="234"/>
                  </a:lnTo>
                  <a:lnTo>
                    <a:pt x="106" y="228"/>
                  </a:lnTo>
                  <a:lnTo>
                    <a:pt x="106" y="226"/>
                  </a:lnTo>
                  <a:lnTo>
                    <a:pt x="104" y="220"/>
                  </a:lnTo>
                  <a:lnTo>
                    <a:pt x="98" y="218"/>
                  </a:lnTo>
                  <a:lnTo>
                    <a:pt x="92" y="216"/>
                  </a:lnTo>
                  <a:lnTo>
                    <a:pt x="82" y="210"/>
                  </a:lnTo>
                  <a:lnTo>
                    <a:pt x="72" y="200"/>
                  </a:lnTo>
                  <a:lnTo>
                    <a:pt x="64" y="192"/>
                  </a:lnTo>
                  <a:lnTo>
                    <a:pt x="56" y="192"/>
                  </a:lnTo>
                  <a:lnTo>
                    <a:pt x="56" y="216"/>
                  </a:lnTo>
                  <a:lnTo>
                    <a:pt x="54" y="224"/>
                  </a:lnTo>
                  <a:lnTo>
                    <a:pt x="52" y="234"/>
                  </a:lnTo>
                  <a:lnTo>
                    <a:pt x="50" y="244"/>
                  </a:lnTo>
                  <a:lnTo>
                    <a:pt x="48" y="256"/>
                  </a:lnTo>
                  <a:lnTo>
                    <a:pt x="50" y="262"/>
                  </a:lnTo>
                  <a:lnTo>
                    <a:pt x="52" y="270"/>
                  </a:lnTo>
                  <a:lnTo>
                    <a:pt x="56" y="274"/>
                  </a:lnTo>
                  <a:lnTo>
                    <a:pt x="64" y="276"/>
                  </a:lnTo>
                  <a:lnTo>
                    <a:pt x="64" y="286"/>
                  </a:lnTo>
                  <a:lnTo>
                    <a:pt x="66" y="292"/>
                  </a:lnTo>
                  <a:lnTo>
                    <a:pt x="70" y="296"/>
                  </a:lnTo>
                  <a:lnTo>
                    <a:pt x="70" y="306"/>
                  </a:lnTo>
                  <a:lnTo>
                    <a:pt x="72" y="310"/>
                  </a:lnTo>
                  <a:lnTo>
                    <a:pt x="74" y="312"/>
                  </a:lnTo>
                  <a:lnTo>
                    <a:pt x="78" y="316"/>
                  </a:lnTo>
                  <a:lnTo>
                    <a:pt x="90" y="322"/>
                  </a:lnTo>
                  <a:lnTo>
                    <a:pt x="100" y="330"/>
                  </a:lnTo>
                  <a:lnTo>
                    <a:pt x="114" y="342"/>
                  </a:lnTo>
                  <a:lnTo>
                    <a:pt x="124" y="356"/>
                  </a:lnTo>
                  <a:lnTo>
                    <a:pt x="128" y="362"/>
                  </a:lnTo>
                  <a:lnTo>
                    <a:pt x="128" y="370"/>
                  </a:lnTo>
                  <a:lnTo>
                    <a:pt x="128" y="392"/>
                  </a:lnTo>
                  <a:lnTo>
                    <a:pt x="130" y="396"/>
                  </a:lnTo>
                  <a:lnTo>
                    <a:pt x="132" y="400"/>
                  </a:lnTo>
                  <a:lnTo>
                    <a:pt x="136" y="408"/>
                  </a:lnTo>
                  <a:lnTo>
                    <a:pt x="142" y="418"/>
                  </a:lnTo>
                  <a:lnTo>
                    <a:pt x="144" y="424"/>
                  </a:lnTo>
                  <a:lnTo>
                    <a:pt x="144" y="430"/>
                  </a:lnTo>
                  <a:lnTo>
                    <a:pt x="142" y="434"/>
                  </a:lnTo>
                  <a:lnTo>
                    <a:pt x="140" y="436"/>
                  </a:lnTo>
                  <a:lnTo>
                    <a:pt x="136" y="438"/>
                  </a:lnTo>
                  <a:lnTo>
                    <a:pt x="128" y="430"/>
                  </a:lnTo>
                  <a:lnTo>
                    <a:pt x="120" y="420"/>
                  </a:lnTo>
                  <a:lnTo>
                    <a:pt x="102" y="404"/>
                  </a:lnTo>
                  <a:lnTo>
                    <a:pt x="86" y="386"/>
                  </a:lnTo>
                  <a:lnTo>
                    <a:pt x="80" y="376"/>
                  </a:lnTo>
                  <a:lnTo>
                    <a:pt x="76" y="366"/>
                  </a:lnTo>
                  <a:lnTo>
                    <a:pt x="72" y="354"/>
                  </a:lnTo>
                  <a:lnTo>
                    <a:pt x="70" y="342"/>
                  </a:lnTo>
                  <a:lnTo>
                    <a:pt x="68" y="330"/>
                  </a:lnTo>
                  <a:lnTo>
                    <a:pt x="60" y="316"/>
                  </a:lnTo>
                  <a:lnTo>
                    <a:pt x="50" y="304"/>
                  </a:lnTo>
                  <a:lnTo>
                    <a:pt x="44" y="300"/>
                  </a:lnTo>
                  <a:lnTo>
                    <a:pt x="40" y="298"/>
                  </a:lnTo>
                  <a:lnTo>
                    <a:pt x="36" y="304"/>
                  </a:lnTo>
                  <a:lnTo>
                    <a:pt x="34" y="300"/>
                  </a:lnTo>
                  <a:lnTo>
                    <a:pt x="32" y="292"/>
                  </a:lnTo>
                  <a:lnTo>
                    <a:pt x="32" y="276"/>
                  </a:lnTo>
                  <a:lnTo>
                    <a:pt x="34" y="240"/>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292" name="Freeform 690">
              <a:extLst>
                <a:ext uri="{FF2B5EF4-FFF2-40B4-BE49-F238E27FC236}">
                  <a16:creationId xmlns:a16="http://schemas.microsoft.com/office/drawing/2014/main" id="{DE72E6F2-A739-4CD1-B383-6E89AA19467C}"/>
                </a:ext>
              </a:extLst>
            </p:cNvPr>
            <p:cNvSpPr>
              <a:spLocks/>
            </p:cNvSpPr>
            <p:nvPr/>
          </p:nvSpPr>
          <p:spPr bwMode="gray">
            <a:xfrm>
              <a:off x="3440503" y="931568"/>
              <a:ext cx="26264" cy="16721"/>
            </a:xfrm>
            <a:custGeom>
              <a:avLst/>
              <a:gdLst>
                <a:gd name="T0" fmla="*/ 0 w 24"/>
                <a:gd name="T1" fmla="*/ 2147483647 h 14"/>
                <a:gd name="T2" fmla="*/ 2147483647 w 24"/>
                <a:gd name="T3" fmla="*/ 0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0 w 2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4"/>
                <a:gd name="T26" fmla="*/ 24 w 2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4">
                  <a:moveTo>
                    <a:pt x="0" y="2"/>
                  </a:moveTo>
                  <a:lnTo>
                    <a:pt x="8" y="0"/>
                  </a:lnTo>
                  <a:lnTo>
                    <a:pt x="14" y="4"/>
                  </a:lnTo>
                  <a:lnTo>
                    <a:pt x="24" y="12"/>
                  </a:lnTo>
                  <a:lnTo>
                    <a:pt x="16" y="14"/>
                  </a:lnTo>
                  <a:lnTo>
                    <a:pt x="12" y="12"/>
                  </a:lnTo>
                  <a:lnTo>
                    <a:pt x="6" y="10"/>
                  </a:lnTo>
                  <a:lnTo>
                    <a:pt x="0" y="2"/>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293" name="Freeform 691">
              <a:extLst>
                <a:ext uri="{FF2B5EF4-FFF2-40B4-BE49-F238E27FC236}">
                  <a16:creationId xmlns:a16="http://schemas.microsoft.com/office/drawing/2014/main" id="{170961FE-8353-4A53-B634-F4F1C82BC020}"/>
                </a:ext>
              </a:extLst>
            </p:cNvPr>
            <p:cNvSpPr>
              <a:spLocks/>
            </p:cNvSpPr>
            <p:nvPr/>
          </p:nvSpPr>
          <p:spPr bwMode="gray">
            <a:xfrm>
              <a:off x="3290085" y="987702"/>
              <a:ext cx="114604" cy="118237"/>
            </a:xfrm>
            <a:custGeom>
              <a:avLst/>
              <a:gdLst>
                <a:gd name="T0" fmla="*/ 0 w 102"/>
                <a:gd name="T1" fmla="*/ 2147483647 h 96"/>
                <a:gd name="T2" fmla="*/ 2147483647 w 102"/>
                <a:gd name="T3" fmla="*/ 2147483647 h 96"/>
                <a:gd name="T4" fmla="*/ 2147483647 w 102"/>
                <a:gd name="T5" fmla="*/ 2147483647 h 96"/>
                <a:gd name="T6" fmla="*/ 2147483647 w 102"/>
                <a:gd name="T7" fmla="*/ 2147483647 h 96"/>
                <a:gd name="T8" fmla="*/ 2147483647 w 102"/>
                <a:gd name="T9" fmla="*/ 2147483647 h 96"/>
                <a:gd name="T10" fmla="*/ 2147483647 w 102"/>
                <a:gd name="T11" fmla="*/ 2147483647 h 96"/>
                <a:gd name="T12" fmla="*/ 2147483647 w 102"/>
                <a:gd name="T13" fmla="*/ 2147483647 h 96"/>
                <a:gd name="T14" fmla="*/ 2147483647 w 102"/>
                <a:gd name="T15" fmla="*/ 2147483647 h 96"/>
                <a:gd name="T16" fmla="*/ 2147483647 w 102"/>
                <a:gd name="T17" fmla="*/ 2147483647 h 96"/>
                <a:gd name="T18" fmla="*/ 2147483647 w 102"/>
                <a:gd name="T19" fmla="*/ 2147483647 h 96"/>
                <a:gd name="T20" fmla="*/ 2147483647 w 102"/>
                <a:gd name="T21" fmla="*/ 2147483647 h 96"/>
                <a:gd name="T22" fmla="*/ 2147483647 w 102"/>
                <a:gd name="T23" fmla="*/ 2147483647 h 96"/>
                <a:gd name="T24" fmla="*/ 2147483647 w 102"/>
                <a:gd name="T25" fmla="*/ 2147483647 h 96"/>
                <a:gd name="T26" fmla="*/ 2147483647 w 102"/>
                <a:gd name="T27" fmla="*/ 2147483647 h 96"/>
                <a:gd name="T28" fmla="*/ 2147483647 w 102"/>
                <a:gd name="T29" fmla="*/ 2147483647 h 96"/>
                <a:gd name="T30" fmla="*/ 2147483647 w 102"/>
                <a:gd name="T31" fmla="*/ 2147483647 h 96"/>
                <a:gd name="T32" fmla="*/ 2147483647 w 102"/>
                <a:gd name="T33" fmla="*/ 0 h 96"/>
                <a:gd name="T34" fmla="*/ 2147483647 w 102"/>
                <a:gd name="T35" fmla="*/ 2147483647 h 96"/>
                <a:gd name="T36" fmla="*/ 2147483647 w 102"/>
                <a:gd name="T37" fmla="*/ 2147483647 h 96"/>
                <a:gd name="T38" fmla="*/ 2147483647 w 102"/>
                <a:gd name="T39" fmla="*/ 2147483647 h 96"/>
                <a:gd name="T40" fmla="*/ 2147483647 w 102"/>
                <a:gd name="T41" fmla="*/ 2147483647 h 96"/>
                <a:gd name="T42" fmla="*/ 2147483647 w 102"/>
                <a:gd name="T43" fmla="*/ 2147483647 h 96"/>
                <a:gd name="T44" fmla="*/ 2147483647 w 102"/>
                <a:gd name="T45" fmla="*/ 2147483647 h 96"/>
                <a:gd name="T46" fmla="*/ 2147483647 w 102"/>
                <a:gd name="T47" fmla="*/ 2147483647 h 96"/>
                <a:gd name="T48" fmla="*/ 2147483647 w 102"/>
                <a:gd name="T49" fmla="*/ 2147483647 h 96"/>
                <a:gd name="T50" fmla="*/ 2147483647 w 102"/>
                <a:gd name="T51" fmla="*/ 2147483647 h 96"/>
                <a:gd name="T52" fmla="*/ 2147483647 w 102"/>
                <a:gd name="T53" fmla="*/ 2147483647 h 96"/>
                <a:gd name="T54" fmla="*/ 2147483647 w 102"/>
                <a:gd name="T55" fmla="*/ 2147483647 h 96"/>
                <a:gd name="T56" fmla="*/ 2147483647 w 102"/>
                <a:gd name="T57" fmla="*/ 2147483647 h 96"/>
                <a:gd name="T58" fmla="*/ 2147483647 w 102"/>
                <a:gd name="T59" fmla="*/ 2147483647 h 96"/>
                <a:gd name="T60" fmla="*/ 2147483647 w 102"/>
                <a:gd name="T61" fmla="*/ 2147483647 h 96"/>
                <a:gd name="T62" fmla="*/ 2147483647 w 102"/>
                <a:gd name="T63" fmla="*/ 2147483647 h 96"/>
                <a:gd name="T64" fmla="*/ 2147483647 w 102"/>
                <a:gd name="T65" fmla="*/ 2147483647 h 96"/>
                <a:gd name="T66" fmla="*/ 2147483647 w 102"/>
                <a:gd name="T67" fmla="*/ 2147483647 h 96"/>
                <a:gd name="T68" fmla="*/ 2147483647 w 102"/>
                <a:gd name="T69" fmla="*/ 2147483647 h 96"/>
                <a:gd name="T70" fmla="*/ 2147483647 w 102"/>
                <a:gd name="T71" fmla="*/ 2147483647 h 96"/>
                <a:gd name="T72" fmla="*/ 2147483647 w 102"/>
                <a:gd name="T73" fmla="*/ 2147483647 h 96"/>
                <a:gd name="T74" fmla="*/ 2147483647 w 102"/>
                <a:gd name="T75" fmla="*/ 2147483647 h 96"/>
                <a:gd name="T76" fmla="*/ 2147483647 w 102"/>
                <a:gd name="T77" fmla="*/ 2147483647 h 96"/>
                <a:gd name="T78" fmla="*/ 2147483647 w 102"/>
                <a:gd name="T79" fmla="*/ 2147483647 h 96"/>
                <a:gd name="T80" fmla="*/ 2147483647 w 102"/>
                <a:gd name="T81" fmla="*/ 2147483647 h 96"/>
                <a:gd name="T82" fmla="*/ 2147483647 w 102"/>
                <a:gd name="T83" fmla="*/ 2147483647 h 96"/>
                <a:gd name="T84" fmla="*/ 2147483647 w 102"/>
                <a:gd name="T85" fmla="*/ 2147483647 h 96"/>
                <a:gd name="T86" fmla="*/ 2147483647 w 102"/>
                <a:gd name="T87" fmla="*/ 2147483647 h 96"/>
                <a:gd name="T88" fmla="*/ 0 w 102"/>
                <a:gd name="T89" fmla="*/ 2147483647 h 96"/>
                <a:gd name="T90" fmla="*/ 0 w 102"/>
                <a:gd name="T91" fmla="*/ 2147483647 h 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2"/>
                <a:gd name="T139" fmla="*/ 0 h 96"/>
                <a:gd name="T140" fmla="*/ 102 w 102"/>
                <a:gd name="T141" fmla="*/ 96 h 9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2" h="96">
                  <a:moveTo>
                    <a:pt x="0" y="88"/>
                  </a:moveTo>
                  <a:lnTo>
                    <a:pt x="10" y="92"/>
                  </a:lnTo>
                  <a:lnTo>
                    <a:pt x="16" y="96"/>
                  </a:lnTo>
                  <a:lnTo>
                    <a:pt x="20" y="96"/>
                  </a:lnTo>
                  <a:lnTo>
                    <a:pt x="22" y="96"/>
                  </a:lnTo>
                  <a:lnTo>
                    <a:pt x="86" y="58"/>
                  </a:lnTo>
                  <a:lnTo>
                    <a:pt x="86" y="50"/>
                  </a:lnTo>
                  <a:lnTo>
                    <a:pt x="86" y="44"/>
                  </a:lnTo>
                  <a:lnTo>
                    <a:pt x="88" y="38"/>
                  </a:lnTo>
                  <a:lnTo>
                    <a:pt x="90" y="30"/>
                  </a:lnTo>
                  <a:lnTo>
                    <a:pt x="88" y="28"/>
                  </a:lnTo>
                  <a:lnTo>
                    <a:pt x="86" y="24"/>
                  </a:lnTo>
                  <a:lnTo>
                    <a:pt x="88" y="18"/>
                  </a:lnTo>
                  <a:lnTo>
                    <a:pt x="90" y="16"/>
                  </a:lnTo>
                  <a:lnTo>
                    <a:pt x="94" y="16"/>
                  </a:lnTo>
                  <a:lnTo>
                    <a:pt x="102" y="6"/>
                  </a:lnTo>
                  <a:lnTo>
                    <a:pt x="102" y="0"/>
                  </a:lnTo>
                  <a:lnTo>
                    <a:pt x="92" y="4"/>
                  </a:lnTo>
                  <a:lnTo>
                    <a:pt x="80" y="6"/>
                  </a:lnTo>
                  <a:lnTo>
                    <a:pt x="74" y="4"/>
                  </a:lnTo>
                  <a:lnTo>
                    <a:pt x="70" y="4"/>
                  </a:lnTo>
                  <a:lnTo>
                    <a:pt x="66" y="6"/>
                  </a:lnTo>
                  <a:lnTo>
                    <a:pt x="60" y="10"/>
                  </a:lnTo>
                  <a:lnTo>
                    <a:pt x="56" y="12"/>
                  </a:lnTo>
                  <a:lnTo>
                    <a:pt x="50" y="12"/>
                  </a:lnTo>
                  <a:lnTo>
                    <a:pt x="44" y="10"/>
                  </a:lnTo>
                  <a:lnTo>
                    <a:pt x="38" y="8"/>
                  </a:lnTo>
                  <a:lnTo>
                    <a:pt x="32" y="10"/>
                  </a:lnTo>
                  <a:lnTo>
                    <a:pt x="26" y="12"/>
                  </a:lnTo>
                  <a:lnTo>
                    <a:pt x="18" y="10"/>
                  </a:lnTo>
                  <a:lnTo>
                    <a:pt x="14" y="10"/>
                  </a:lnTo>
                  <a:lnTo>
                    <a:pt x="12" y="6"/>
                  </a:lnTo>
                  <a:lnTo>
                    <a:pt x="8" y="6"/>
                  </a:lnTo>
                  <a:lnTo>
                    <a:pt x="8" y="24"/>
                  </a:lnTo>
                  <a:lnTo>
                    <a:pt x="2" y="26"/>
                  </a:lnTo>
                  <a:lnTo>
                    <a:pt x="4" y="32"/>
                  </a:lnTo>
                  <a:lnTo>
                    <a:pt x="2" y="50"/>
                  </a:lnTo>
                  <a:lnTo>
                    <a:pt x="14" y="54"/>
                  </a:lnTo>
                  <a:lnTo>
                    <a:pt x="10" y="64"/>
                  </a:lnTo>
                  <a:lnTo>
                    <a:pt x="6" y="66"/>
                  </a:lnTo>
                  <a:lnTo>
                    <a:pt x="2" y="66"/>
                  </a:lnTo>
                  <a:lnTo>
                    <a:pt x="4" y="70"/>
                  </a:lnTo>
                  <a:lnTo>
                    <a:pt x="6" y="72"/>
                  </a:lnTo>
                  <a:lnTo>
                    <a:pt x="4" y="78"/>
                  </a:lnTo>
                  <a:lnTo>
                    <a:pt x="0" y="82"/>
                  </a:lnTo>
                  <a:lnTo>
                    <a:pt x="0" y="88"/>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294" name="Freeform 692">
              <a:extLst>
                <a:ext uri="{FF2B5EF4-FFF2-40B4-BE49-F238E27FC236}">
                  <a16:creationId xmlns:a16="http://schemas.microsoft.com/office/drawing/2014/main" id="{FC9A753D-9E69-482C-A2FF-BDB4F3C21A6F}"/>
                </a:ext>
              </a:extLst>
            </p:cNvPr>
            <p:cNvSpPr>
              <a:spLocks/>
            </p:cNvSpPr>
            <p:nvPr/>
          </p:nvSpPr>
          <p:spPr bwMode="gray">
            <a:xfrm>
              <a:off x="3350969" y="985313"/>
              <a:ext cx="185037" cy="198257"/>
            </a:xfrm>
            <a:custGeom>
              <a:avLst/>
              <a:gdLst>
                <a:gd name="T0" fmla="*/ 2147483647 w 166"/>
                <a:gd name="T1" fmla="*/ 2147483647 h 162"/>
                <a:gd name="T2" fmla="*/ 2147483647 w 166"/>
                <a:gd name="T3" fmla="*/ 2147483647 h 162"/>
                <a:gd name="T4" fmla="*/ 2147483647 w 166"/>
                <a:gd name="T5" fmla="*/ 0 h 162"/>
                <a:gd name="T6" fmla="*/ 2147483647 w 166"/>
                <a:gd name="T7" fmla="*/ 2147483647 h 162"/>
                <a:gd name="T8" fmla="*/ 2147483647 w 166"/>
                <a:gd name="T9" fmla="*/ 2147483647 h 162"/>
                <a:gd name="T10" fmla="*/ 2147483647 w 166"/>
                <a:gd name="T11" fmla="*/ 2147483647 h 162"/>
                <a:gd name="T12" fmla="*/ 2147483647 w 166"/>
                <a:gd name="T13" fmla="*/ 2147483647 h 162"/>
                <a:gd name="T14" fmla="*/ 2147483647 w 166"/>
                <a:gd name="T15" fmla="*/ 2147483647 h 162"/>
                <a:gd name="T16" fmla="*/ 2147483647 w 166"/>
                <a:gd name="T17" fmla="*/ 2147483647 h 162"/>
                <a:gd name="T18" fmla="*/ 2147483647 w 166"/>
                <a:gd name="T19" fmla="*/ 2147483647 h 162"/>
                <a:gd name="T20" fmla="*/ 2147483647 w 166"/>
                <a:gd name="T21" fmla="*/ 2147483647 h 162"/>
                <a:gd name="T22" fmla="*/ 2147483647 w 166"/>
                <a:gd name="T23" fmla="*/ 2147483647 h 162"/>
                <a:gd name="T24" fmla="*/ 2147483647 w 166"/>
                <a:gd name="T25" fmla="*/ 2147483647 h 162"/>
                <a:gd name="T26" fmla="*/ 2147483647 w 166"/>
                <a:gd name="T27" fmla="*/ 2147483647 h 162"/>
                <a:gd name="T28" fmla="*/ 2147483647 w 166"/>
                <a:gd name="T29" fmla="*/ 2147483647 h 162"/>
                <a:gd name="T30" fmla="*/ 2147483647 w 166"/>
                <a:gd name="T31" fmla="*/ 2147483647 h 162"/>
                <a:gd name="T32" fmla="*/ 2147483647 w 166"/>
                <a:gd name="T33" fmla="*/ 2147483647 h 162"/>
                <a:gd name="T34" fmla="*/ 2147483647 w 166"/>
                <a:gd name="T35" fmla="*/ 2147483647 h 162"/>
                <a:gd name="T36" fmla="*/ 2147483647 w 166"/>
                <a:gd name="T37" fmla="*/ 2147483647 h 162"/>
                <a:gd name="T38" fmla="*/ 2147483647 w 166"/>
                <a:gd name="T39" fmla="*/ 2147483647 h 162"/>
                <a:gd name="T40" fmla="*/ 2147483647 w 166"/>
                <a:gd name="T41" fmla="*/ 2147483647 h 162"/>
                <a:gd name="T42" fmla="*/ 2147483647 w 166"/>
                <a:gd name="T43" fmla="*/ 2147483647 h 162"/>
                <a:gd name="T44" fmla="*/ 2147483647 w 166"/>
                <a:gd name="T45" fmla="*/ 2147483647 h 162"/>
                <a:gd name="T46" fmla="*/ 2147483647 w 166"/>
                <a:gd name="T47" fmla="*/ 2147483647 h 162"/>
                <a:gd name="T48" fmla="*/ 2147483647 w 166"/>
                <a:gd name="T49" fmla="*/ 2147483647 h 162"/>
                <a:gd name="T50" fmla="*/ 2147483647 w 166"/>
                <a:gd name="T51" fmla="*/ 2147483647 h 162"/>
                <a:gd name="T52" fmla="*/ 2147483647 w 166"/>
                <a:gd name="T53" fmla="*/ 2147483647 h 162"/>
                <a:gd name="T54" fmla="*/ 2147483647 w 166"/>
                <a:gd name="T55" fmla="*/ 2147483647 h 162"/>
                <a:gd name="T56" fmla="*/ 2147483647 w 166"/>
                <a:gd name="T57" fmla="*/ 2147483647 h 162"/>
                <a:gd name="T58" fmla="*/ 2147483647 w 166"/>
                <a:gd name="T59" fmla="*/ 2147483647 h 162"/>
                <a:gd name="T60" fmla="*/ 2147483647 w 166"/>
                <a:gd name="T61" fmla="*/ 2147483647 h 162"/>
                <a:gd name="T62" fmla="*/ 2147483647 w 166"/>
                <a:gd name="T63" fmla="*/ 2147483647 h 162"/>
                <a:gd name="T64" fmla="*/ 2147483647 w 166"/>
                <a:gd name="T65" fmla="*/ 2147483647 h 162"/>
                <a:gd name="T66" fmla="*/ 2147483647 w 166"/>
                <a:gd name="T67" fmla="*/ 2147483647 h 162"/>
                <a:gd name="T68" fmla="*/ 2147483647 w 166"/>
                <a:gd name="T69" fmla="*/ 2147483647 h 162"/>
                <a:gd name="T70" fmla="*/ 2147483647 w 166"/>
                <a:gd name="T71" fmla="*/ 2147483647 h 162"/>
                <a:gd name="T72" fmla="*/ 2147483647 w 166"/>
                <a:gd name="T73" fmla="*/ 2147483647 h 162"/>
                <a:gd name="T74" fmla="*/ 2147483647 w 166"/>
                <a:gd name="T75" fmla="*/ 2147483647 h 162"/>
                <a:gd name="T76" fmla="*/ 2147483647 w 166"/>
                <a:gd name="T77" fmla="*/ 2147483647 h 162"/>
                <a:gd name="T78" fmla="*/ 2147483647 w 166"/>
                <a:gd name="T79" fmla="*/ 2147483647 h 162"/>
                <a:gd name="T80" fmla="*/ 0 w 166"/>
                <a:gd name="T81" fmla="*/ 2147483647 h 162"/>
                <a:gd name="T82" fmla="*/ 2147483647 w 166"/>
                <a:gd name="T83" fmla="*/ 2147483647 h 162"/>
                <a:gd name="T84" fmla="*/ 2147483647 w 166"/>
                <a:gd name="T85" fmla="*/ 2147483647 h 162"/>
                <a:gd name="T86" fmla="*/ 2147483647 w 166"/>
                <a:gd name="T87" fmla="*/ 2147483647 h 162"/>
                <a:gd name="T88" fmla="*/ 2147483647 w 166"/>
                <a:gd name="T89" fmla="*/ 2147483647 h 162"/>
                <a:gd name="T90" fmla="*/ 2147483647 w 166"/>
                <a:gd name="T91" fmla="*/ 2147483647 h 162"/>
                <a:gd name="T92" fmla="*/ 2147483647 w 166"/>
                <a:gd name="T93" fmla="*/ 2147483647 h 162"/>
                <a:gd name="T94" fmla="*/ 2147483647 w 166"/>
                <a:gd name="T95" fmla="*/ 2147483647 h 162"/>
                <a:gd name="T96" fmla="*/ 2147483647 w 166"/>
                <a:gd name="T97" fmla="*/ 2147483647 h 162"/>
                <a:gd name="T98" fmla="*/ 2147483647 w 166"/>
                <a:gd name="T99" fmla="*/ 2147483647 h 162"/>
                <a:gd name="T100" fmla="*/ 2147483647 w 166"/>
                <a:gd name="T101" fmla="*/ 2147483647 h 162"/>
                <a:gd name="T102" fmla="*/ 2147483647 w 166"/>
                <a:gd name="T103" fmla="*/ 2147483647 h 162"/>
                <a:gd name="T104" fmla="*/ 2147483647 w 166"/>
                <a:gd name="T105" fmla="*/ 2147483647 h 162"/>
                <a:gd name="T106" fmla="*/ 2147483647 w 166"/>
                <a:gd name="T107" fmla="*/ 2147483647 h 1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6"/>
                <a:gd name="T163" fmla="*/ 0 h 162"/>
                <a:gd name="T164" fmla="*/ 166 w 166"/>
                <a:gd name="T165" fmla="*/ 162 h 1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6" h="162">
                  <a:moveTo>
                    <a:pt x="46" y="2"/>
                  </a:moveTo>
                  <a:lnTo>
                    <a:pt x="66" y="2"/>
                  </a:lnTo>
                  <a:lnTo>
                    <a:pt x="70" y="0"/>
                  </a:lnTo>
                  <a:lnTo>
                    <a:pt x="76" y="2"/>
                  </a:lnTo>
                  <a:lnTo>
                    <a:pt x="82" y="2"/>
                  </a:lnTo>
                  <a:lnTo>
                    <a:pt x="86" y="14"/>
                  </a:lnTo>
                  <a:lnTo>
                    <a:pt x="94" y="22"/>
                  </a:lnTo>
                  <a:lnTo>
                    <a:pt x="104" y="26"/>
                  </a:lnTo>
                  <a:lnTo>
                    <a:pt x="116" y="30"/>
                  </a:lnTo>
                  <a:lnTo>
                    <a:pt x="110" y="44"/>
                  </a:lnTo>
                  <a:lnTo>
                    <a:pt x="108" y="52"/>
                  </a:lnTo>
                  <a:lnTo>
                    <a:pt x="106" y="60"/>
                  </a:lnTo>
                  <a:lnTo>
                    <a:pt x="108" y="68"/>
                  </a:lnTo>
                  <a:lnTo>
                    <a:pt x="110" y="74"/>
                  </a:lnTo>
                  <a:lnTo>
                    <a:pt x="116" y="80"/>
                  </a:lnTo>
                  <a:lnTo>
                    <a:pt x="120" y="84"/>
                  </a:lnTo>
                  <a:lnTo>
                    <a:pt x="132" y="92"/>
                  </a:lnTo>
                  <a:lnTo>
                    <a:pt x="142" y="100"/>
                  </a:lnTo>
                  <a:lnTo>
                    <a:pt x="146" y="104"/>
                  </a:lnTo>
                  <a:lnTo>
                    <a:pt x="146" y="110"/>
                  </a:lnTo>
                  <a:lnTo>
                    <a:pt x="148" y="120"/>
                  </a:lnTo>
                  <a:lnTo>
                    <a:pt x="152" y="126"/>
                  </a:lnTo>
                  <a:lnTo>
                    <a:pt x="158" y="132"/>
                  </a:lnTo>
                  <a:lnTo>
                    <a:pt x="162" y="136"/>
                  </a:lnTo>
                  <a:lnTo>
                    <a:pt x="166" y="142"/>
                  </a:lnTo>
                  <a:lnTo>
                    <a:pt x="162" y="144"/>
                  </a:lnTo>
                  <a:lnTo>
                    <a:pt x="158" y="142"/>
                  </a:lnTo>
                  <a:lnTo>
                    <a:pt x="152" y="142"/>
                  </a:lnTo>
                  <a:lnTo>
                    <a:pt x="148" y="142"/>
                  </a:lnTo>
                  <a:lnTo>
                    <a:pt x="144" y="146"/>
                  </a:lnTo>
                  <a:lnTo>
                    <a:pt x="140" y="152"/>
                  </a:lnTo>
                  <a:lnTo>
                    <a:pt x="136" y="162"/>
                  </a:lnTo>
                  <a:lnTo>
                    <a:pt x="106" y="162"/>
                  </a:lnTo>
                  <a:lnTo>
                    <a:pt x="86" y="150"/>
                  </a:lnTo>
                  <a:lnTo>
                    <a:pt x="86" y="140"/>
                  </a:lnTo>
                  <a:lnTo>
                    <a:pt x="80" y="138"/>
                  </a:lnTo>
                  <a:lnTo>
                    <a:pt x="76" y="136"/>
                  </a:lnTo>
                  <a:lnTo>
                    <a:pt x="72" y="132"/>
                  </a:lnTo>
                  <a:lnTo>
                    <a:pt x="68" y="130"/>
                  </a:lnTo>
                  <a:lnTo>
                    <a:pt x="8" y="104"/>
                  </a:lnTo>
                  <a:lnTo>
                    <a:pt x="0" y="80"/>
                  </a:lnTo>
                  <a:lnTo>
                    <a:pt x="32" y="60"/>
                  </a:lnTo>
                  <a:lnTo>
                    <a:pt x="32" y="52"/>
                  </a:lnTo>
                  <a:lnTo>
                    <a:pt x="32" y="46"/>
                  </a:lnTo>
                  <a:lnTo>
                    <a:pt x="34" y="40"/>
                  </a:lnTo>
                  <a:lnTo>
                    <a:pt x="36" y="32"/>
                  </a:lnTo>
                  <a:lnTo>
                    <a:pt x="34" y="30"/>
                  </a:lnTo>
                  <a:lnTo>
                    <a:pt x="32" y="26"/>
                  </a:lnTo>
                  <a:lnTo>
                    <a:pt x="34" y="20"/>
                  </a:lnTo>
                  <a:lnTo>
                    <a:pt x="36" y="18"/>
                  </a:lnTo>
                  <a:lnTo>
                    <a:pt x="40" y="18"/>
                  </a:lnTo>
                  <a:lnTo>
                    <a:pt x="48" y="8"/>
                  </a:lnTo>
                  <a:lnTo>
                    <a:pt x="48" y="2"/>
                  </a:lnTo>
                  <a:lnTo>
                    <a:pt x="46" y="2"/>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295" name="Freeform 693">
              <a:extLst>
                <a:ext uri="{FF2B5EF4-FFF2-40B4-BE49-F238E27FC236}">
                  <a16:creationId xmlns:a16="http://schemas.microsoft.com/office/drawing/2014/main" id="{77DF9405-B2A5-4988-B157-8FB752A14EF8}"/>
                </a:ext>
              </a:extLst>
            </p:cNvPr>
            <p:cNvSpPr>
              <a:spLocks/>
            </p:cNvSpPr>
            <p:nvPr/>
          </p:nvSpPr>
          <p:spPr bwMode="gray">
            <a:xfrm>
              <a:off x="3101466" y="868270"/>
              <a:ext cx="331874" cy="151678"/>
            </a:xfrm>
            <a:custGeom>
              <a:avLst/>
              <a:gdLst>
                <a:gd name="T0" fmla="*/ 2147483647 w 298"/>
                <a:gd name="T1" fmla="*/ 2147483647 h 124"/>
                <a:gd name="T2" fmla="*/ 2147483647 w 298"/>
                <a:gd name="T3" fmla="*/ 2147483647 h 124"/>
                <a:gd name="T4" fmla="*/ 2147483647 w 298"/>
                <a:gd name="T5" fmla="*/ 2147483647 h 124"/>
                <a:gd name="T6" fmla="*/ 2147483647 w 298"/>
                <a:gd name="T7" fmla="*/ 2147483647 h 124"/>
                <a:gd name="T8" fmla="*/ 2147483647 w 298"/>
                <a:gd name="T9" fmla="*/ 2147483647 h 124"/>
                <a:gd name="T10" fmla="*/ 2147483647 w 298"/>
                <a:gd name="T11" fmla="*/ 2147483647 h 124"/>
                <a:gd name="T12" fmla="*/ 2147483647 w 298"/>
                <a:gd name="T13" fmla="*/ 2147483647 h 124"/>
                <a:gd name="T14" fmla="*/ 2147483647 w 298"/>
                <a:gd name="T15" fmla="*/ 2147483647 h 124"/>
                <a:gd name="T16" fmla="*/ 2147483647 w 298"/>
                <a:gd name="T17" fmla="*/ 2147483647 h 124"/>
                <a:gd name="T18" fmla="*/ 2147483647 w 298"/>
                <a:gd name="T19" fmla="*/ 2147483647 h 124"/>
                <a:gd name="T20" fmla="*/ 2147483647 w 298"/>
                <a:gd name="T21" fmla="*/ 2147483647 h 124"/>
                <a:gd name="T22" fmla="*/ 2147483647 w 298"/>
                <a:gd name="T23" fmla="*/ 2147483647 h 124"/>
                <a:gd name="T24" fmla="*/ 2147483647 w 298"/>
                <a:gd name="T25" fmla="*/ 2147483647 h 124"/>
                <a:gd name="T26" fmla="*/ 2147483647 w 298"/>
                <a:gd name="T27" fmla="*/ 2147483647 h 124"/>
                <a:gd name="T28" fmla="*/ 2147483647 w 298"/>
                <a:gd name="T29" fmla="*/ 2147483647 h 124"/>
                <a:gd name="T30" fmla="*/ 2147483647 w 298"/>
                <a:gd name="T31" fmla="*/ 2147483647 h 124"/>
                <a:gd name="T32" fmla="*/ 2147483647 w 298"/>
                <a:gd name="T33" fmla="*/ 2147483647 h 124"/>
                <a:gd name="T34" fmla="*/ 2147483647 w 298"/>
                <a:gd name="T35" fmla="*/ 2147483647 h 124"/>
                <a:gd name="T36" fmla="*/ 2147483647 w 298"/>
                <a:gd name="T37" fmla="*/ 2147483647 h 124"/>
                <a:gd name="T38" fmla="*/ 2147483647 w 298"/>
                <a:gd name="T39" fmla="*/ 2147483647 h 124"/>
                <a:gd name="T40" fmla="*/ 2147483647 w 298"/>
                <a:gd name="T41" fmla="*/ 2147483647 h 124"/>
                <a:gd name="T42" fmla="*/ 2147483647 w 298"/>
                <a:gd name="T43" fmla="*/ 2147483647 h 124"/>
                <a:gd name="T44" fmla="*/ 2147483647 w 298"/>
                <a:gd name="T45" fmla="*/ 0 h 124"/>
                <a:gd name="T46" fmla="*/ 2147483647 w 298"/>
                <a:gd name="T47" fmla="*/ 2147483647 h 124"/>
                <a:gd name="T48" fmla="*/ 2147483647 w 298"/>
                <a:gd name="T49" fmla="*/ 2147483647 h 124"/>
                <a:gd name="T50" fmla="*/ 2147483647 w 298"/>
                <a:gd name="T51" fmla="*/ 2147483647 h 124"/>
                <a:gd name="T52" fmla="*/ 2147483647 w 298"/>
                <a:gd name="T53" fmla="*/ 2147483647 h 124"/>
                <a:gd name="T54" fmla="*/ 2147483647 w 298"/>
                <a:gd name="T55" fmla="*/ 2147483647 h 124"/>
                <a:gd name="T56" fmla="*/ 2147483647 w 298"/>
                <a:gd name="T57" fmla="*/ 2147483647 h 124"/>
                <a:gd name="T58" fmla="*/ 2147483647 w 298"/>
                <a:gd name="T59" fmla="*/ 2147483647 h 124"/>
                <a:gd name="T60" fmla="*/ 2147483647 w 298"/>
                <a:gd name="T61" fmla="*/ 2147483647 h 124"/>
                <a:gd name="T62" fmla="*/ 0 w 298"/>
                <a:gd name="T63" fmla="*/ 2147483647 h 124"/>
                <a:gd name="T64" fmla="*/ 2147483647 w 298"/>
                <a:gd name="T65" fmla="*/ 2147483647 h 124"/>
                <a:gd name="T66" fmla="*/ 2147483647 w 298"/>
                <a:gd name="T67" fmla="*/ 2147483647 h 124"/>
                <a:gd name="T68" fmla="*/ 2147483647 w 298"/>
                <a:gd name="T69" fmla="*/ 2147483647 h 124"/>
                <a:gd name="T70" fmla="*/ 2147483647 w 298"/>
                <a:gd name="T71" fmla="*/ 2147483647 h 124"/>
                <a:gd name="T72" fmla="*/ 2147483647 w 298"/>
                <a:gd name="T73" fmla="*/ 2147483647 h 124"/>
                <a:gd name="T74" fmla="*/ 2147483647 w 298"/>
                <a:gd name="T75" fmla="*/ 2147483647 h 124"/>
                <a:gd name="T76" fmla="*/ 2147483647 w 298"/>
                <a:gd name="T77" fmla="*/ 2147483647 h 124"/>
                <a:gd name="T78" fmla="*/ 2147483647 w 298"/>
                <a:gd name="T79" fmla="*/ 2147483647 h 124"/>
                <a:gd name="T80" fmla="*/ 2147483647 w 298"/>
                <a:gd name="T81" fmla="*/ 2147483647 h 124"/>
                <a:gd name="T82" fmla="*/ 2147483647 w 298"/>
                <a:gd name="T83" fmla="*/ 2147483647 h 124"/>
                <a:gd name="T84" fmla="*/ 2147483647 w 298"/>
                <a:gd name="T85" fmla="*/ 2147483647 h 124"/>
                <a:gd name="T86" fmla="*/ 2147483647 w 298"/>
                <a:gd name="T87" fmla="*/ 2147483647 h 124"/>
                <a:gd name="T88" fmla="*/ 2147483647 w 298"/>
                <a:gd name="T89" fmla="*/ 2147483647 h 124"/>
                <a:gd name="T90" fmla="*/ 2147483647 w 298"/>
                <a:gd name="T91" fmla="*/ 2147483647 h 124"/>
                <a:gd name="T92" fmla="*/ 2147483647 w 298"/>
                <a:gd name="T93" fmla="*/ 2147483647 h 124"/>
                <a:gd name="T94" fmla="*/ 2147483647 w 298"/>
                <a:gd name="T95" fmla="*/ 2147483647 h 124"/>
                <a:gd name="T96" fmla="*/ 2147483647 w 298"/>
                <a:gd name="T97" fmla="*/ 2147483647 h 124"/>
                <a:gd name="T98" fmla="*/ 2147483647 w 298"/>
                <a:gd name="T99" fmla="*/ 2147483647 h 124"/>
                <a:gd name="T100" fmla="*/ 2147483647 w 298"/>
                <a:gd name="T101" fmla="*/ 2147483647 h 124"/>
                <a:gd name="T102" fmla="*/ 2147483647 w 298"/>
                <a:gd name="T103" fmla="*/ 2147483647 h 124"/>
                <a:gd name="T104" fmla="*/ 2147483647 w 298"/>
                <a:gd name="T105" fmla="*/ 2147483647 h 124"/>
                <a:gd name="T106" fmla="*/ 2147483647 w 298"/>
                <a:gd name="T107" fmla="*/ 2147483647 h 124"/>
                <a:gd name="T108" fmla="*/ 2147483647 w 298"/>
                <a:gd name="T109" fmla="*/ 2147483647 h 124"/>
                <a:gd name="T110" fmla="*/ 2147483647 w 298"/>
                <a:gd name="T111" fmla="*/ 2147483647 h 1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8"/>
                <a:gd name="T169" fmla="*/ 0 h 124"/>
                <a:gd name="T170" fmla="*/ 298 w 298"/>
                <a:gd name="T171" fmla="*/ 124 h 1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8" h="124">
                  <a:moveTo>
                    <a:pt x="178" y="122"/>
                  </a:moveTo>
                  <a:lnTo>
                    <a:pt x="178" y="104"/>
                  </a:lnTo>
                  <a:lnTo>
                    <a:pt x="182" y="104"/>
                  </a:lnTo>
                  <a:lnTo>
                    <a:pt x="184" y="108"/>
                  </a:lnTo>
                  <a:lnTo>
                    <a:pt x="188" y="108"/>
                  </a:lnTo>
                  <a:lnTo>
                    <a:pt x="196" y="110"/>
                  </a:lnTo>
                  <a:lnTo>
                    <a:pt x="202" y="108"/>
                  </a:lnTo>
                  <a:lnTo>
                    <a:pt x="208" y="106"/>
                  </a:lnTo>
                  <a:lnTo>
                    <a:pt x="214" y="108"/>
                  </a:lnTo>
                  <a:lnTo>
                    <a:pt x="220" y="110"/>
                  </a:lnTo>
                  <a:lnTo>
                    <a:pt x="226" y="110"/>
                  </a:lnTo>
                  <a:lnTo>
                    <a:pt x="230" y="108"/>
                  </a:lnTo>
                  <a:lnTo>
                    <a:pt x="236" y="104"/>
                  </a:lnTo>
                  <a:lnTo>
                    <a:pt x="240" y="102"/>
                  </a:lnTo>
                  <a:lnTo>
                    <a:pt x="244" y="102"/>
                  </a:lnTo>
                  <a:lnTo>
                    <a:pt x="250" y="104"/>
                  </a:lnTo>
                  <a:lnTo>
                    <a:pt x="262" y="102"/>
                  </a:lnTo>
                  <a:lnTo>
                    <a:pt x="272" y="98"/>
                  </a:lnTo>
                  <a:lnTo>
                    <a:pt x="270" y="98"/>
                  </a:lnTo>
                  <a:lnTo>
                    <a:pt x="290" y="98"/>
                  </a:lnTo>
                  <a:lnTo>
                    <a:pt x="294" y="98"/>
                  </a:lnTo>
                  <a:lnTo>
                    <a:pt x="298" y="96"/>
                  </a:lnTo>
                  <a:lnTo>
                    <a:pt x="296" y="86"/>
                  </a:lnTo>
                  <a:lnTo>
                    <a:pt x="294" y="76"/>
                  </a:lnTo>
                  <a:lnTo>
                    <a:pt x="292" y="66"/>
                  </a:lnTo>
                  <a:lnTo>
                    <a:pt x="290" y="56"/>
                  </a:lnTo>
                  <a:lnTo>
                    <a:pt x="292" y="56"/>
                  </a:lnTo>
                  <a:lnTo>
                    <a:pt x="294" y="48"/>
                  </a:lnTo>
                  <a:lnTo>
                    <a:pt x="294" y="42"/>
                  </a:lnTo>
                  <a:lnTo>
                    <a:pt x="288" y="38"/>
                  </a:lnTo>
                  <a:lnTo>
                    <a:pt x="280" y="38"/>
                  </a:lnTo>
                  <a:lnTo>
                    <a:pt x="280" y="34"/>
                  </a:lnTo>
                  <a:lnTo>
                    <a:pt x="280" y="30"/>
                  </a:lnTo>
                  <a:lnTo>
                    <a:pt x="278" y="22"/>
                  </a:lnTo>
                  <a:lnTo>
                    <a:pt x="276" y="16"/>
                  </a:lnTo>
                  <a:lnTo>
                    <a:pt x="270" y="10"/>
                  </a:lnTo>
                  <a:lnTo>
                    <a:pt x="260" y="8"/>
                  </a:lnTo>
                  <a:lnTo>
                    <a:pt x="244" y="10"/>
                  </a:lnTo>
                  <a:lnTo>
                    <a:pt x="226" y="14"/>
                  </a:lnTo>
                  <a:lnTo>
                    <a:pt x="208" y="18"/>
                  </a:lnTo>
                  <a:lnTo>
                    <a:pt x="190" y="20"/>
                  </a:lnTo>
                  <a:lnTo>
                    <a:pt x="182" y="20"/>
                  </a:lnTo>
                  <a:lnTo>
                    <a:pt x="174" y="16"/>
                  </a:lnTo>
                  <a:lnTo>
                    <a:pt x="160" y="10"/>
                  </a:lnTo>
                  <a:lnTo>
                    <a:pt x="144" y="2"/>
                  </a:lnTo>
                  <a:lnTo>
                    <a:pt x="134" y="0"/>
                  </a:lnTo>
                  <a:lnTo>
                    <a:pt x="124" y="0"/>
                  </a:lnTo>
                  <a:lnTo>
                    <a:pt x="110" y="2"/>
                  </a:lnTo>
                  <a:lnTo>
                    <a:pt x="100" y="6"/>
                  </a:lnTo>
                  <a:lnTo>
                    <a:pt x="90" y="12"/>
                  </a:lnTo>
                  <a:lnTo>
                    <a:pt x="82" y="16"/>
                  </a:lnTo>
                  <a:lnTo>
                    <a:pt x="70" y="16"/>
                  </a:lnTo>
                  <a:lnTo>
                    <a:pt x="66" y="16"/>
                  </a:lnTo>
                  <a:lnTo>
                    <a:pt x="64" y="12"/>
                  </a:lnTo>
                  <a:lnTo>
                    <a:pt x="56" y="14"/>
                  </a:lnTo>
                  <a:lnTo>
                    <a:pt x="50" y="14"/>
                  </a:lnTo>
                  <a:lnTo>
                    <a:pt x="38" y="12"/>
                  </a:lnTo>
                  <a:lnTo>
                    <a:pt x="38" y="16"/>
                  </a:lnTo>
                  <a:lnTo>
                    <a:pt x="42" y="20"/>
                  </a:lnTo>
                  <a:lnTo>
                    <a:pt x="48" y="26"/>
                  </a:lnTo>
                  <a:lnTo>
                    <a:pt x="34" y="28"/>
                  </a:lnTo>
                  <a:lnTo>
                    <a:pt x="14" y="30"/>
                  </a:lnTo>
                  <a:lnTo>
                    <a:pt x="6" y="36"/>
                  </a:lnTo>
                  <a:lnTo>
                    <a:pt x="0" y="42"/>
                  </a:lnTo>
                  <a:lnTo>
                    <a:pt x="2" y="44"/>
                  </a:lnTo>
                  <a:lnTo>
                    <a:pt x="4" y="46"/>
                  </a:lnTo>
                  <a:lnTo>
                    <a:pt x="10" y="48"/>
                  </a:lnTo>
                  <a:lnTo>
                    <a:pt x="10" y="50"/>
                  </a:lnTo>
                  <a:lnTo>
                    <a:pt x="12" y="54"/>
                  </a:lnTo>
                  <a:lnTo>
                    <a:pt x="16" y="58"/>
                  </a:lnTo>
                  <a:lnTo>
                    <a:pt x="14" y="62"/>
                  </a:lnTo>
                  <a:lnTo>
                    <a:pt x="12" y="64"/>
                  </a:lnTo>
                  <a:lnTo>
                    <a:pt x="12" y="70"/>
                  </a:lnTo>
                  <a:lnTo>
                    <a:pt x="20" y="70"/>
                  </a:lnTo>
                  <a:lnTo>
                    <a:pt x="20" y="76"/>
                  </a:lnTo>
                  <a:lnTo>
                    <a:pt x="24" y="82"/>
                  </a:lnTo>
                  <a:lnTo>
                    <a:pt x="32" y="90"/>
                  </a:lnTo>
                  <a:lnTo>
                    <a:pt x="32" y="92"/>
                  </a:lnTo>
                  <a:lnTo>
                    <a:pt x="36" y="96"/>
                  </a:lnTo>
                  <a:lnTo>
                    <a:pt x="50" y="104"/>
                  </a:lnTo>
                  <a:lnTo>
                    <a:pt x="66" y="108"/>
                  </a:lnTo>
                  <a:lnTo>
                    <a:pt x="82" y="112"/>
                  </a:lnTo>
                  <a:lnTo>
                    <a:pt x="84" y="108"/>
                  </a:lnTo>
                  <a:lnTo>
                    <a:pt x="84" y="104"/>
                  </a:lnTo>
                  <a:lnTo>
                    <a:pt x="82" y="102"/>
                  </a:lnTo>
                  <a:lnTo>
                    <a:pt x="80" y="100"/>
                  </a:lnTo>
                  <a:lnTo>
                    <a:pt x="84" y="100"/>
                  </a:lnTo>
                  <a:lnTo>
                    <a:pt x="88" y="98"/>
                  </a:lnTo>
                  <a:lnTo>
                    <a:pt x="94" y="98"/>
                  </a:lnTo>
                  <a:lnTo>
                    <a:pt x="98" y="100"/>
                  </a:lnTo>
                  <a:lnTo>
                    <a:pt x="106" y="106"/>
                  </a:lnTo>
                  <a:lnTo>
                    <a:pt x="112" y="114"/>
                  </a:lnTo>
                  <a:lnTo>
                    <a:pt x="116" y="116"/>
                  </a:lnTo>
                  <a:lnTo>
                    <a:pt x="122" y="116"/>
                  </a:lnTo>
                  <a:lnTo>
                    <a:pt x="126" y="116"/>
                  </a:lnTo>
                  <a:lnTo>
                    <a:pt x="130" y="114"/>
                  </a:lnTo>
                  <a:lnTo>
                    <a:pt x="136" y="106"/>
                  </a:lnTo>
                  <a:lnTo>
                    <a:pt x="142" y="100"/>
                  </a:lnTo>
                  <a:lnTo>
                    <a:pt x="144" y="98"/>
                  </a:lnTo>
                  <a:lnTo>
                    <a:pt x="148" y="98"/>
                  </a:lnTo>
                  <a:lnTo>
                    <a:pt x="152" y="98"/>
                  </a:lnTo>
                  <a:lnTo>
                    <a:pt x="154" y="100"/>
                  </a:lnTo>
                  <a:lnTo>
                    <a:pt x="158" y="102"/>
                  </a:lnTo>
                  <a:lnTo>
                    <a:pt x="160" y="104"/>
                  </a:lnTo>
                  <a:lnTo>
                    <a:pt x="164" y="102"/>
                  </a:lnTo>
                  <a:lnTo>
                    <a:pt x="166" y="100"/>
                  </a:lnTo>
                  <a:lnTo>
                    <a:pt x="176" y="100"/>
                  </a:lnTo>
                  <a:lnTo>
                    <a:pt x="174" y="104"/>
                  </a:lnTo>
                  <a:lnTo>
                    <a:pt x="172" y="106"/>
                  </a:lnTo>
                  <a:lnTo>
                    <a:pt x="168" y="106"/>
                  </a:lnTo>
                  <a:lnTo>
                    <a:pt x="170" y="116"/>
                  </a:lnTo>
                  <a:lnTo>
                    <a:pt x="172" y="124"/>
                  </a:lnTo>
                  <a:lnTo>
                    <a:pt x="178" y="122"/>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296" name="Freeform 694">
              <a:extLst>
                <a:ext uri="{FF2B5EF4-FFF2-40B4-BE49-F238E27FC236}">
                  <a16:creationId xmlns:a16="http://schemas.microsoft.com/office/drawing/2014/main" id="{B10A4D78-F2A2-4620-83DF-D1354D0286AC}"/>
                </a:ext>
              </a:extLst>
            </p:cNvPr>
            <p:cNvSpPr>
              <a:spLocks/>
            </p:cNvSpPr>
            <p:nvPr/>
          </p:nvSpPr>
          <p:spPr bwMode="gray">
            <a:xfrm>
              <a:off x="3424983" y="919625"/>
              <a:ext cx="396338" cy="349936"/>
            </a:xfrm>
            <a:custGeom>
              <a:avLst/>
              <a:gdLst>
                <a:gd name="T0" fmla="*/ 2147483647 w 356"/>
                <a:gd name="T1" fmla="*/ 2147483647 h 286"/>
                <a:gd name="T2" fmla="*/ 2147483647 w 356"/>
                <a:gd name="T3" fmla="*/ 2147483647 h 286"/>
                <a:gd name="T4" fmla="*/ 2147483647 w 356"/>
                <a:gd name="T5" fmla="*/ 2147483647 h 286"/>
                <a:gd name="T6" fmla="*/ 2147483647 w 356"/>
                <a:gd name="T7" fmla="*/ 2147483647 h 286"/>
                <a:gd name="T8" fmla="*/ 2147483647 w 356"/>
                <a:gd name="T9" fmla="*/ 2147483647 h 286"/>
                <a:gd name="T10" fmla="*/ 2147483647 w 356"/>
                <a:gd name="T11" fmla="*/ 2147483647 h 286"/>
                <a:gd name="T12" fmla="*/ 2147483647 w 356"/>
                <a:gd name="T13" fmla="*/ 2147483647 h 286"/>
                <a:gd name="T14" fmla="*/ 2147483647 w 356"/>
                <a:gd name="T15" fmla="*/ 2147483647 h 286"/>
                <a:gd name="T16" fmla="*/ 2147483647 w 356"/>
                <a:gd name="T17" fmla="*/ 2147483647 h 286"/>
                <a:gd name="T18" fmla="*/ 2147483647 w 356"/>
                <a:gd name="T19" fmla="*/ 2147483647 h 286"/>
                <a:gd name="T20" fmla="*/ 2147483647 w 356"/>
                <a:gd name="T21" fmla="*/ 2147483647 h 286"/>
                <a:gd name="T22" fmla="*/ 2147483647 w 356"/>
                <a:gd name="T23" fmla="*/ 2147483647 h 286"/>
                <a:gd name="T24" fmla="*/ 2147483647 w 356"/>
                <a:gd name="T25" fmla="*/ 2147483647 h 286"/>
                <a:gd name="T26" fmla="*/ 2147483647 w 356"/>
                <a:gd name="T27" fmla="*/ 2147483647 h 286"/>
                <a:gd name="T28" fmla="*/ 2147483647 w 356"/>
                <a:gd name="T29" fmla="*/ 2147483647 h 286"/>
                <a:gd name="T30" fmla="*/ 2147483647 w 356"/>
                <a:gd name="T31" fmla="*/ 2147483647 h 286"/>
                <a:gd name="T32" fmla="*/ 2147483647 w 356"/>
                <a:gd name="T33" fmla="*/ 2147483647 h 286"/>
                <a:gd name="T34" fmla="*/ 2147483647 w 356"/>
                <a:gd name="T35" fmla="*/ 2147483647 h 286"/>
                <a:gd name="T36" fmla="*/ 2147483647 w 356"/>
                <a:gd name="T37" fmla="*/ 2147483647 h 286"/>
                <a:gd name="T38" fmla="*/ 2147483647 w 356"/>
                <a:gd name="T39" fmla="*/ 2147483647 h 286"/>
                <a:gd name="T40" fmla="*/ 2147483647 w 356"/>
                <a:gd name="T41" fmla="*/ 2147483647 h 286"/>
                <a:gd name="T42" fmla="*/ 2147483647 w 356"/>
                <a:gd name="T43" fmla="*/ 2147483647 h 286"/>
                <a:gd name="T44" fmla="*/ 2147483647 w 356"/>
                <a:gd name="T45" fmla="*/ 2147483647 h 286"/>
                <a:gd name="T46" fmla="*/ 2147483647 w 356"/>
                <a:gd name="T47" fmla="*/ 2147483647 h 286"/>
                <a:gd name="T48" fmla="*/ 2147483647 w 356"/>
                <a:gd name="T49" fmla="*/ 2147483647 h 286"/>
                <a:gd name="T50" fmla="*/ 2147483647 w 356"/>
                <a:gd name="T51" fmla="*/ 2147483647 h 286"/>
                <a:gd name="T52" fmla="*/ 2147483647 w 356"/>
                <a:gd name="T53" fmla="*/ 2147483647 h 286"/>
                <a:gd name="T54" fmla="*/ 2147483647 w 356"/>
                <a:gd name="T55" fmla="*/ 2147483647 h 286"/>
                <a:gd name="T56" fmla="*/ 2147483647 w 356"/>
                <a:gd name="T57" fmla="*/ 2147483647 h 286"/>
                <a:gd name="T58" fmla="*/ 2147483647 w 356"/>
                <a:gd name="T59" fmla="*/ 2147483647 h 286"/>
                <a:gd name="T60" fmla="*/ 2147483647 w 356"/>
                <a:gd name="T61" fmla="*/ 2147483647 h 286"/>
                <a:gd name="T62" fmla="*/ 2147483647 w 356"/>
                <a:gd name="T63" fmla="*/ 2147483647 h 286"/>
                <a:gd name="T64" fmla="*/ 2147483647 w 356"/>
                <a:gd name="T65" fmla="*/ 0 h 286"/>
                <a:gd name="T66" fmla="*/ 0 w 356"/>
                <a:gd name="T67" fmla="*/ 2147483647 h 286"/>
                <a:gd name="T68" fmla="*/ 2147483647 w 356"/>
                <a:gd name="T69" fmla="*/ 2147483647 h 286"/>
                <a:gd name="T70" fmla="*/ 2147483647 w 356"/>
                <a:gd name="T71" fmla="*/ 2147483647 h 286"/>
                <a:gd name="T72" fmla="*/ 2147483647 w 356"/>
                <a:gd name="T73" fmla="*/ 2147483647 h 286"/>
                <a:gd name="T74" fmla="*/ 2147483647 w 356"/>
                <a:gd name="T75" fmla="*/ 2147483647 h 286"/>
                <a:gd name="T76" fmla="*/ 2147483647 w 356"/>
                <a:gd name="T77" fmla="*/ 2147483647 h 286"/>
                <a:gd name="T78" fmla="*/ 2147483647 w 356"/>
                <a:gd name="T79" fmla="*/ 2147483647 h 286"/>
                <a:gd name="T80" fmla="*/ 2147483647 w 356"/>
                <a:gd name="T81" fmla="*/ 2147483647 h 286"/>
                <a:gd name="T82" fmla="*/ 2147483647 w 356"/>
                <a:gd name="T83" fmla="*/ 2147483647 h 2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6"/>
                <a:gd name="T127" fmla="*/ 0 h 286"/>
                <a:gd name="T128" fmla="*/ 356 w 356"/>
                <a:gd name="T129" fmla="*/ 286 h 2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6" h="286">
                  <a:moveTo>
                    <a:pt x="102" y="198"/>
                  </a:moveTo>
                  <a:lnTo>
                    <a:pt x="106" y="194"/>
                  </a:lnTo>
                  <a:lnTo>
                    <a:pt x="108" y="186"/>
                  </a:lnTo>
                  <a:lnTo>
                    <a:pt x="120" y="194"/>
                  </a:lnTo>
                  <a:lnTo>
                    <a:pt x="132" y="204"/>
                  </a:lnTo>
                  <a:lnTo>
                    <a:pt x="154" y="228"/>
                  </a:lnTo>
                  <a:lnTo>
                    <a:pt x="166" y="240"/>
                  </a:lnTo>
                  <a:lnTo>
                    <a:pt x="178" y="248"/>
                  </a:lnTo>
                  <a:lnTo>
                    <a:pt x="194" y="256"/>
                  </a:lnTo>
                  <a:lnTo>
                    <a:pt x="202" y="256"/>
                  </a:lnTo>
                  <a:lnTo>
                    <a:pt x="212" y="258"/>
                  </a:lnTo>
                  <a:lnTo>
                    <a:pt x="222" y="256"/>
                  </a:lnTo>
                  <a:lnTo>
                    <a:pt x="230" y="252"/>
                  </a:lnTo>
                  <a:lnTo>
                    <a:pt x="238" y="248"/>
                  </a:lnTo>
                  <a:lnTo>
                    <a:pt x="246" y="246"/>
                  </a:lnTo>
                  <a:lnTo>
                    <a:pt x="252" y="246"/>
                  </a:lnTo>
                  <a:lnTo>
                    <a:pt x="254" y="248"/>
                  </a:lnTo>
                  <a:lnTo>
                    <a:pt x="254" y="252"/>
                  </a:lnTo>
                  <a:lnTo>
                    <a:pt x="256" y="258"/>
                  </a:lnTo>
                  <a:lnTo>
                    <a:pt x="254" y="266"/>
                  </a:lnTo>
                  <a:lnTo>
                    <a:pt x="258" y="268"/>
                  </a:lnTo>
                  <a:lnTo>
                    <a:pt x="264" y="272"/>
                  </a:lnTo>
                  <a:lnTo>
                    <a:pt x="282" y="278"/>
                  </a:lnTo>
                  <a:lnTo>
                    <a:pt x="302" y="284"/>
                  </a:lnTo>
                  <a:lnTo>
                    <a:pt x="316" y="286"/>
                  </a:lnTo>
                  <a:lnTo>
                    <a:pt x="324" y="286"/>
                  </a:lnTo>
                  <a:lnTo>
                    <a:pt x="330" y="286"/>
                  </a:lnTo>
                  <a:lnTo>
                    <a:pt x="330" y="278"/>
                  </a:lnTo>
                  <a:lnTo>
                    <a:pt x="332" y="274"/>
                  </a:lnTo>
                  <a:lnTo>
                    <a:pt x="336" y="268"/>
                  </a:lnTo>
                  <a:lnTo>
                    <a:pt x="340" y="264"/>
                  </a:lnTo>
                  <a:lnTo>
                    <a:pt x="350" y="258"/>
                  </a:lnTo>
                  <a:lnTo>
                    <a:pt x="354" y="256"/>
                  </a:lnTo>
                  <a:lnTo>
                    <a:pt x="356" y="252"/>
                  </a:lnTo>
                  <a:lnTo>
                    <a:pt x="352" y="248"/>
                  </a:lnTo>
                  <a:lnTo>
                    <a:pt x="346" y="244"/>
                  </a:lnTo>
                  <a:lnTo>
                    <a:pt x="344" y="236"/>
                  </a:lnTo>
                  <a:lnTo>
                    <a:pt x="342" y="228"/>
                  </a:lnTo>
                  <a:lnTo>
                    <a:pt x="338" y="226"/>
                  </a:lnTo>
                  <a:lnTo>
                    <a:pt x="332" y="226"/>
                  </a:lnTo>
                  <a:lnTo>
                    <a:pt x="326" y="220"/>
                  </a:lnTo>
                  <a:lnTo>
                    <a:pt x="320" y="212"/>
                  </a:lnTo>
                  <a:lnTo>
                    <a:pt x="314" y="206"/>
                  </a:lnTo>
                  <a:lnTo>
                    <a:pt x="308" y="204"/>
                  </a:lnTo>
                  <a:lnTo>
                    <a:pt x="302" y="200"/>
                  </a:lnTo>
                  <a:lnTo>
                    <a:pt x="304" y="196"/>
                  </a:lnTo>
                  <a:lnTo>
                    <a:pt x="306" y="192"/>
                  </a:lnTo>
                  <a:lnTo>
                    <a:pt x="310" y="186"/>
                  </a:lnTo>
                  <a:lnTo>
                    <a:pt x="316" y="178"/>
                  </a:lnTo>
                  <a:lnTo>
                    <a:pt x="318" y="174"/>
                  </a:lnTo>
                  <a:lnTo>
                    <a:pt x="318" y="170"/>
                  </a:lnTo>
                  <a:lnTo>
                    <a:pt x="310" y="168"/>
                  </a:lnTo>
                  <a:lnTo>
                    <a:pt x="304" y="164"/>
                  </a:lnTo>
                  <a:lnTo>
                    <a:pt x="300" y="160"/>
                  </a:lnTo>
                  <a:lnTo>
                    <a:pt x="298" y="154"/>
                  </a:lnTo>
                  <a:lnTo>
                    <a:pt x="294" y="140"/>
                  </a:lnTo>
                  <a:lnTo>
                    <a:pt x="290" y="128"/>
                  </a:lnTo>
                  <a:lnTo>
                    <a:pt x="290" y="120"/>
                  </a:lnTo>
                  <a:lnTo>
                    <a:pt x="290" y="112"/>
                  </a:lnTo>
                  <a:lnTo>
                    <a:pt x="292" y="102"/>
                  </a:lnTo>
                  <a:lnTo>
                    <a:pt x="294" y="92"/>
                  </a:lnTo>
                  <a:lnTo>
                    <a:pt x="294" y="82"/>
                  </a:lnTo>
                  <a:lnTo>
                    <a:pt x="294" y="78"/>
                  </a:lnTo>
                  <a:lnTo>
                    <a:pt x="292" y="74"/>
                  </a:lnTo>
                  <a:lnTo>
                    <a:pt x="288" y="70"/>
                  </a:lnTo>
                  <a:lnTo>
                    <a:pt x="284" y="68"/>
                  </a:lnTo>
                  <a:lnTo>
                    <a:pt x="276" y="66"/>
                  </a:lnTo>
                  <a:lnTo>
                    <a:pt x="268" y="62"/>
                  </a:lnTo>
                  <a:lnTo>
                    <a:pt x="242" y="44"/>
                  </a:lnTo>
                  <a:lnTo>
                    <a:pt x="226" y="36"/>
                  </a:lnTo>
                  <a:lnTo>
                    <a:pt x="216" y="32"/>
                  </a:lnTo>
                  <a:lnTo>
                    <a:pt x="208" y="32"/>
                  </a:lnTo>
                  <a:lnTo>
                    <a:pt x="198" y="34"/>
                  </a:lnTo>
                  <a:lnTo>
                    <a:pt x="188" y="36"/>
                  </a:lnTo>
                  <a:lnTo>
                    <a:pt x="174" y="46"/>
                  </a:lnTo>
                  <a:lnTo>
                    <a:pt x="168" y="50"/>
                  </a:lnTo>
                  <a:lnTo>
                    <a:pt x="160" y="54"/>
                  </a:lnTo>
                  <a:lnTo>
                    <a:pt x="150" y="58"/>
                  </a:lnTo>
                  <a:lnTo>
                    <a:pt x="136" y="58"/>
                  </a:lnTo>
                  <a:lnTo>
                    <a:pt x="120" y="56"/>
                  </a:lnTo>
                  <a:lnTo>
                    <a:pt x="102" y="50"/>
                  </a:lnTo>
                  <a:lnTo>
                    <a:pt x="94" y="44"/>
                  </a:lnTo>
                  <a:lnTo>
                    <a:pt x="88" y="38"/>
                  </a:lnTo>
                  <a:lnTo>
                    <a:pt x="84" y="34"/>
                  </a:lnTo>
                  <a:lnTo>
                    <a:pt x="82" y="28"/>
                  </a:lnTo>
                  <a:lnTo>
                    <a:pt x="74" y="24"/>
                  </a:lnTo>
                  <a:lnTo>
                    <a:pt x="70" y="20"/>
                  </a:lnTo>
                  <a:lnTo>
                    <a:pt x="68" y="14"/>
                  </a:lnTo>
                  <a:lnTo>
                    <a:pt x="66" y="6"/>
                  </a:lnTo>
                  <a:lnTo>
                    <a:pt x="58" y="6"/>
                  </a:lnTo>
                  <a:lnTo>
                    <a:pt x="46" y="16"/>
                  </a:lnTo>
                  <a:lnTo>
                    <a:pt x="40" y="22"/>
                  </a:lnTo>
                  <a:lnTo>
                    <a:pt x="36" y="24"/>
                  </a:lnTo>
                  <a:lnTo>
                    <a:pt x="30" y="24"/>
                  </a:lnTo>
                  <a:lnTo>
                    <a:pt x="26" y="24"/>
                  </a:lnTo>
                  <a:lnTo>
                    <a:pt x="22" y="22"/>
                  </a:lnTo>
                  <a:lnTo>
                    <a:pt x="16" y="14"/>
                  </a:lnTo>
                  <a:lnTo>
                    <a:pt x="10" y="6"/>
                  </a:lnTo>
                  <a:lnTo>
                    <a:pt x="4" y="0"/>
                  </a:lnTo>
                  <a:lnTo>
                    <a:pt x="4" y="6"/>
                  </a:lnTo>
                  <a:lnTo>
                    <a:pt x="2" y="14"/>
                  </a:lnTo>
                  <a:lnTo>
                    <a:pt x="0" y="14"/>
                  </a:lnTo>
                  <a:lnTo>
                    <a:pt x="2" y="24"/>
                  </a:lnTo>
                  <a:lnTo>
                    <a:pt x="4" y="34"/>
                  </a:lnTo>
                  <a:lnTo>
                    <a:pt x="6" y="44"/>
                  </a:lnTo>
                  <a:lnTo>
                    <a:pt x="10" y="56"/>
                  </a:lnTo>
                  <a:lnTo>
                    <a:pt x="16" y="56"/>
                  </a:lnTo>
                  <a:lnTo>
                    <a:pt x="20" y="68"/>
                  </a:lnTo>
                  <a:lnTo>
                    <a:pt x="28" y="76"/>
                  </a:lnTo>
                  <a:lnTo>
                    <a:pt x="38" y="80"/>
                  </a:lnTo>
                  <a:lnTo>
                    <a:pt x="50" y="84"/>
                  </a:lnTo>
                  <a:lnTo>
                    <a:pt x="44" y="98"/>
                  </a:lnTo>
                  <a:lnTo>
                    <a:pt x="42" y="106"/>
                  </a:lnTo>
                  <a:lnTo>
                    <a:pt x="40" y="114"/>
                  </a:lnTo>
                  <a:lnTo>
                    <a:pt x="42" y="122"/>
                  </a:lnTo>
                  <a:lnTo>
                    <a:pt x="44" y="128"/>
                  </a:lnTo>
                  <a:lnTo>
                    <a:pt x="50" y="134"/>
                  </a:lnTo>
                  <a:lnTo>
                    <a:pt x="54" y="138"/>
                  </a:lnTo>
                  <a:lnTo>
                    <a:pt x="66" y="146"/>
                  </a:lnTo>
                  <a:lnTo>
                    <a:pt x="76" y="154"/>
                  </a:lnTo>
                  <a:lnTo>
                    <a:pt x="80" y="158"/>
                  </a:lnTo>
                  <a:lnTo>
                    <a:pt x="80" y="164"/>
                  </a:lnTo>
                  <a:lnTo>
                    <a:pt x="82" y="174"/>
                  </a:lnTo>
                  <a:lnTo>
                    <a:pt x="86" y="180"/>
                  </a:lnTo>
                  <a:lnTo>
                    <a:pt x="92" y="186"/>
                  </a:lnTo>
                  <a:lnTo>
                    <a:pt x="96" y="190"/>
                  </a:lnTo>
                  <a:lnTo>
                    <a:pt x="100" y="196"/>
                  </a:lnTo>
                  <a:lnTo>
                    <a:pt x="102" y="198"/>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297" name="Freeform 695">
              <a:extLst>
                <a:ext uri="{FF2B5EF4-FFF2-40B4-BE49-F238E27FC236}">
                  <a16:creationId xmlns:a16="http://schemas.microsoft.com/office/drawing/2014/main" id="{3CF9F5E6-47BB-438A-9655-F84D3A1C446A}"/>
                </a:ext>
              </a:extLst>
            </p:cNvPr>
            <p:cNvSpPr>
              <a:spLocks/>
            </p:cNvSpPr>
            <p:nvPr/>
          </p:nvSpPr>
          <p:spPr bwMode="gray">
            <a:xfrm>
              <a:off x="3337836" y="836023"/>
              <a:ext cx="124154" cy="58522"/>
            </a:xfrm>
            <a:custGeom>
              <a:avLst/>
              <a:gdLst>
                <a:gd name="T0" fmla="*/ 2147483647 w 112"/>
                <a:gd name="T1" fmla="*/ 2147483647 h 48"/>
                <a:gd name="T2" fmla="*/ 2147483647 w 112"/>
                <a:gd name="T3" fmla="*/ 2147483647 h 48"/>
                <a:gd name="T4" fmla="*/ 2147483647 w 112"/>
                <a:gd name="T5" fmla="*/ 2147483647 h 48"/>
                <a:gd name="T6" fmla="*/ 2147483647 w 112"/>
                <a:gd name="T7" fmla="*/ 2147483647 h 48"/>
                <a:gd name="T8" fmla="*/ 2147483647 w 112"/>
                <a:gd name="T9" fmla="*/ 2147483647 h 48"/>
                <a:gd name="T10" fmla="*/ 2147483647 w 112"/>
                <a:gd name="T11" fmla="*/ 2147483647 h 48"/>
                <a:gd name="T12" fmla="*/ 2147483647 w 112"/>
                <a:gd name="T13" fmla="*/ 2147483647 h 48"/>
                <a:gd name="T14" fmla="*/ 2147483647 w 112"/>
                <a:gd name="T15" fmla="*/ 2147483647 h 48"/>
                <a:gd name="T16" fmla="*/ 2147483647 w 112"/>
                <a:gd name="T17" fmla="*/ 2147483647 h 48"/>
                <a:gd name="T18" fmla="*/ 2147483647 w 112"/>
                <a:gd name="T19" fmla="*/ 2147483647 h 48"/>
                <a:gd name="T20" fmla="*/ 2147483647 w 112"/>
                <a:gd name="T21" fmla="*/ 2147483647 h 48"/>
                <a:gd name="T22" fmla="*/ 2147483647 w 112"/>
                <a:gd name="T23" fmla="*/ 2147483647 h 48"/>
                <a:gd name="T24" fmla="*/ 2147483647 w 112"/>
                <a:gd name="T25" fmla="*/ 2147483647 h 48"/>
                <a:gd name="T26" fmla="*/ 2147483647 w 112"/>
                <a:gd name="T27" fmla="*/ 2147483647 h 48"/>
                <a:gd name="T28" fmla="*/ 2147483647 w 112"/>
                <a:gd name="T29" fmla="*/ 2147483647 h 48"/>
                <a:gd name="T30" fmla="*/ 2147483647 w 112"/>
                <a:gd name="T31" fmla="*/ 2147483647 h 48"/>
                <a:gd name="T32" fmla="*/ 2147483647 w 112"/>
                <a:gd name="T33" fmla="*/ 2147483647 h 48"/>
                <a:gd name="T34" fmla="*/ 2147483647 w 112"/>
                <a:gd name="T35" fmla="*/ 2147483647 h 48"/>
                <a:gd name="T36" fmla="*/ 2147483647 w 112"/>
                <a:gd name="T37" fmla="*/ 2147483647 h 48"/>
                <a:gd name="T38" fmla="*/ 2147483647 w 112"/>
                <a:gd name="T39" fmla="*/ 2147483647 h 48"/>
                <a:gd name="T40" fmla="*/ 2147483647 w 112"/>
                <a:gd name="T41" fmla="*/ 2147483647 h 48"/>
                <a:gd name="T42" fmla="*/ 2147483647 w 112"/>
                <a:gd name="T43" fmla="*/ 2147483647 h 48"/>
                <a:gd name="T44" fmla="*/ 2147483647 w 112"/>
                <a:gd name="T45" fmla="*/ 2147483647 h 48"/>
                <a:gd name="T46" fmla="*/ 2147483647 w 112"/>
                <a:gd name="T47" fmla="*/ 0 h 48"/>
                <a:gd name="T48" fmla="*/ 0 w 112"/>
                <a:gd name="T49" fmla="*/ 0 h 48"/>
                <a:gd name="T50" fmla="*/ 2147483647 w 112"/>
                <a:gd name="T51" fmla="*/ 2147483647 h 48"/>
                <a:gd name="T52" fmla="*/ 2147483647 w 112"/>
                <a:gd name="T53" fmla="*/ 2147483647 h 48"/>
                <a:gd name="T54" fmla="*/ 2147483647 w 112"/>
                <a:gd name="T55" fmla="*/ 2147483647 h 48"/>
                <a:gd name="T56" fmla="*/ 2147483647 w 112"/>
                <a:gd name="T57" fmla="*/ 2147483647 h 48"/>
                <a:gd name="T58" fmla="*/ 2147483647 w 112"/>
                <a:gd name="T59" fmla="*/ 2147483647 h 48"/>
                <a:gd name="T60" fmla="*/ 2147483647 w 112"/>
                <a:gd name="T61" fmla="*/ 2147483647 h 48"/>
                <a:gd name="T62" fmla="*/ 2147483647 w 112"/>
                <a:gd name="T63" fmla="*/ 2147483647 h 48"/>
                <a:gd name="T64" fmla="*/ 2147483647 w 112"/>
                <a:gd name="T65" fmla="*/ 2147483647 h 48"/>
                <a:gd name="T66" fmla="*/ 2147483647 w 112"/>
                <a:gd name="T67" fmla="*/ 2147483647 h 48"/>
                <a:gd name="T68" fmla="*/ 2147483647 w 112"/>
                <a:gd name="T69" fmla="*/ 2147483647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2"/>
                <a:gd name="T106" fmla="*/ 0 h 48"/>
                <a:gd name="T107" fmla="*/ 112 w 112"/>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2" h="48">
                  <a:moveTo>
                    <a:pt x="34" y="34"/>
                  </a:moveTo>
                  <a:lnTo>
                    <a:pt x="42" y="34"/>
                  </a:lnTo>
                  <a:lnTo>
                    <a:pt x="50" y="34"/>
                  </a:lnTo>
                  <a:lnTo>
                    <a:pt x="58" y="36"/>
                  </a:lnTo>
                  <a:lnTo>
                    <a:pt x="64" y="42"/>
                  </a:lnTo>
                  <a:lnTo>
                    <a:pt x="66" y="44"/>
                  </a:lnTo>
                  <a:lnTo>
                    <a:pt x="66" y="46"/>
                  </a:lnTo>
                  <a:lnTo>
                    <a:pt x="78" y="46"/>
                  </a:lnTo>
                  <a:lnTo>
                    <a:pt x="88" y="46"/>
                  </a:lnTo>
                  <a:lnTo>
                    <a:pt x="90" y="40"/>
                  </a:lnTo>
                  <a:lnTo>
                    <a:pt x="98" y="44"/>
                  </a:lnTo>
                  <a:lnTo>
                    <a:pt x="102" y="48"/>
                  </a:lnTo>
                  <a:lnTo>
                    <a:pt x="112" y="48"/>
                  </a:lnTo>
                  <a:lnTo>
                    <a:pt x="108" y="42"/>
                  </a:lnTo>
                  <a:lnTo>
                    <a:pt x="106" y="36"/>
                  </a:lnTo>
                  <a:lnTo>
                    <a:pt x="110" y="32"/>
                  </a:lnTo>
                  <a:lnTo>
                    <a:pt x="100" y="30"/>
                  </a:lnTo>
                  <a:lnTo>
                    <a:pt x="94" y="22"/>
                  </a:lnTo>
                  <a:lnTo>
                    <a:pt x="80" y="16"/>
                  </a:lnTo>
                  <a:lnTo>
                    <a:pt x="62" y="16"/>
                  </a:lnTo>
                  <a:lnTo>
                    <a:pt x="48" y="8"/>
                  </a:lnTo>
                  <a:lnTo>
                    <a:pt x="38" y="6"/>
                  </a:lnTo>
                  <a:lnTo>
                    <a:pt x="26" y="4"/>
                  </a:lnTo>
                  <a:lnTo>
                    <a:pt x="14" y="0"/>
                  </a:lnTo>
                  <a:lnTo>
                    <a:pt x="0" y="0"/>
                  </a:lnTo>
                  <a:lnTo>
                    <a:pt x="4" y="2"/>
                  </a:lnTo>
                  <a:lnTo>
                    <a:pt x="8" y="6"/>
                  </a:lnTo>
                  <a:lnTo>
                    <a:pt x="16" y="10"/>
                  </a:lnTo>
                  <a:lnTo>
                    <a:pt x="20" y="14"/>
                  </a:lnTo>
                  <a:lnTo>
                    <a:pt x="28" y="16"/>
                  </a:lnTo>
                  <a:lnTo>
                    <a:pt x="30" y="22"/>
                  </a:lnTo>
                  <a:lnTo>
                    <a:pt x="30" y="24"/>
                  </a:lnTo>
                  <a:lnTo>
                    <a:pt x="32" y="26"/>
                  </a:lnTo>
                  <a:lnTo>
                    <a:pt x="34" y="30"/>
                  </a:lnTo>
                  <a:lnTo>
                    <a:pt x="34" y="34"/>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298" name="Freeform 696">
              <a:extLst>
                <a:ext uri="{FF2B5EF4-FFF2-40B4-BE49-F238E27FC236}">
                  <a16:creationId xmlns:a16="http://schemas.microsoft.com/office/drawing/2014/main" id="{39FB55AB-E2FD-4409-B180-0D533258D68C}"/>
                </a:ext>
              </a:extLst>
            </p:cNvPr>
            <p:cNvSpPr>
              <a:spLocks/>
            </p:cNvSpPr>
            <p:nvPr/>
          </p:nvSpPr>
          <p:spPr bwMode="gray">
            <a:xfrm>
              <a:off x="3435728" y="875435"/>
              <a:ext cx="89535" cy="77630"/>
            </a:xfrm>
            <a:custGeom>
              <a:avLst/>
              <a:gdLst>
                <a:gd name="T0" fmla="*/ 2147483647 w 80"/>
                <a:gd name="T1" fmla="*/ 2147483647 h 64"/>
                <a:gd name="T2" fmla="*/ 2147483647 w 80"/>
                <a:gd name="T3" fmla="*/ 2147483647 h 64"/>
                <a:gd name="T4" fmla="*/ 2147483647 w 80"/>
                <a:gd name="T5" fmla="*/ 2147483647 h 64"/>
                <a:gd name="T6" fmla="*/ 2147483647 w 80"/>
                <a:gd name="T7" fmla="*/ 2147483647 h 64"/>
                <a:gd name="T8" fmla="*/ 2147483647 w 80"/>
                <a:gd name="T9" fmla="*/ 2147483647 h 64"/>
                <a:gd name="T10" fmla="*/ 2147483647 w 80"/>
                <a:gd name="T11" fmla="*/ 2147483647 h 64"/>
                <a:gd name="T12" fmla="*/ 2147483647 w 80"/>
                <a:gd name="T13" fmla="*/ 0 h 64"/>
                <a:gd name="T14" fmla="*/ 2147483647 w 80"/>
                <a:gd name="T15" fmla="*/ 2147483647 h 64"/>
                <a:gd name="T16" fmla="*/ 2147483647 w 80"/>
                <a:gd name="T17" fmla="*/ 2147483647 h 64"/>
                <a:gd name="T18" fmla="*/ 2147483647 w 80"/>
                <a:gd name="T19" fmla="*/ 2147483647 h 64"/>
                <a:gd name="T20" fmla="*/ 2147483647 w 80"/>
                <a:gd name="T21" fmla="*/ 2147483647 h 64"/>
                <a:gd name="T22" fmla="*/ 2147483647 w 80"/>
                <a:gd name="T23" fmla="*/ 2147483647 h 64"/>
                <a:gd name="T24" fmla="*/ 2147483647 w 80"/>
                <a:gd name="T25" fmla="*/ 2147483647 h 64"/>
                <a:gd name="T26" fmla="*/ 2147483647 w 80"/>
                <a:gd name="T27" fmla="*/ 2147483647 h 64"/>
                <a:gd name="T28" fmla="*/ 0 w 80"/>
                <a:gd name="T29" fmla="*/ 2147483647 h 64"/>
                <a:gd name="T30" fmla="*/ 2147483647 w 80"/>
                <a:gd name="T31" fmla="*/ 2147483647 h 64"/>
                <a:gd name="T32" fmla="*/ 2147483647 w 80"/>
                <a:gd name="T33" fmla="*/ 2147483647 h 64"/>
                <a:gd name="T34" fmla="*/ 2147483647 w 80"/>
                <a:gd name="T35" fmla="*/ 2147483647 h 64"/>
                <a:gd name="T36" fmla="*/ 2147483647 w 80"/>
                <a:gd name="T37" fmla="*/ 2147483647 h 64"/>
                <a:gd name="T38" fmla="*/ 2147483647 w 80"/>
                <a:gd name="T39" fmla="*/ 2147483647 h 64"/>
                <a:gd name="T40" fmla="*/ 2147483647 w 80"/>
                <a:gd name="T41" fmla="*/ 2147483647 h 64"/>
                <a:gd name="T42" fmla="*/ 2147483647 w 80"/>
                <a:gd name="T43" fmla="*/ 2147483647 h 64"/>
                <a:gd name="T44" fmla="*/ 2147483647 w 80"/>
                <a:gd name="T45" fmla="*/ 2147483647 h 64"/>
                <a:gd name="T46" fmla="*/ 2147483647 w 80"/>
                <a:gd name="T47" fmla="*/ 2147483647 h 64"/>
                <a:gd name="T48" fmla="*/ 2147483647 w 80"/>
                <a:gd name="T49" fmla="*/ 2147483647 h 64"/>
                <a:gd name="T50" fmla="*/ 2147483647 w 80"/>
                <a:gd name="T51" fmla="*/ 2147483647 h 64"/>
                <a:gd name="T52" fmla="*/ 2147483647 w 80"/>
                <a:gd name="T53" fmla="*/ 2147483647 h 64"/>
                <a:gd name="T54" fmla="*/ 2147483647 w 80"/>
                <a:gd name="T55" fmla="*/ 2147483647 h 64"/>
                <a:gd name="T56" fmla="*/ 2147483647 w 80"/>
                <a:gd name="T57" fmla="*/ 2147483647 h 64"/>
                <a:gd name="T58" fmla="*/ 2147483647 w 80"/>
                <a:gd name="T59" fmla="*/ 2147483647 h 64"/>
                <a:gd name="T60" fmla="*/ 2147483647 w 80"/>
                <a:gd name="T61" fmla="*/ 2147483647 h 64"/>
                <a:gd name="T62" fmla="*/ 2147483647 w 80"/>
                <a:gd name="T63" fmla="*/ 2147483647 h 64"/>
                <a:gd name="T64" fmla="*/ 2147483647 w 80"/>
                <a:gd name="T65" fmla="*/ 2147483647 h 64"/>
                <a:gd name="T66" fmla="*/ 2147483647 w 80"/>
                <a:gd name="T67" fmla="*/ 2147483647 h 64"/>
                <a:gd name="T68" fmla="*/ 2147483647 w 80"/>
                <a:gd name="T69" fmla="*/ 2147483647 h 64"/>
                <a:gd name="T70" fmla="*/ 2147483647 w 80"/>
                <a:gd name="T71" fmla="*/ 2147483647 h 64"/>
                <a:gd name="T72" fmla="*/ 2147483647 w 80"/>
                <a:gd name="T73" fmla="*/ 2147483647 h 64"/>
                <a:gd name="T74" fmla="*/ 2147483647 w 80"/>
                <a:gd name="T75" fmla="*/ 2147483647 h 64"/>
                <a:gd name="T76" fmla="*/ 2147483647 w 80"/>
                <a:gd name="T77" fmla="*/ 2147483647 h 64"/>
                <a:gd name="T78" fmla="*/ 2147483647 w 80"/>
                <a:gd name="T79" fmla="*/ 2147483647 h 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0"/>
                <a:gd name="T121" fmla="*/ 0 h 64"/>
                <a:gd name="T122" fmla="*/ 80 w 80"/>
                <a:gd name="T123" fmla="*/ 64 h 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0" h="64">
                  <a:moveTo>
                    <a:pt x="54" y="6"/>
                  </a:moveTo>
                  <a:lnTo>
                    <a:pt x="50" y="8"/>
                  </a:lnTo>
                  <a:lnTo>
                    <a:pt x="44" y="14"/>
                  </a:lnTo>
                  <a:lnTo>
                    <a:pt x="38" y="14"/>
                  </a:lnTo>
                  <a:lnTo>
                    <a:pt x="34" y="10"/>
                  </a:lnTo>
                  <a:lnTo>
                    <a:pt x="28" y="6"/>
                  </a:lnTo>
                  <a:lnTo>
                    <a:pt x="22" y="0"/>
                  </a:lnTo>
                  <a:lnTo>
                    <a:pt x="18" y="4"/>
                  </a:lnTo>
                  <a:lnTo>
                    <a:pt x="20" y="10"/>
                  </a:lnTo>
                  <a:lnTo>
                    <a:pt x="24" y="16"/>
                  </a:lnTo>
                  <a:lnTo>
                    <a:pt x="20" y="16"/>
                  </a:lnTo>
                  <a:lnTo>
                    <a:pt x="14" y="16"/>
                  </a:lnTo>
                  <a:lnTo>
                    <a:pt x="10" y="12"/>
                  </a:lnTo>
                  <a:lnTo>
                    <a:pt x="2" y="8"/>
                  </a:lnTo>
                  <a:lnTo>
                    <a:pt x="0" y="14"/>
                  </a:lnTo>
                  <a:lnTo>
                    <a:pt x="6" y="20"/>
                  </a:lnTo>
                  <a:lnTo>
                    <a:pt x="8" y="22"/>
                  </a:lnTo>
                  <a:lnTo>
                    <a:pt x="10" y="26"/>
                  </a:lnTo>
                  <a:lnTo>
                    <a:pt x="12" y="30"/>
                  </a:lnTo>
                  <a:lnTo>
                    <a:pt x="14" y="34"/>
                  </a:lnTo>
                  <a:lnTo>
                    <a:pt x="20" y="38"/>
                  </a:lnTo>
                  <a:lnTo>
                    <a:pt x="28" y="42"/>
                  </a:lnTo>
                  <a:lnTo>
                    <a:pt x="34" y="56"/>
                  </a:lnTo>
                  <a:lnTo>
                    <a:pt x="40" y="50"/>
                  </a:lnTo>
                  <a:lnTo>
                    <a:pt x="44" y="44"/>
                  </a:lnTo>
                  <a:lnTo>
                    <a:pt x="48" y="42"/>
                  </a:lnTo>
                  <a:lnTo>
                    <a:pt x="56" y="42"/>
                  </a:lnTo>
                  <a:lnTo>
                    <a:pt x="58" y="48"/>
                  </a:lnTo>
                  <a:lnTo>
                    <a:pt x="58" y="50"/>
                  </a:lnTo>
                  <a:lnTo>
                    <a:pt x="58" y="56"/>
                  </a:lnTo>
                  <a:lnTo>
                    <a:pt x="62" y="58"/>
                  </a:lnTo>
                  <a:lnTo>
                    <a:pt x="64" y="60"/>
                  </a:lnTo>
                  <a:lnTo>
                    <a:pt x="66" y="62"/>
                  </a:lnTo>
                  <a:lnTo>
                    <a:pt x="72" y="64"/>
                  </a:lnTo>
                  <a:lnTo>
                    <a:pt x="76" y="28"/>
                  </a:lnTo>
                  <a:lnTo>
                    <a:pt x="80" y="28"/>
                  </a:lnTo>
                  <a:lnTo>
                    <a:pt x="72" y="22"/>
                  </a:lnTo>
                  <a:lnTo>
                    <a:pt x="66" y="16"/>
                  </a:lnTo>
                  <a:lnTo>
                    <a:pt x="60" y="12"/>
                  </a:lnTo>
                  <a:lnTo>
                    <a:pt x="54" y="6"/>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299" name="Freeform 697">
              <a:extLst>
                <a:ext uri="{FF2B5EF4-FFF2-40B4-BE49-F238E27FC236}">
                  <a16:creationId xmlns:a16="http://schemas.microsoft.com/office/drawing/2014/main" id="{7962EB70-EFC6-4700-A871-F84D6027B83A}"/>
                </a:ext>
              </a:extLst>
            </p:cNvPr>
            <p:cNvSpPr>
              <a:spLocks/>
            </p:cNvSpPr>
            <p:nvPr/>
          </p:nvSpPr>
          <p:spPr bwMode="gray">
            <a:xfrm>
              <a:off x="3410658" y="892157"/>
              <a:ext cx="63270" cy="53744"/>
            </a:xfrm>
            <a:custGeom>
              <a:avLst/>
              <a:gdLst>
                <a:gd name="T0" fmla="*/ 0 w 56"/>
                <a:gd name="T1" fmla="*/ 0 h 44"/>
                <a:gd name="T2" fmla="*/ 2147483647 w 56"/>
                <a:gd name="T3" fmla="*/ 0 h 44"/>
                <a:gd name="T4" fmla="*/ 2147483647 w 56"/>
                <a:gd name="T5" fmla="*/ 2147483647 h 44"/>
                <a:gd name="T6" fmla="*/ 2147483647 w 56"/>
                <a:gd name="T7" fmla="*/ 2147483647 h 44"/>
                <a:gd name="T8" fmla="*/ 2147483647 w 56"/>
                <a:gd name="T9" fmla="*/ 2147483647 h 44"/>
                <a:gd name="T10" fmla="*/ 2147483647 w 56"/>
                <a:gd name="T11" fmla="*/ 2147483647 h 44"/>
                <a:gd name="T12" fmla="*/ 2147483647 w 56"/>
                <a:gd name="T13" fmla="*/ 2147483647 h 44"/>
                <a:gd name="T14" fmla="*/ 2147483647 w 56"/>
                <a:gd name="T15" fmla="*/ 2147483647 h 44"/>
                <a:gd name="T16" fmla="*/ 2147483647 w 56"/>
                <a:gd name="T17" fmla="*/ 2147483647 h 44"/>
                <a:gd name="T18" fmla="*/ 2147483647 w 56"/>
                <a:gd name="T19" fmla="*/ 2147483647 h 44"/>
                <a:gd name="T20" fmla="*/ 2147483647 w 56"/>
                <a:gd name="T21" fmla="*/ 2147483647 h 44"/>
                <a:gd name="T22" fmla="*/ 2147483647 w 56"/>
                <a:gd name="T23" fmla="*/ 2147483647 h 44"/>
                <a:gd name="T24" fmla="*/ 2147483647 w 56"/>
                <a:gd name="T25" fmla="*/ 2147483647 h 44"/>
                <a:gd name="T26" fmla="*/ 2147483647 w 56"/>
                <a:gd name="T27" fmla="*/ 2147483647 h 44"/>
                <a:gd name="T28" fmla="*/ 2147483647 w 56"/>
                <a:gd name="T29" fmla="*/ 2147483647 h 44"/>
                <a:gd name="T30" fmla="*/ 2147483647 w 56"/>
                <a:gd name="T31" fmla="*/ 2147483647 h 44"/>
                <a:gd name="T32" fmla="*/ 2147483647 w 56"/>
                <a:gd name="T33" fmla="*/ 2147483647 h 44"/>
                <a:gd name="T34" fmla="*/ 2147483647 w 56"/>
                <a:gd name="T35" fmla="*/ 2147483647 h 44"/>
                <a:gd name="T36" fmla="*/ 2147483647 w 56"/>
                <a:gd name="T37" fmla="*/ 2147483647 h 44"/>
                <a:gd name="T38" fmla="*/ 2147483647 w 56"/>
                <a:gd name="T39" fmla="*/ 2147483647 h 44"/>
                <a:gd name="T40" fmla="*/ 0 w 56"/>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44"/>
                <a:gd name="T65" fmla="*/ 56 w 56"/>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44">
                  <a:moveTo>
                    <a:pt x="0" y="0"/>
                  </a:moveTo>
                  <a:lnTo>
                    <a:pt x="22" y="0"/>
                  </a:lnTo>
                  <a:lnTo>
                    <a:pt x="28" y="6"/>
                  </a:lnTo>
                  <a:lnTo>
                    <a:pt x="30" y="6"/>
                  </a:lnTo>
                  <a:lnTo>
                    <a:pt x="32" y="10"/>
                  </a:lnTo>
                  <a:lnTo>
                    <a:pt x="34" y="16"/>
                  </a:lnTo>
                  <a:lnTo>
                    <a:pt x="40" y="22"/>
                  </a:lnTo>
                  <a:lnTo>
                    <a:pt x="42" y="24"/>
                  </a:lnTo>
                  <a:lnTo>
                    <a:pt x="50" y="28"/>
                  </a:lnTo>
                  <a:lnTo>
                    <a:pt x="56" y="42"/>
                  </a:lnTo>
                  <a:lnTo>
                    <a:pt x="50" y="44"/>
                  </a:lnTo>
                  <a:lnTo>
                    <a:pt x="44" y="40"/>
                  </a:lnTo>
                  <a:lnTo>
                    <a:pt x="40" y="36"/>
                  </a:lnTo>
                  <a:lnTo>
                    <a:pt x="34" y="32"/>
                  </a:lnTo>
                  <a:lnTo>
                    <a:pt x="26" y="34"/>
                  </a:lnTo>
                  <a:lnTo>
                    <a:pt x="22" y="28"/>
                  </a:lnTo>
                  <a:lnTo>
                    <a:pt x="18" y="24"/>
                  </a:lnTo>
                  <a:lnTo>
                    <a:pt x="12" y="20"/>
                  </a:lnTo>
                  <a:lnTo>
                    <a:pt x="2" y="18"/>
                  </a:lnTo>
                  <a:lnTo>
                    <a:pt x="2" y="10"/>
                  </a:lnTo>
                  <a:lnTo>
                    <a:pt x="0" y="0"/>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300" name="Freeform 698">
              <a:extLst>
                <a:ext uri="{FF2B5EF4-FFF2-40B4-BE49-F238E27FC236}">
                  <a16:creationId xmlns:a16="http://schemas.microsoft.com/office/drawing/2014/main" id="{EB4A5434-687D-4997-B6BD-82554E3BCC3A}"/>
                </a:ext>
              </a:extLst>
            </p:cNvPr>
            <p:cNvSpPr>
              <a:spLocks/>
            </p:cNvSpPr>
            <p:nvPr/>
          </p:nvSpPr>
          <p:spPr bwMode="gray">
            <a:xfrm>
              <a:off x="4113800" y="637766"/>
              <a:ext cx="577794" cy="242447"/>
            </a:xfrm>
            <a:custGeom>
              <a:avLst/>
              <a:gdLst>
                <a:gd name="T0" fmla="*/ 2147483647 w 518"/>
                <a:gd name="T1" fmla="*/ 2147483647 h 198"/>
                <a:gd name="T2" fmla="*/ 2147483647 w 518"/>
                <a:gd name="T3" fmla="*/ 2147483647 h 198"/>
                <a:gd name="T4" fmla="*/ 2147483647 w 518"/>
                <a:gd name="T5" fmla="*/ 2147483647 h 198"/>
                <a:gd name="T6" fmla="*/ 2147483647 w 518"/>
                <a:gd name="T7" fmla="*/ 2147483647 h 198"/>
                <a:gd name="T8" fmla="*/ 2147483647 w 518"/>
                <a:gd name="T9" fmla="*/ 2147483647 h 198"/>
                <a:gd name="T10" fmla="*/ 2147483647 w 518"/>
                <a:gd name="T11" fmla="*/ 2147483647 h 198"/>
                <a:gd name="T12" fmla="*/ 2147483647 w 518"/>
                <a:gd name="T13" fmla="*/ 2147483647 h 198"/>
                <a:gd name="T14" fmla="*/ 2147483647 w 518"/>
                <a:gd name="T15" fmla="*/ 2147483647 h 198"/>
                <a:gd name="T16" fmla="*/ 2147483647 w 518"/>
                <a:gd name="T17" fmla="*/ 2147483647 h 198"/>
                <a:gd name="T18" fmla="*/ 2147483647 w 518"/>
                <a:gd name="T19" fmla="*/ 2147483647 h 198"/>
                <a:gd name="T20" fmla="*/ 2147483647 w 518"/>
                <a:gd name="T21" fmla="*/ 2147483647 h 198"/>
                <a:gd name="T22" fmla="*/ 2147483647 w 518"/>
                <a:gd name="T23" fmla="*/ 2147483647 h 198"/>
                <a:gd name="T24" fmla="*/ 2147483647 w 518"/>
                <a:gd name="T25" fmla="*/ 2147483647 h 198"/>
                <a:gd name="T26" fmla="*/ 2147483647 w 518"/>
                <a:gd name="T27" fmla="*/ 2147483647 h 198"/>
                <a:gd name="T28" fmla="*/ 2147483647 w 518"/>
                <a:gd name="T29" fmla="*/ 2147483647 h 198"/>
                <a:gd name="T30" fmla="*/ 2147483647 w 518"/>
                <a:gd name="T31" fmla="*/ 2147483647 h 198"/>
                <a:gd name="T32" fmla="*/ 2147483647 w 518"/>
                <a:gd name="T33" fmla="*/ 2147483647 h 198"/>
                <a:gd name="T34" fmla="*/ 2147483647 w 518"/>
                <a:gd name="T35" fmla="*/ 2147483647 h 198"/>
                <a:gd name="T36" fmla="*/ 2147483647 w 518"/>
                <a:gd name="T37" fmla="*/ 2147483647 h 198"/>
                <a:gd name="T38" fmla="*/ 2147483647 w 518"/>
                <a:gd name="T39" fmla="*/ 2147483647 h 198"/>
                <a:gd name="T40" fmla="*/ 2147483647 w 518"/>
                <a:gd name="T41" fmla="*/ 2147483647 h 198"/>
                <a:gd name="T42" fmla="*/ 2147483647 w 518"/>
                <a:gd name="T43" fmla="*/ 2147483647 h 198"/>
                <a:gd name="T44" fmla="*/ 2147483647 w 518"/>
                <a:gd name="T45" fmla="*/ 2147483647 h 198"/>
                <a:gd name="T46" fmla="*/ 2147483647 w 518"/>
                <a:gd name="T47" fmla="*/ 2147483647 h 198"/>
                <a:gd name="T48" fmla="*/ 2147483647 w 518"/>
                <a:gd name="T49" fmla="*/ 2147483647 h 198"/>
                <a:gd name="T50" fmla="*/ 2147483647 w 518"/>
                <a:gd name="T51" fmla="*/ 2147483647 h 198"/>
                <a:gd name="T52" fmla="*/ 2147483647 w 518"/>
                <a:gd name="T53" fmla="*/ 2147483647 h 198"/>
                <a:gd name="T54" fmla="*/ 2147483647 w 518"/>
                <a:gd name="T55" fmla="*/ 2147483647 h 198"/>
                <a:gd name="T56" fmla="*/ 2147483647 w 518"/>
                <a:gd name="T57" fmla="*/ 2147483647 h 198"/>
                <a:gd name="T58" fmla="*/ 2147483647 w 518"/>
                <a:gd name="T59" fmla="*/ 2147483647 h 198"/>
                <a:gd name="T60" fmla="*/ 2147483647 w 518"/>
                <a:gd name="T61" fmla="*/ 2147483647 h 198"/>
                <a:gd name="T62" fmla="*/ 2147483647 w 518"/>
                <a:gd name="T63" fmla="*/ 2147483647 h 198"/>
                <a:gd name="T64" fmla="*/ 2147483647 w 518"/>
                <a:gd name="T65" fmla="*/ 2147483647 h 198"/>
                <a:gd name="T66" fmla="*/ 2147483647 w 518"/>
                <a:gd name="T67" fmla="*/ 2147483647 h 198"/>
                <a:gd name="T68" fmla="*/ 2147483647 w 518"/>
                <a:gd name="T69" fmla="*/ 2147483647 h 198"/>
                <a:gd name="T70" fmla="*/ 2147483647 w 518"/>
                <a:gd name="T71" fmla="*/ 2147483647 h 198"/>
                <a:gd name="T72" fmla="*/ 2147483647 w 518"/>
                <a:gd name="T73" fmla="*/ 2147483647 h 198"/>
                <a:gd name="T74" fmla="*/ 2147483647 w 518"/>
                <a:gd name="T75" fmla="*/ 2147483647 h 198"/>
                <a:gd name="T76" fmla="*/ 2147483647 w 518"/>
                <a:gd name="T77" fmla="*/ 2147483647 h 198"/>
                <a:gd name="T78" fmla="*/ 2147483647 w 518"/>
                <a:gd name="T79" fmla="*/ 2147483647 h 198"/>
                <a:gd name="T80" fmla="*/ 2147483647 w 518"/>
                <a:gd name="T81" fmla="*/ 2147483647 h 198"/>
                <a:gd name="T82" fmla="*/ 2147483647 w 518"/>
                <a:gd name="T83" fmla="*/ 2147483647 h 198"/>
                <a:gd name="T84" fmla="*/ 2147483647 w 518"/>
                <a:gd name="T85" fmla="*/ 2147483647 h 198"/>
                <a:gd name="T86" fmla="*/ 2147483647 w 518"/>
                <a:gd name="T87" fmla="*/ 2147483647 h 198"/>
                <a:gd name="T88" fmla="*/ 2147483647 w 518"/>
                <a:gd name="T89" fmla="*/ 2147483647 h 198"/>
                <a:gd name="T90" fmla="*/ 2147483647 w 518"/>
                <a:gd name="T91" fmla="*/ 2147483647 h 198"/>
                <a:gd name="T92" fmla="*/ 2147483647 w 518"/>
                <a:gd name="T93" fmla="*/ 2147483647 h 198"/>
                <a:gd name="T94" fmla="*/ 2147483647 w 518"/>
                <a:gd name="T95" fmla="*/ 2147483647 h 198"/>
                <a:gd name="T96" fmla="*/ 2147483647 w 518"/>
                <a:gd name="T97" fmla="*/ 2147483647 h 198"/>
                <a:gd name="T98" fmla="*/ 2147483647 w 518"/>
                <a:gd name="T99" fmla="*/ 0 h 198"/>
                <a:gd name="T100" fmla="*/ 2147483647 w 518"/>
                <a:gd name="T101" fmla="*/ 2147483647 h 198"/>
                <a:gd name="T102" fmla="*/ 2147483647 w 518"/>
                <a:gd name="T103" fmla="*/ 2147483647 h 198"/>
                <a:gd name="T104" fmla="*/ 2147483647 w 518"/>
                <a:gd name="T105" fmla="*/ 2147483647 h 198"/>
                <a:gd name="T106" fmla="*/ 2147483647 w 518"/>
                <a:gd name="T107" fmla="*/ 2147483647 h 198"/>
                <a:gd name="T108" fmla="*/ 2147483647 w 518"/>
                <a:gd name="T109" fmla="*/ 2147483647 h 198"/>
                <a:gd name="T110" fmla="*/ 2147483647 w 518"/>
                <a:gd name="T111" fmla="*/ 2147483647 h 198"/>
                <a:gd name="T112" fmla="*/ 2147483647 w 518"/>
                <a:gd name="T113" fmla="*/ 2147483647 h 198"/>
                <a:gd name="T114" fmla="*/ 2147483647 w 518"/>
                <a:gd name="T115" fmla="*/ 2147483647 h 198"/>
                <a:gd name="T116" fmla="*/ 2147483647 w 518"/>
                <a:gd name="T117" fmla="*/ 2147483647 h 198"/>
                <a:gd name="T118" fmla="*/ 2147483647 w 518"/>
                <a:gd name="T119" fmla="*/ 2147483647 h 198"/>
                <a:gd name="T120" fmla="*/ 2147483647 w 518"/>
                <a:gd name="T121" fmla="*/ 2147483647 h 198"/>
                <a:gd name="T122" fmla="*/ 2147483647 w 518"/>
                <a:gd name="T123" fmla="*/ 2147483647 h 198"/>
                <a:gd name="T124" fmla="*/ 0 w 518"/>
                <a:gd name="T125" fmla="*/ 2147483647 h 1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8"/>
                <a:gd name="T190" fmla="*/ 0 h 198"/>
                <a:gd name="T191" fmla="*/ 518 w 518"/>
                <a:gd name="T192" fmla="*/ 198 h 19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8" h="198">
                  <a:moveTo>
                    <a:pt x="0" y="52"/>
                  </a:moveTo>
                  <a:lnTo>
                    <a:pt x="4" y="60"/>
                  </a:lnTo>
                  <a:lnTo>
                    <a:pt x="8" y="64"/>
                  </a:lnTo>
                  <a:lnTo>
                    <a:pt x="14" y="68"/>
                  </a:lnTo>
                  <a:lnTo>
                    <a:pt x="22" y="70"/>
                  </a:lnTo>
                  <a:lnTo>
                    <a:pt x="36" y="76"/>
                  </a:lnTo>
                  <a:lnTo>
                    <a:pt x="44" y="78"/>
                  </a:lnTo>
                  <a:lnTo>
                    <a:pt x="52" y="82"/>
                  </a:lnTo>
                  <a:lnTo>
                    <a:pt x="64" y="92"/>
                  </a:lnTo>
                  <a:lnTo>
                    <a:pt x="70" y="98"/>
                  </a:lnTo>
                  <a:lnTo>
                    <a:pt x="74" y="106"/>
                  </a:lnTo>
                  <a:lnTo>
                    <a:pt x="78" y="122"/>
                  </a:lnTo>
                  <a:lnTo>
                    <a:pt x="82" y="128"/>
                  </a:lnTo>
                  <a:lnTo>
                    <a:pt x="86" y="134"/>
                  </a:lnTo>
                  <a:lnTo>
                    <a:pt x="118" y="134"/>
                  </a:lnTo>
                  <a:lnTo>
                    <a:pt x="128" y="138"/>
                  </a:lnTo>
                  <a:lnTo>
                    <a:pt x="138" y="142"/>
                  </a:lnTo>
                  <a:lnTo>
                    <a:pt x="148" y="144"/>
                  </a:lnTo>
                  <a:lnTo>
                    <a:pt x="158" y="150"/>
                  </a:lnTo>
                  <a:lnTo>
                    <a:pt x="168" y="156"/>
                  </a:lnTo>
                  <a:lnTo>
                    <a:pt x="176" y="164"/>
                  </a:lnTo>
                  <a:lnTo>
                    <a:pt x="186" y="172"/>
                  </a:lnTo>
                  <a:lnTo>
                    <a:pt x="194" y="178"/>
                  </a:lnTo>
                  <a:lnTo>
                    <a:pt x="230" y="178"/>
                  </a:lnTo>
                  <a:lnTo>
                    <a:pt x="230" y="180"/>
                  </a:lnTo>
                  <a:lnTo>
                    <a:pt x="278" y="180"/>
                  </a:lnTo>
                  <a:lnTo>
                    <a:pt x="288" y="186"/>
                  </a:lnTo>
                  <a:lnTo>
                    <a:pt x="302" y="192"/>
                  </a:lnTo>
                  <a:lnTo>
                    <a:pt x="318" y="196"/>
                  </a:lnTo>
                  <a:lnTo>
                    <a:pt x="334" y="198"/>
                  </a:lnTo>
                  <a:lnTo>
                    <a:pt x="342" y="196"/>
                  </a:lnTo>
                  <a:lnTo>
                    <a:pt x="348" y="192"/>
                  </a:lnTo>
                  <a:lnTo>
                    <a:pt x="358" y="184"/>
                  </a:lnTo>
                  <a:lnTo>
                    <a:pt x="390" y="184"/>
                  </a:lnTo>
                  <a:lnTo>
                    <a:pt x="402" y="180"/>
                  </a:lnTo>
                  <a:lnTo>
                    <a:pt x="412" y="174"/>
                  </a:lnTo>
                  <a:lnTo>
                    <a:pt x="422" y="166"/>
                  </a:lnTo>
                  <a:lnTo>
                    <a:pt x="426" y="160"/>
                  </a:lnTo>
                  <a:lnTo>
                    <a:pt x="426" y="156"/>
                  </a:lnTo>
                  <a:lnTo>
                    <a:pt x="426" y="152"/>
                  </a:lnTo>
                  <a:lnTo>
                    <a:pt x="424" y="150"/>
                  </a:lnTo>
                  <a:lnTo>
                    <a:pt x="418" y="148"/>
                  </a:lnTo>
                  <a:lnTo>
                    <a:pt x="412" y="144"/>
                  </a:lnTo>
                  <a:lnTo>
                    <a:pt x="410" y="142"/>
                  </a:lnTo>
                  <a:lnTo>
                    <a:pt x="410" y="138"/>
                  </a:lnTo>
                  <a:lnTo>
                    <a:pt x="412" y="134"/>
                  </a:lnTo>
                  <a:lnTo>
                    <a:pt x="416" y="132"/>
                  </a:lnTo>
                  <a:lnTo>
                    <a:pt x="420" y="132"/>
                  </a:lnTo>
                  <a:lnTo>
                    <a:pt x="424" y="134"/>
                  </a:lnTo>
                  <a:lnTo>
                    <a:pt x="428" y="136"/>
                  </a:lnTo>
                  <a:lnTo>
                    <a:pt x="434" y="136"/>
                  </a:lnTo>
                  <a:lnTo>
                    <a:pt x="440" y="134"/>
                  </a:lnTo>
                  <a:lnTo>
                    <a:pt x="446" y="132"/>
                  </a:lnTo>
                  <a:lnTo>
                    <a:pt x="450" y="128"/>
                  </a:lnTo>
                  <a:lnTo>
                    <a:pt x="454" y="126"/>
                  </a:lnTo>
                  <a:lnTo>
                    <a:pt x="464" y="124"/>
                  </a:lnTo>
                  <a:lnTo>
                    <a:pt x="468" y="124"/>
                  </a:lnTo>
                  <a:lnTo>
                    <a:pt x="472" y="122"/>
                  </a:lnTo>
                  <a:lnTo>
                    <a:pt x="472" y="116"/>
                  </a:lnTo>
                  <a:lnTo>
                    <a:pt x="474" y="112"/>
                  </a:lnTo>
                  <a:lnTo>
                    <a:pt x="474" y="108"/>
                  </a:lnTo>
                  <a:lnTo>
                    <a:pt x="478" y="104"/>
                  </a:lnTo>
                  <a:lnTo>
                    <a:pt x="496" y="102"/>
                  </a:lnTo>
                  <a:lnTo>
                    <a:pt x="518" y="100"/>
                  </a:lnTo>
                  <a:lnTo>
                    <a:pt x="512" y="92"/>
                  </a:lnTo>
                  <a:lnTo>
                    <a:pt x="502" y="84"/>
                  </a:lnTo>
                  <a:lnTo>
                    <a:pt x="492" y="78"/>
                  </a:lnTo>
                  <a:lnTo>
                    <a:pt x="482" y="76"/>
                  </a:lnTo>
                  <a:lnTo>
                    <a:pt x="474" y="78"/>
                  </a:lnTo>
                  <a:lnTo>
                    <a:pt x="466" y="80"/>
                  </a:lnTo>
                  <a:lnTo>
                    <a:pt x="446" y="80"/>
                  </a:lnTo>
                  <a:lnTo>
                    <a:pt x="440" y="80"/>
                  </a:lnTo>
                  <a:lnTo>
                    <a:pt x="438" y="76"/>
                  </a:lnTo>
                  <a:lnTo>
                    <a:pt x="434" y="72"/>
                  </a:lnTo>
                  <a:lnTo>
                    <a:pt x="434" y="66"/>
                  </a:lnTo>
                  <a:lnTo>
                    <a:pt x="432" y="42"/>
                  </a:lnTo>
                  <a:lnTo>
                    <a:pt x="412" y="34"/>
                  </a:lnTo>
                  <a:lnTo>
                    <a:pt x="402" y="32"/>
                  </a:lnTo>
                  <a:lnTo>
                    <a:pt x="396" y="32"/>
                  </a:lnTo>
                  <a:lnTo>
                    <a:pt x="388" y="32"/>
                  </a:lnTo>
                  <a:lnTo>
                    <a:pt x="382" y="34"/>
                  </a:lnTo>
                  <a:lnTo>
                    <a:pt x="370" y="42"/>
                  </a:lnTo>
                  <a:lnTo>
                    <a:pt x="358" y="50"/>
                  </a:lnTo>
                  <a:lnTo>
                    <a:pt x="350" y="52"/>
                  </a:lnTo>
                  <a:lnTo>
                    <a:pt x="342" y="52"/>
                  </a:lnTo>
                  <a:lnTo>
                    <a:pt x="326" y="50"/>
                  </a:lnTo>
                  <a:lnTo>
                    <a:pt x="312" y="48"/>
                  </a:lnTo>
                  <a:lnTo>
                    <a:pt x="284" y="36"/>
                  </a:lnTo>
                  <a:lnTo>
                    <a:pt x="272" y="30"/>
                  </a:lnTo>
                  <a:lnTo>
                    <a:pt x="258" y="28"/>
                  </a:lnTo>
                  <a:lnTo>
                    <a:pt x="244" y="26"/>
                  </a:lnTo>
                  <a:lnTo>
                    <a:pt x="228" y="28"/>
                  </a:lnTo>
                  <a:lnTo>
                    <a:pt x="220" y="30"/>
                  </a:lnTo>
                  <a:lnTo>
                    <a:pt x="214" y="28"/>
                  </a:lnTo>
                  <a:lnTo>
                    <a:pt x="210" y="26"/>
                  </a:lnTo>
                  <a:lnTo>
                    <a:pt x="206" y="22"/>
                  </a:lnTo>
                  <a:lnTo>
                    <a:pt x="200" y="14"/>
                  </a:lnTo>
                  <a:lnTo>
                    <a:pt x="194" y="8"/>
                  </a:lnTo>
                  <a:lnTo>
                    <a:pt x="184" y="4"/>
                  </a:lnTo>
                  <a:lnTo>
                    <a:pt x="164" y="0"/>
                  </a:lnTo>
                  <a:lnTo>
                    <a:pt x="144" y="0"/>
                  </a:lnTo>
                  <a:lnTo>
                    <a:pt x="138" y="2"/>
                  </a:lnTo>
                  <a:lnTo>
                    <a:pt x="136" y="2"/>
                  </a:lnTo>
                  <a:lnTo>
                    <a:pt x="134" y="4"/>
                  </a:lnTo>
                  <a:lnTo>
                    <a:pt x="136" y="8"/>
                  </a:lnTo>
                  <a:lnTo>
                    <a:pt x="138" y="12"/>
                  </a:lnTo>
                  <a:lnTo>
                    <a:pt x="142" y="18"/>
                  </a:lnTo>
                  <a:lnTo>
                    <a:pt x="148" y="24"/>
                  </a:lnTo>
                  <a:lnTo>
                    <a:pt x="150" y="28"/>
                  </a:lnTo>
                  <a:lnTo>
                    <a:pt x="150" y="32"/>
                  </a:lnTo>
                  <a:lnTo>
                    <a:pt x="148" y="36"/>
                  </a:lnTo>
                  <a:lnTo>
                    <a:pt x="144" y="38"/>
                  </a:lnTo>
                  <a:lnTo>
                    <a:pt x="140" y="40"/>
                  </a:lnTo>
                  <a:lnTo>
                    <a:pt x="134" y="40"/>
                  </a:lnTo>
                  <a:lnTo>
                    <a:pt x="122" y="40"/>
                  </a:lnTo>
                  <a:lnTo>
                    <a:pt x="112" y="38"/>
                  </a:lnTo>
                  <a:lnTo>
                    <a:pt x="92" y="32"/>
                  </a:lnTo>
                  <a:lnTo>
                    <a:pt x="74" y="26"/>
                  </a:lnTo>
                  <a:lnTo>
                    <a:pt x="66" y="24"/>
                  </a:lnTo>
                  <a:lnTo>
                    <a:pt x="58" y="22"/>
                  </a:lnTo>
                  <a:lnTo>
                    <a:pt x="50" y="24"/>
                  </a:lnTo>
                  <a:lnTo>
                    <a:pt x="42" y="26"/>
                  </a:lnTo>
                  <a:lnTo>
                    <a:pt x="26" y="32"/>
                  </a:lnTo>
                  <a:lnTo>
                    <a:pt x="12" y="44"/>
                  </a:lnTo>
                  <a:lnTo>
                    <a:pt x="0" y="54"/>
                  </a:lnTo>
                  <a:lnTo>
                    <a:pt x="0" y="52"/>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301" name="Freeform 699">
              <a:extLst>
                <a:ext uri="{FF2B5EF4-FFF2-40B4-BE49-F238E27FC236}">
                  <a16:creationId xmlns:a16="http://schemas.microsoft.com/office/drawing/2014/main" id="{CE26AEBE-6CD8-4E04-9DC7-3602FB5679CB}"/>
                </a:ext>
              </a:extLst>
            </p:cNvPr>
            <p:cNvSpPr>
              <a:spLocks/>
            </p:cNvSpPr>
            <p:nvPr/>
          </p:nvSpPr>
          <p:spPr bwMode="gray">
            <a:xfrm>
              <a:off x="3747307" y="953066"/>
              <a:ext cx="238758" cy="223338"/>
            </a:xfrm>
            <a:custGeom>
              <a:avLst/>
              <a:gdLst>
                <a:gd name="T0" fmla="*/ 2147483647 w 214"/>
                <a:gd name="T1" fmla="*/ 2147483647 h 182"/>
                <a:gd name="T2" fmla="*/ 2147483647 w 214"/>
                <a:gd name="T3" fmla="*/ 2147483647 h 182"/>
                <a:gd name="T4" fmla="*/ 2147483647 w 214"/>
                <a:gd name="T5" fmla="*/ 2147483647 h 182"/>
                <a:gd name="T6" fmla="*/ 2147483647 w 214"/>
                <a:gd name="T7" fmla="*/ 2147483647 h 182"/>
                <a:gd name="T8" fmla="*/ 2147483647 w 214"/>
                <a:gd name="T9" fmla="*/ 2147483647 h 182"/>
                <a:gd name="T10" fmla="*/ 2147483647 w 214"/>
                <a:gd name="T11" fmla="*/ 2147483647 h 182"/>
                <a:gd name="T12" fmla="*/ 2147483647 w 214"/>
                <a:gd name="T13" fmla="*/ 2147483647 h 182"/>
                <a:gd name="T14" fmla="*/ 2147483647 w 214"/>
                <a:gd name="T15" fmla="*/ 2147483647 h 182"/>
                <a:gd name="T16" fmla="*/ 2147483647 w 214"/>
                <a:gd name="T17" fmla="*/ 2147483647 h 182"/>
                <a:gd name="T18" fmla="*/ 2147483647 w 214"/>
                <a:gd name="T19" fmla="*/ 2147483647 h 182"/>
                <a:gd name="T20" fmla="*/ 2147483647 w 214"/>
                <a:gd name="T21" fmla="*/ 2147483647 h 182"/>
                <a:gd name="T22" fmla="*/ 2147483647 w 214"/>
                <a:gd name="T23" fmla="*/ 2147483647 h 182"/>
                <a:gd name="T24" fmla="*/ 2147483647 w 214"/>
                <a:gd name="T25" fmla="*/ 2147483647 h 182"/>
                <a:gd name="T26" fmla="*/ 2147483647 w 214"/>
                <a:gd name="T27" fmla="*/ 2147483647 h 182"/>
                <a:gd name="T28" fmla="*/ 0 w 214"/>
                <a:gd name="T29" fmla="*/ 2147483647 h 182"/>
                <a:gd name="T30" fmla="*/ 2147483647 w 214"/>
                <a:gd name="T31" fmla="*/ 2147483647 h 182"/>
                <a:gd name="T32" fmla="*/ 2147483647 w 214"/>
                <a:gd name="T33" fmla="*/ 2147483647 h 182"/>
                <a:gd name="T34" fmla="*/ 2147483647 w 214"/>
                <a:gd name="T35" fmla="*/ 2147483647 h 182"/>
                <a:gd name="T36" fmla="*/ 2147483647 w 214"/>
                <a:gd name="T37" fmla="*/ 2147483647 h 182"/>
                <a:gd name="T38" fmla="*/ 2147483647 w 214"/>
                <a:gd name="T39" fmla="*/ 2147483647 h 182"/>
                <a:gd name="T40" fmla="*/ 2147483647 w 214"/>
                <a:gd name="T41" fmla="*/ 2147483647 h 182"/>
                <a:gd name="T42" fmla="*/ 2147483647 w 214"/>
                <a:gd name="T43" fmla="*/ 2147483647 h 182"/>
                <a:gd name="T44" fmla="*/ 2147483647 w 214"/>
                <a:gd name="T45" fmla="*/ 2147483647 h 182"/>
                <a:gd name="T46" fmla="*/ 2147483647 w 214"/>
                <a:gd name="T47" fmla="*/ 2147483647 h 182"/>
                <a:gd name="T48" fmla="*/ 2147483647 w 214"/>
                <a:gd name="T49" fmla="*/ 2147483647 h 182"/>
                <a:gd name="T50" fmla="*/ 2147483647 w 214"/>
                <a:gd name="T51" fmla="*/ 2147483647 h 182"/>
                <a:gd name="T52" fmla="*/ 2147483647 w 214"/>
                <a:gd name="T53" fmla="*/ 2147483647 h 182"/>
                <a:gd name="T54" fmla="*/ 2147483647 w 214"/>
                <a:gd name="T55" fmla="*/ 2147483647 h 182"/>
                <a:gd name="T56" fmla="*/ 2147483647 w 214"/>
                <a:gd name="T57" fmla="*/ 2147483647 h 182"/>
                <a:gd name="T58" fmla="*/ 2147483647 w 214"/>
                <a:gd name="T59" fmla="*/ 2147483647 h 182"/>
                <a:gd name="T60" fmla="*/ 2147483647 w 214"/>
                <a:gd name="T61" fmla="*/ 2147483647 h 182"/>
                <a:gd name="T62" fmla="*/ 2147483647 w 214"/>
                <a:gd name="T63" fmla="*/ 2147483647 h 182"/>
                <a:gd name="T64" fmla="*/ 2147483647 w 214"/>
                <a:gd name="T65" fmla="*/ 2147483647 h 182"/>
                <a:gd name="T66" fmla="*/ 2147483647 w 214"/>
                <a:gd name="T67" fmla="*/ 2147483647 h 182"/>
                <a:gd name="T68" fmla="*/ 2147483647 w 214"/>
                <a:gd name="T69" fmla="*/ 2147483647 h 182"/>
                <a:gd name="T70" fmla="*/ 2147483647 w 214"/>
                <a:gd name="T71" fmla="*/ 2147483647 h 182"/>
                <a:gd name="T72" fmla="*/ 2147483647 w 214"/>
                <a:gd name="T73" fmla="*/ 2147483647 h 182"/>
                <a:gd name="T74" fmla="*/ 2147483647 w 214"/>
                <a:gd name="T75" fmla="*/ 2147483647 h 182"/>
                <a:gd name="T76" fmla="*/ 2147483647 w 214"/>
                <a:gd name="T77" fmla="*/ 2147483647 h 182"/>
                <a:gd name="T78" fmla="*/ 2147483647 w 214"/>
                <a:gd name="T79" fmla="*/ 2147483647 h 182"/>
                <a:gd name="T80" fmla="*/ 2147483647 w 214"/>
                <a:gd name="T81" fmla="*/ 2147483647 h 182"/>
                <a:gd name="T82" fmla="*/ 2147483647 w 214"/>
                <a:gd name="T83" fmla="*/ 2147483647 h 182"/>
                <a:gd name="T84" fmla="*/ 2147483647 w 214"/>
                <a:gd name="T85" fmla="*/ 2147483647 h 182"/>
                <a:gd name="T86" fmla="*/ 2147483647 w 214"/>
                <a:gd name="T87" fmla="*/ 2147483647 h 182"/>
                <a:gd name="T88" fmla="*/ 2147483647 w 214"/>
                <a:gd name="T89" fmla="*/ 2147483647 h 182"/>
                <a:gd name="T90" fmla="*/ 2147483647 w 214"/>
                <a:gd name="T91" fmla="*/ 2147483647 h 182"/>
                <a:gd name="T92" fmla="*/ 2147483647 w 214"/>
                <a:gd name="T93" fmla="*/ 2147483647 h 1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4"/>
                <a:gd name="T142" fmla="*/ 0 h 182"/>
                <a:gd name="T143" fmla="*/ 214 w 214"/>
                <a:gd name="T144" fmla="*/ 182 h 1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4" h="182">
                  <a:moveTo>
                    <a:pt x="198" y="24"/>
                  </a:moveTo>
                  <a:lnTo>
                    <a:pt x="186" y="28"/>
                  </a:lnTo>
                  <a:lnTo>
                    <a:pt x="180" y="30"/>
                  </a:lnTo>
                  <a:lnTo>
                    <a:pt x="172" y="30"/>
                  </a:lnTo>
                  <a:lnTo>
                    <a:pt x="168" y="30"/>
                  </a:lnTo>
                  <a:lnTo>
                    <a:pt x="164" y="28"/>
                  </a:lnTo>
                  <a:lnTo>
                    <a:pt x="158" y="20"/>
                  </a:lnTo>
                  <a:lnTo>
                    <a:pt x="154" y="10"/>
                  </a:lnTo>
                  <a:lnTo>
                    <a:pt x="152" y="0"/>
                  </a:lnTo>
                  <a:lnTo>
                    <a:pt x="146" y="4"/>
                  </a:lnTo>
                  <a:lnTo>
                    <a:pt x="140" y="8"/>
                  </a:lnTo>
                  <a:lnTo>
                    <a:pt x="132" y="18"/>
                  </a:lnTo>
                  <a:lnTo>
                    <a:pt x="122" y="26"/>
                  </a:lnTo>
                  <a:lnTo>
                    <a:pt x="116" y="30"/>
                  </a:lnTo>
                  <a:lnTo>
                    <a:pt x="110" y="30"/>
                  </a:lnTo>
                  <a:lnTo>
                    <a:pt x="80" y="30"/>
                  </a:lnTo>
                  <a:lnTo>
                    <a:pt x="64" y="22"/>
                  </a:lnTo>
                  <a:lnTo>
                    <a:pt x="50" y="46"/>
                  </a:lnTo>
                  <a:lnTo>
                    <a:pt x="44" y="54"/>
                  </a:lnTo>
                  <a:lnTo>
                    <a:pt x="38" y="58"/>
                  </a:lnTo>
                  <a:lnTo>
                    <a:pt x="32" y="62"/>
                  </a:lnTo>
                  <a:lnTo>
                    <a:pt x="26" y="64"/>
                  </a:lnTo>
                  <a:lnTo>
                    <a:pt x="18" y="62"/>
                  </a:lnTo>
                  <a:lnTo>
                    <a:pt x="14" y="62"/>
                  </a:lnTo>
                  <a:lnTo>
                    <a:pt x="10" y="60"/>
                  </a:lnTo>
                  <a:lnTo>
                    <a:pt x="4" y="64"/>
                  </a:lnTo>
                  <a:lnTo>
                    <a:pt x="4" y="54"/>
                  </a:lnTo>
                  <a:lnTo>
                    <a:pt x="4" y="62"/>
                  </a:lnTo>
                  <a:lnTo>
                    <a:pt x="0" y="78"/>
                  </a:lnTo>
                  <a:lnTo>
                    <a:pt x="0" y="92"/>
                  </a:lnTo>
                  <a:lnTo>
                    <a:pt x="0" y="100"/>
                  </a:lnTo>
                  <a:lnTo>
                    <a:pt x="4" y="112"/>
                  </a:lnTo>
                  <a:lnTo>
                    <a:pt x="8" y="126"/>
                  </a:lnTo>
                  <a:lnTo>
                    <a:pt x="10" y="132"/>
                  </a:lnTo>
                  <a:lnTo>
                    <a:pt x="14" y="136"/>
                  </a:lnTo>
                  <a:lnTo>
                    <a:pt x="20" y="140"/>
                  </a:lnTo>
                  <a:lnTo>
                    <a:pt x="28" y="142"/>
                  </a:lnTo>
                  <a:lnTo>
                    <a:pt x="28" y="146"/>
                  </a:lnTo>
                  <a:lnTo>
                    <a:pt x="26" y="150"/>
                  </a:lnTo>
                  <a:lnTo>
                    <a:pt x="20" y="158"/>
                  </a:lnTo>
                  <a:lnTo>
                    <a:pt x="16" y="164"/>
                  </a:lnTo>
                  <a:lnTo>
                    <a:pt x="14" y="168"/>
                  </a:lnTo>
                  <a:lnTo>
                    <a:pt x="12" y="172"/>
                  </a:lnTo>
                  <a:lnTo>
                    <a:pt x="14" y="174"/>
                  </a:lnTo>
                  <a:lnTo>
                    <a:pt x="18" y="176"/>
                  </a:lnTo>
                  <a:lnTo>
                    <a:pt x="30" y="178"/>
                  </a:lnTo>
                  <a:lnTo>
                    <a:pt x="42" y="180"/>
                  </a:lnTo>
                  <a:lnTo>
                    <a:pt x="54" y="182"/>
                  </a:lnTo>
                  <a:lnTo>
                    <a:pt x="64" y="182"/>
                  </a:lnTo>
                  <a:lnTo>
                    <a:pt x="76" y="182"/>
                  </a:lnTo>
                  <a:lnTo>
                    <a:pt x="90" y="178"/>
                  </a:lnTo>
                  <a:lnTo>
                    <a:pt x="104" y="174"/>
                  </a:lnTo>
                  <a:lnTo>
                    <a:pt x="108" y="170"/>
                  </a:lnTo>
                  <a:lnTo>
                    <a:pt x="108" y="168"/>
                  </a:lnTo>
                  <a:lnTo>
                    <a:pt x="106" y="162"/>
                  </a:lnTo>
                  <a:lnTo>
                    <a:pt x="104" y="158"/>
                  </a:lnTo>
                  <a:lnTo>
                    <a:pt x="106" y="154"/>
                  </a:lnTo>
                  <a:lnTo>
                    <a:pt x="110" y="150"/>
                  </a:lnTo>
                  <a:lnTo>
                    <a:pt x="114" y="148"/>
                  </a:lnTo>
                  <a:lnTo>
                    <a:pt x="120" y="148"/>
                  </a:lnTo>
                  <a:lnTo>
                    <a:pt x="122" y="146"/>
                  </a:lnTo>
                  <a:lnTo>
                    <a:pt x="124" y="144"/>
                  </a:lnTo>
                  <a:lnTo>
                    <a:pt x="128" y="140"/>
                  </a:lnTo>
                  <a:lnTo>
                    <a:pt x="130" y="136"/>
                  </a:lnTo>
                  <a:lnTo>
                    <a:pt x="132" y="136"/>
                  </a:lnTo>
                  <a:lnTo>
                    <a:pt x="140" y="136"/>
                  </a:lnTo>
                  <a:lnTo>
                    <a:pt x="146" y="136"/>
                  </a:lnTo>
                  <a:lnTo>
                    <a:pt x="150" y="134"/>
                  </a:lnTo>
                  <a:lnTo>
                    <a:pt x="152" y="130"/>
                  </a:lnTo>
                  <a:lnTo>
                    <a:pt x="148" y="128"/>
                  </a:lnTo>
                  <a:lnTo>
                    <a:pt x="148" y="124"/>
                  </a:lnTo>
                  <a:lnTo>
                    <a:pt x="150" y="120"/>
                  </a:lnTo>
                  <a:lnTo>
                    <a:pt x="152" y="114"/>
                  </a:lnTo>
                  <a:lnTo>
                    <a:pt x="160" y="108"/>
                  </a:lnTo>
                  <a:lnTo>
                    <a:pt x="160" y="106"/>
                  </a:lnTo>
                  <a:lnTo>
                    <a:pt x="160" y="102"/>
                  </a:lnTo>
                  <a:lnTo>
                    <a:pt x="160" y="98"/>
                  </a:lnTo>
                  <a:lnTo>
                    <a:pt x="164" y="90"/>
                  </a:lnTo>
                  <a:lnTo>
                    <a:pt x="168" y="84"/>
                  </a:lnTo>
                  <a:lnTo>
                    <a:pt x="174" y="76"/>
                  </a:lnTo>
                  <a:lnTo>
                    <a:pt x="176" y="70"/>
                  </a:lnTo>
                  <a:lnTo>
                    <a:pt x="174" y="64"/>
                  </a:lnTo>
                  <a:lnTo>
                    <a:pt x="170" y="58"/>
                  </a:lnTo>
                  <a:lnTo>
                    <a:pt x="168" y="54"/>
                  </a:lnTo>
                  <a:lnTo>
                    <a:pt x="166" y="50"/>
                  </a:lnTo>
                  <a:lnTo>
                    <a:pt x="168" y="46"/>
                  </a:lnTo>
                  <a:lnTo>
                    <a:pt x="170" y="42"/>
                  </a:lnTo>
                  <a:lnTo>
                    <a:pt x="176" y="40"/>
                  </a:lnTo>
                  <a:lnTo>
                    <a:pt x="182" y="38"/>
                  </a:lnTo>
                  <a:lnTo>
                    <a:pt x="194" y="36"/>
                  </a:lnTo>
                  <a:lnTo>
                    <a:pt x="204" y="36"/>
                  </a:lnTo>
                  <a:lnTo>
                    <a:pt x="214" y="34"/>
                  </a:lnTo>
                  <a:lnTo>
                    <a:pt x="214" y="32"/>
                  </a:lnTo>
                  <a:lnTo>
                    <a:pt x="206" y="28"/>
                  </a:lnTo>
                  <a:lnTo>
                    <a:pt x="198" y="24"/>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302" name="Freeform 700">
              <a:extLst>
                <a:ext uri="{FF2B5EF4-FFF2-40B4-BE49-F238E27FC236}">
                  <a16:creationId xmlns:a16="http://schemas.microsoft.com/office/drawing/2014/main" id="{382CE6A9-07CB-4632-9035-EB761CE35494}"/>
                </a:ext>
              </a:extLst>
            </p:cNvPr>
            <p:cNvSpPr>
              <a:spLocks/>
            </p:cNvSpPr>
            <p:nvPr/>
          </p:nvSpPr>
          <p:spPr bwMode="gray">
            <a:xfrm>
              <a:off x="3571820" y="859909"/>
              <a:ext cx="275766" cy="171982"/>
            </a:xfrm>
            <a:custGeom>
              <a:avLst/>
              <a:gdLst>
                <a:gd name="T0" fmla="*/ 2147483647 w 248"/>
                <a:gd name="T1" fmla="*/ 2147483647 h 140"/>
                <a:gd name="T2" fmla="*/ 2147483647 w 248"/>
                <a:gd name="T3" fmla="*/ 2147483647 h 140"/>
                <a:gd name="T4" fmla="*/ 2147483647 w 248"/>
                <a:gd name="T5" fmla="*/ 2147483647 h 140"/>
                <a:gd name="T6" fmla="*/ 2147483647 w 248"/>
                <a:gd name="T7" fmla="*/ 2147483647 h 140"/>
                <a:gd name="T8" fmla="*/ 2147483647 w 248"/>
                <a:gd name="T9" fmla="*/ 2147483647 h 140"/>
                <a:gd name="T10" fmla="*/ 2147483647 w 248"/>
                <a:gd name="T11" fmla="*/ 2147483647 h 140"/>
                <a:gd name="T12" fmla="*/ 2147483647 w 248"/>
                <a:gd name="T13" fmla="*/ 2147483647 h 140"/>
                <a:gd name="T14" fmla="*/ 2147483647 w 248"/>
                <a:gd name="T15" fmla="*/ 2147483647 h 140"/>
                <a:gd name="T16" fmla="*/ 2147483647 w 248"/>
                <a:gd name="T17" fmla="*/ 2147483647 h 140"/>
                <a:gd name="T18" fmla="*/ 2147483647 w 248"/>
                <a:gd name="T19" fmla="*/ 2147483647 h 140"/>
                <a:gd name="T20" fmla="*/ 2147483647 w 248"/>
                <a:gd name="T21" fmla="*/ 2147483647 h 140"/>
                <a:gd name="T22" fmla="*/ 2147483647 w 248"/>
                <a:gd name="T23" fmla="*/ 2147483647 h 140"/>
                <a:gd name="T24" fmla="*/ 2147483647 w 248"/>
                <a:gd name="T25" fmla="*/ 2147483647 h 140"/>
                <a:gd name="T26" fmla="*/ 2147483647 w 248"/>
                <a:gd name="T27" fmla="*/ 2147483647 h 140"/>
                <a:gd name="T28" fmla="*/ 2147483647 w 248"/>
                <a:gd name="T29" fmla="*/ 2147483647 h 140"/>
                <a:gd name="T30" fmla="*/ 2147483647 w 248"/>
                <a:gd name="T31" fmla="*/ 2147483647 h 140"/>
                <a:gd name="T32" fmla="*/ 2147483647 w 248"/>
                <a:gd name="T33" fmla="*/ 2147483647 h 140"/>
                <a:gd name="T34" fmla="*/ 2147483647 w 248"/>
                <a:gd name="T35" fmla="*/ 2147483647 h 140"/>
                <a:gd name="T36" fmla="*/ 2147483647 w 248"/>
                <a:gd name="T37" fmla="*/ 2147483647 h 140"/>
                <a:gd name="T38" fmla="*/ 2147483647 w 248"/>
                <a:gd name="T39" fmla="*/ 2147483647 h 140"/>
                <a:gd name="T40" fmla="*/ 2147483647 w 248"/>
                <a:gd name="T41" fmla="*/ 2147483647 h 140"/>
                <a:gd name="T42" fmla="*/ 2147483647 w 248"/>
                <a:gd name="T43" fmla="*/ 2147483647 h 140"/>
                <a:gd name="T44" fmla="*/ 2147483647 w 248"/>
                <a:gd name="T45" fmla="*/ 2147483647 h 140"/>
                <a:gd name="T46" fmla="*/ 2147483647 w 248"/>
                <a:gd name="T47" fmla="*/ 2147483647 h 140"/>
                <a:gd name="T48" fmla="*/ 2147483647 w 248"/>
                <a:gd name="T49" fmla="*/ 2147483647 h 140"/>
                <a:gd name="T50" fmla="*/ 2147483647 w 248"/>
                <a:gd name="T51" fmla="*/ 2147483647 h 140"/>
                <a:gd name="T52" fmla="*/ 2147483647 w 248"/>
                <a:gd name="T53" fmla="*/ 2147483647 h 140"/>
                <a:gd name="T54" fmla="*/ 0 w 248"/>
                <a:gd name="T55" fmla="*/ 2147483647 h 140"/>
                <a:gd name="T56" fmla="*/ 2147483647 w 248"/>
                <a:gd name="T57" fmla="*/ 2147483647 h 140"/>
                <a:gd name="T58" fmla="*/ 2147483647 w 248"/>
                <a:gd name="T59" fmla="*/ 2147483647 h 140"/>
                <a:gd name="T60" fmla="*/ 2147483647 w 248"/>
                <a:gd name="T61" fmla="*/ 2147483647 h 140"/>
                <a:gd name="T62" fmla="*/ 2147483647 w 248"/>
                <a:gd name="T63" fmla="*/ 2147483647 h 1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8"/>
                <a:gd name="T97" fmla="*/ 0 h 140"/>
                <a:gd name="T98" fmla="*/ 248 w 248"/>
                <a:gd name="T99" fmla="*/ 140 h 1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8" h="140">
                  <a:moveTo>
                    <a:pt x="8" y="6"/>
                  </a:moveTo>
                  <a:lnTo>
                    <a:pt x="20" y="6"/>
                  </a:lnTo>
                  <a:lnTo>
                    <a:pt x="32" y="10"/>
                  </a:lnTo>
                  <a:lnTo>
                    <a:pt x="46" y="24"/>
                  </a:lnTo>
                  <a:lnTo>
                    <a:pt x="56" y="24"/>
                  </a:lnTo>
                  <a:lnTo>
                    <a:pt x="72" y="26"/>
                  </a:lnTo>
                  <a:lnTo>
                    <a:pt x="72" y="14"/>
                  </a:lnTo>
                  <a:lnTo>
                    <a:pt x="86" y="4"/>
                  </a:lnTo>
                  <a:lnTo>
                    <a:pt x="96" y="0"/>
                  </a:lnTo>
                  <a:lnTo>
                    <a:pt x="114" y="6"/>
                  </a:lnTo>
                  <a:lnTo>
                    <a:pt x="120" y="12"/>
                  </a:lnTo>
                  <a:lnTo>
                    <a:pt x="122" y="20"/>
                  </a:lnTo>
                  <a:lnTo>
                    <a:pt x="122" y="24"/>
                  </a:lnTo>
                  <a:lnTo>
                    <a:pt x="124" y="28"/>
                  </a:lnTo>
                  <a:lnTo>
                    <a:pt x="130" y="30"/>
                  </a:lnTo>
                  <a:lnTo>
                    <a:pt x="140" y="30"/>
                  </a:lnTo>
                  <a:lnTo>
                    <a:pt x="152" y="30"/>
                  </a:lnTo>
                  <a:lnTo>
                    <a:pt x="158" y="40"/>
                  </a:lnTo>
                  <a:lnTo>
                    <a:pt x="172" y="56"/>
                  </a:lnTo>
                  <a:lnTo>
                    <a:pt x="184" y="64"/>
                  </a:lnTo>
                  <a:lnTo>
                    <a:pt x="194" y="72"/>
                  </a:lnTo>
                  <a:lnTo>
                    <a:pt x="208" y="74"/>
                  </a:lnTo>
                  <a:lnTo>
                    <a:pt x="220" y="86"/>
                  </a:lnTo>
                  <a:lnTo>
                    <a:pt x="234" y="90"/>
                  </a:lnTo>
                  <a:lnTo>
                    <a:pt x="240" y="92"/>
                  </a:lnTo>
                  <a:lnTo>
                    <a:pt x="244" y="92"/>
                  </a:lnTo>
                  <a:lnTo>
                    <a:pt x="246" y="94"/>
                  </a:lnTo>
                  <a:lnTo>
                    <a:pt x="248" y="102"/>
                  </a:lnTo>
                  <a:lnTo>
                    <a:pt x="248" y="106"/>
                  </a:lnTo>
                  <a:lnTo>
                    <a:pt x="238" y="106"/>
                  </a:lnTo>
                  <a:lnTo>
                    <a:pt x="230" y="102"/>
                  </a:lnTo>
                  <a:lnTo>
                    <a:pt x="222" y="98"/>
                  </a:lnTo>
                  <a:lnTo>
                    <a:pt x="210" y="114"/>
                  </a:lnTo>
                  <a:lnTo>
                    <a:pt x="200" y="130"/>
                  </a:lnTo>
                  <a:lnTo>
                    <a:pt x="192" y="136"/>
                  </a:lnTo>
                  <a:lnTo>
                    <a:pt x="184" y="140"/>
                  </a:lnTo>
                  <a:lnTo>
                    <a:pt x="174" y="138"/>
                  </a:lnTo>
                  <a:lnTo>
                    <a:pt x="162" y="138"/>
                  </a:lnTo>
                  <a:lnTo>
                    <a:pt x="160" y="128"/>
                  </a:lnTo>
                  <a:lnTo>
                    <a:pt x="160" y="120"/>
                  </a:lnTo>
                  <a:lnTo>
                    <a:pt x="152" y="116"/>
                  </a:lnTo>
                  <a:lnTo>
                    <a:pt x="144" y="112"/>
                  </a:lnTo>
                  <a:lnTo>
                    <a:pt x="134" y="106"/>
                  </a:lnTo>
                  <a:lnTo>
                    <a:pt x="118" y="98"/>
                  </a:lnTo>
                  <a:lnTo>
                    <a:pt x="100" y="86"/>
                  </a:lnTo>
                  <a:lnTo>
                    <a:pt x="86" y="80"/>
                  </a:lnTo>
                  <a:lnTo>
                    <a:pt x="70" y="78"/>
                  </a:lnTo>
                  <a:lnTo>
                    <a:pt x="60" y="82"/>
                  </a:lnTo>
                  <a:lnTo>
                    <a:pt x="50" y="88"/>
                  </a:lnTo>
                  <a:lnTo>
                    <a:pt x="34" y="98"/>
                  </a:lnTo>
                  <a:lnTo>
                    <a:pt x="32" y="86"/>
                  </a:lnTo>
                  <a:lnTo>
                    <a:pt x="28" y="74"/>
                  </a:lnTo>
                  <a:lnTo>
                    <a:pt x="20" y="64"/>
                  </a:lnTo>
                  <a:lnTo>
                    <a:pt x="12" y="56"/>
                  </a:lnTo>
                  <a:lnTo>
                    <a:pt x="4" y="46"/>
                  </a:lnTo>
                  <a:lnTo>
                    <a:pt x="0" y="38"/>
                  </a:lnTo>
                  <a:lnTo>
                    <a:pt x="2" y="28"/>
                  </a:lnTo>
                  <a:lnTo>
                    <a:pt x="10" y="32"/>
                  </a:lnTo>
                  <a:lnTo>
                    <a:pt x="14" y="34"/>
                  </a:lnTo>
                  <a:lnTo>
                    <a:pt x="20" y="38"/>
                  </a:lnTo>
                  <a:lnTo>
                    <a:pt x="28" y="32"/>
                  </a:lnTo>
                  <a:lnTo>
                    <a:pt x="28" y="22"/>
                  </a:lnTo>
                  <a:lnTo>
                    <a:pt x="22" y="16"/>
                  </a:lnTo>
                  <a:lnTo>
                    <a:pt x="12" y="10"/>
                  </a:lnTo>
                  <a:lnTo>
                    <a:pt x="8" y="6"/>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303" name="Freeform 701">
              <a:extLst>
                <a:ext uri="{FF2B5EF4-FFF2-40B4-BE49-F238E27FC236}">
                  <a16:creationId xmlns:a16="http://schemas.microsoft.com/office/drawing/2014/main" id="{77A0EE53-5886-4094-BD52-F56EB06ECE7E}"/>
                </a:ext>
              </a:extLst>
            </p:cNvPr>
            <p:cNvSpPr>
              <a:spLocks/>
            </p:cNvSpPr>
            <p:nvPr/>
          </p:nvSpPr>
          <p:spPr bwMode="gray">
            <a:xfrm>
              <a:off x="3620765" y="789444"/>
              <a:ext cx="323517" cy="200645"/>
            </a:xfrm>
            <a:custGeom>
              <a:avLst/>
              <a:gdLst>
                <a:gd name="T0" fmla="*/ 0 w 290"/>
                <a:gd name="T1" fmla="*/ 2147483647 h 164"/>
                <a:gd name="T2" fmla="*/ 2147483647 w 290"/>
                <a:gd name="T3" fmla="*/ 2147483647 h 164"/>
                <a:gd name="T4" fmla="*/ 2147483647 w 290"/>
                <a:gd name="T5" fmla="*/ 2147483647 h 164"/>
                <a:gd name="T6" fmla="*/ 2147483647 w 290"/>
                <a:gd name="T7" fmla="*/ 2147483647 h 164"/>
                <a:gd name="T8" fmla="*/ 2147483647 w 290"/>
                <a:gd name="T9" fmla="*/ 2147483647 h 164"/>
                <a:gd name="T10" fmla="*/ 2147483647 w 290"/>
                <a:gd name="T11" fmla="*/ 2147483647 h 164"/>
                <a:gd name="T12" fmla="*/ 2147483647 w 290"/>
                <a:gd name="T13" fmla="*/ 2147483647 h 164"/>
                <a:gd name="T14" fmla="*/ 2147483647 w 290"/>
                <a:gd name="T15" fmla="*/ 2147483647 h 164"/>
                <a:gd name="T16" fmla="*/ 2147483647 w 290"/>
                <a:gd name="T17" fmla="*/ 2147483647 h 164"/>
                <a:gd name="T18" fmla="*/ 2147483647 w 290"/>
                <a:gd name="T19" fmla="*/ 2147483647 h 164"/>
                <a:gd name="T20" fmla="*/ 2147483647 w 290"/>
                <a:gd name="T21" fmla="*/ 2147483647 h 164"/>
                <a:gd name="T22" fmla="*/ 2147483647 w 290"/>
                <a:gd name="T23" fmla="*/ 2147483647 h 164"/>
                <a:gd name="T24" fmla="*/ 2147483647 w 290"/>
                <a:gd name="T25" fmla="*/ 2147483647 h 164"/>
                <a:gd name="T26" fmla="*/ 2147483647 w 290"/>
                <a:gd name="T27" fmla="*/ 2147483647 h 164"/>
                <a:gd name="T28" fmla="*/ 2147483647 w 290"/>
                <a:gd name="T29" fmla="*/ 2147483647 h 164"/>
                <a:gd name="T30" fmla="*/ 2147483647 w 290"/>
                <a:gd name="T31" fmla="*/ 2147483647 h 164"/>
                <a:gd name="T32" fmla="*/ 2147483647 w 290"/>
                <a:gd name="T33" fmla="*/ 2147483647 h 164"/>
                <a:gd name="T34" fmla="*/ 2147483647 w 290"/>
                <a:gd name="T35" fmla="*/ 2147483647 h 164"/>
                <a:gd name="T36" fmla="*/ 2147483647 w 290"/>
                <a:gd name="T37" fmla="*/ 2147483647 h 164"/>
                <a:gd name="T38" fmla="*/ 2147483647 w 290"/>
                <a:gd name="T39" fmla="*/ 2147483647 h 164"/>
                <a:gd name="T40" fmla="*/ 2147483647 w 290"/>
                <a:gd name="T41" fmla="*/ 2147483647 h 164"/>
                <a:gd name="T42" fmla="*/ 2147483647 w 290"/>
                <a:gd name="T43" fmla="*/ 2147483647 h 164"/>
                <a:gd name="T44" fmla="*/ 2147483647 w 290"/>
                <a:gd name="T45" fmla="*/ 2147483647 h 164"/>
                <a:gd name="T46" fmla="*/ 2147483647 w 290"/>
                <a:gd name="T47" fmla="*/ 2147483647 h 164"/>
                <a:gd name="T48" fmla="*/ 2147483647 w 290"/>
                <a:gd name="T49" fmla="*/ 2147483647 h 164"/>
                <a:gd name="T50" fmla="*/ 2147483647 w 290"/>
                <a:gd name="T51" fmla="*/ 2147483647 h 164"/>
                <a:gd name="T52" fmla="*/ 2147483647 w 290"/>
                <a:gd name="T53" fmla="*/ 2147483647 h 164"/>
                <a:gd name="T54" fmla="*/ 2147483647 w 290"/>
                <a:gd name="T55" fmla="*/ 2147483647 h 164"/>
                <a:gd name="T56" fmla="*/ 2147483647 w 290"/>
                <a:gd name="T57" fmla="*/ 2147483647 h 164"/>
                <a:gd name="T58" fmla="*/ 2147483647 w 290"/>
                <a:gd name="T59" fmla="*/ 2147483647 h 164"/>
                <a:gd name="T60" fmla="*/ 2147483647 w 290"/>
                <a:gd name="T61" fmla="*/ 2147483647 h 164"/>
                <a:gd name="T62" fmla="*/ 2147483647 w 290"/>
                <a:gd name="T63" fmla="*/ 2147483647 h 164"/>
                <a:gd name="T64" fmla="*/ 2147483647 w 290"/>
                <a:gd name="T65" fmla="*/ 2147483647 h 164"/>
                <a:gd name="T66" fmla="*/ 2147483647 w 290"/>
                <a:gd name="T67" fmla="*/ 2147483647 h 164"/>
                <a:gd name="T68" fmla="*/ 2147483647 w 290"/>
                <a:gd name="T69" fmla="*/ 2147483647 h 164"/>
                <a:gd name="T70" fmla="*/ 2147483647 w 290"/>
                <a:gd name="T71" fmla="*/ 2147483647 h 164"/>
                <a:gd name="T72" fmla="*/ 2147483647 w 290"/>
                <a:gd name="T73" fmla="*/ 2147483647 h 164"/>
                <a:gd name="T74" fmla="*/ 2147483647 w 290"/>
                <a:gd name="T75" fmla="*/ 2147483647 h 1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0"/>
                <a:gd name="T115" fmla="*/ 0 h 164"/>
                <a:gd name="T116" fmla="*/ 290 w 290"/>
                <a:gd name="T117" fmla="*/ 164 h 1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0" h="164">
                  <a:moveTo>
                    <a:pt x="12" y="82"/>
                  </a:moveTo>
                  <a:lnTo>
                    <a:pt x="0" y="10"/>
                  </a:lnTo>
                  <a:lnTo>
                    <a:pt x="36" y="0"/>
                  </a:lnTo>
                  <a:lnTo>
                    <a:pt x="80" y="20"/>
                  </a:lnTo>
                  <a:lnTo>
                    <a:pt x="100" y="42"/>
                  </a:lnTo>
                  <a:lnTo>
                    <a:pt x="118" y="42"/>
                  </a:lnTo>
                  <a:lnTo>
                    <a:pt x="134" y="40"/>
                  </a:lnTo>
                  <a:lnTo>
                    <a:pt x="146" y="38"/>
                  </a:lnTo>
                  <a:lnTo>
                    <a:pt x="160" y="46"/>
                  </a:lnTo>
                  <a:lnTo>
                    <a:pt x="164" y="50"/>
                  </a:lnTo>
                  <a:lnTo>
                    <a:pt x="170" y="58"/>
                  </a:lnTo>
                  <a:lnTo>
                    <a:pt x="172" y="66"/>
                  </a:lnTo>
                  <a:lnTo>
                    <a:pt x="174" y="70"/>
                  </a:lnTo>
                  <a:lnTo>
                    <a:pt x="182" y="72"/>
                  </a:lnTo>
                  <a:lnTo>
                    <a:pt x="188" y="88"/>
                  </a:lnTo>
                  <a:lnTo>
                    <a:pt x="208" y="88"/>
                  </a:lnTo>
                  <a:lnTo>
                    <a:pt x="210" y="96"/>
                  </a:lnTo>
                  <a:lnTo>
                    <a:pt x="218" y="98"/>
                  </a:lnTo>
                  <a:lnTo>
                    <a:pt x="222" y="88"/>
                  </a:lnTo>
                  <a:lnTo>
                    <a:pt x="230" y="80"/>
                  </a:lnTo>
                  <a:lnTo>
                    <a:pt x="234" y="76"/>
                  </a:lnTo>
                  <a:lnTo>
                    <a:pt x="244" y="68"/>
                  </a:lnTo>
                  <a:lnTo>
                    <a:pt x="252" y="68"/>
                  </a:lnTo>
                  <a:lnTo>
                    <a:pt x="248" y="76"/>
                  </a:lnTo>
                  <a:lnTo>
                    <a:pt x="244" y="82"/>
                  </a:lnTo>
                  <a:lnTo>
                    <a:pt x="250" y="82"/>
                  </a:lnTo>
                  <a:lnTo>
                    <a:pt x="252" y="84"/>
                  </a:lnTo>
                  <a:lnTo>
                    <a:pt x="262" y="86"/>
                  </a:lnTo>
                  <a:lnTo>
                    <a:pt x="266" y="82"/>
                  </a:lnTo>
                  <a:lnTo>
                    <a:pt x="280" y="90"/>
                  </a:lnTo>
                  <a:lnTo>
                    <a:pt x="290" y="94"/>
                  </a:lnTo>
                  <a:lnTo>
                    <a:pt x="284" y="102"/>
                  </a:lnTo>
                  <a:lnTo>
                    <a:pt x="272" y="108"/>
                  </a:lnTo>
                  <a:lnTo>
                    <a:pt x="258" y="112"/>
                  </a:lnTo>
                  <a:lnTo>
                    <a:pt x="248" y="106"/>
                  </a:lnTo>
                  <a:lnTo>
                    <a:pt x="242" y="110"/>
                  </a:lnTo>
                  <a:lnTo>
                    <a:pt x="256" y="102"/>
                  </a:lnTo>
                  <a:lnTo>
                    <a:pt x="256" y="98"/>
                  </a:lnTo>
                  <a:lnTo>
                    <a:pt x="248" y="92"/>
                  </a:lnTo>
                  <a:lnTo>
                    <a:pt x="242" y="98"/>
                  </a:lnTo>
                  <a:lnTo>
                    <a:pt x="232" y="96"/>
                  </a:lnTo>
                  <a:lnTo>
                    <a:pt x="232" y="108"/>
                  </a:lnTo>
                  <a:lnTo>
                    <a:pt x="226" y="110"/>
                  </a:lnTo>
                  <a:lnTo>
                    <a:pt x="224" y="120"/>
                  </a:lnTo>
                  <a:lnTo>
                    <a:pt x="208" y="120"/>
                  </a:lnTo>
                  <a:lnTo>
                    <a:pt x="208" y="126"/>
                  </a:lnTo>
                  <a:lnTo>
                    <a:pt x="210" y="128"/>
                  </a:lnTo>
                  <a:lnTo>
                    <a:pt x="216" y="132"/>
                  </a:lnTo>
                  <a:lnTo>
                    <a:pt x="222" y="136"/>
                  </a:lnTo>
                  <a:lnTo>
                    <a:pt x="226" y="142"/>
                  </a:lnTo>
                  <a:lnTo>
                    <a:pt x="226" y="152"/>
                  </a:lnTo>
                  <a:lnTo>
                    <a:pt x="222" y="162"/>
                  </a:lnTo>
                  <a:lnTo>
                    <a:pt x="216" y="164"/>
                  </a:lnTo>
                  <a:lnTo>
                    <a:pt x="204" y="162"/>
                  </a:lnTo>
                  <a:lnTo>
                    <a:pt x="202" y="152"/>
                  </a:lnTo>
                  <a:lnTo>
                    <a:pt x="196" y="148"/>
                  </a:lnTo>
                  <a:lnTo>
                    <a:pt x="190" y="148"/>
                  </a:lnTo>
                  <a:lnTo>
                    <a:pt x="176" y="144"/>
                  </a:lnTo>
                  <a:lnTo>
                    <a:pt x="164" y="132"/>
                  </a:lnTo>
                  <a:lnTo>
                    <a:pt x="150" y="130"/>
                  </a:lnTo>
                  <a:lnTo>
                    <a:pt x="140" y="122"/>
                  </a:lnTo>
                  <a:lnTo>
                    <a:pt x="128" y="114"/>
                  </a:lnTo>
                  <a:lnTo>
                    <a:pt x="118" y="102"/>
                  </a:lnTo>
                  <a:lnTo>
                    <a:pt x="112" y="96"/>
                  </a:lnTo>
                  <a:lnTo>
                    <a:pt x="108" y="88"/>
                  </a:lnTo>
                  <a:lnTo>
                    <a:pt x="86" y="88"/>
                  </a:lnTo>
                  <a:lnTo>
                    <a:pt x="80" y="86"/>
                  </a:lnTo>
                  <a:lnTo>
                    <a:pt x="78" y="76"/>
                  </a:lnTo>
                  <a:lnTo>
                    <a:pt x="76" y="70"/>
                  </a:lnTo>
                  <a:lnTo>
                    <a:pt x="70" y="64"/>
                  </a:lnTo>
                  <a:lnTo>
                    <a:pt x="52" y="58"/>
                  </a:lnTo>
                  <a:lnTo>
                    <a:pt x="42" y="62"/>
                  </a:lnTo>
                  <a:lnTo>
                    <a:pt x="28" y="72"/>
                  </a:lnTo>
                  <a:lnTo>
                    <a:pt x="28" y="80"/>
                  </a:lnTo>
                  <a:lnTo>
                    <a:pt x="28" y="84"/>
                  </a:lnTo>
                  <a:lnTo>
                    <a:pt x="12" y="82"/>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304" name="Freeform 702">
              <a:extLst>
                <a:ext uri="{FF2B5EF4-FFF2-40B4-BE49-F238E27FC236}">
                  <a16:creationId xmlns:a16="http://schemas.microsoft.com/office/drawing/2014/main" id="{FC5B8F18-BA85-42FB-9686-2BAD0494253B}"/>
                </a:ext>
              </a:extLst>
            </p:cNvPr>
            <p:cNvSpPr>
              <a:spLocks/>
            </p:cNvSpPr>
            <p:nvPr/>
          </p:nvSpPr>
          <p:spPr bwMode="gray">
            <a:xfrm>
              <a:off x="3440503" y="554164"/>
              <a:ext cx="679266" cy="354713"/>
            </a:xfrm>
            <a:custGeom>
              <a:avLst/>
              <a:gdLst>
                <a:gd name="T0" fmla="*/ 2147483647 w 610"/>
                <a:gd name="T1" fmla="*/ 2147483647 h 290"/>
                <a:gd name="T2" fmla="*/ 2147483647 w 610"/>
                <a:gd name="T3" fmla="*/ 2147483647 h 290"/>
                <a:gd name="T4" fmla="*/ 2147483647 w 610"/>
                <a:gd name="T5" fmla="*/ 2147483647 h 290"/>
                <a:gd name="T6" fmla="*/ 2147483647 w 610"/>
                <a:gd name="T7" fmla="*/ 2147483647 h 290"/>
                <a:gd name="T8" fmla="*/ 2147483647 w 610"/>
                <a:gd name="T9" fmla="*/ 2147483647 h 290"/>
                <a:gd name="T10" fmla="*/ 2147483647 w 610"/>
                <a:gd name="T11" fmla="*/ 2147483647 h 290"/>
                <a:gd name="T12" fmla="*/ 2147483647 w 610"/>
                <a:gd name="T13" fmla="*/ 2147483647 h 290"/>
                <a:gd name="T14" fmla="*/ 2147483647 w 610"/>
                <a:gd name="T15" fmla="*/ 2147483647 h 290"/>
                <a:gd name="T16" fmla="*/ 2147483647 w 610"/>
                <a:gd name="T17" fmla="*/ 2147483647 h 290"/>
                <a:gd name="T18" fmla="*/ 2147483647 w 610"/>
                <a:gd name="T19" fmla="*/ 2147483647 h 290"/>
                <a:gd name="T20" fmla="*/ 2147483647 w 610"/>
                <a:gd name="T21" fmla="*/ 2147483647 h 290"/>
                <a:gd name="T22" fmla="*/ 2147483647 w 610"/>
                <a:gd name="T23" fmla="*/ 2147483647 h 290"/>
                <a:gd name="T24" fmla="*/ 2147483647 w 610"/>
                <a:gd name="T25" fmla="*/ 2147483647 h 290"/>
                <a:gd name="T26" fmla="*/ 2147483647 w 610"/>
                <a:gd name="T27" fmla="*/ 2147483647 h 290"/>
                <a:gd name="T28" fmla="*/ 2147483647 w 610"/>
                <a:gd name="T29" fmla="*/ 2147483647 h 290"/>
                <a:gd name="T30" fmla="*/ 0 w 610"/>
                <a:gd name="T31" fmla="*/ 2147483647 h 290"/>
                <a:gd name="T32" fmla="*/ 0 w 610"/>
                <a:gd name="T33" fmla="*/ 2147483647 h 290"/>
                <a:gd name="T34" fmla="*/ 2147483647 w 610"/>
                <a:gd name="T35" fmla="*/ 2147483647 h 290"/>
                <a:gd name="T36" fmla="*/ 2147483647 w 610"/>
                <a:gd name="T37" fmla="*/ 2147483647 h 290"/>
                <a:gd name="T38" fmla="*/ 2147483647 w 610"/>
                <a:gd name="T39" fmla="*/ 2147483647 h 290"/>
                <a:gd name="T40" fmla="*/ 2147483647 w 610"/>
                <a:gd name="T41" fmla="*/ 2147483647 h 290"/>
                <a:gd name="T42" fmla="*/ 2147483647 w 610"/>
                <a:gd name="T43" fmla="*/ 2147483647 h 290"/>
                <a:gd name="T44" fmla="*/ 2147483647 w 610"/>
                <a:gd name="T45" fmla="*/ 2147483647 h 290"/>
                <a:gd name="T46" fmla="*/ 2147483647 w 610"/>
                <a:gd name="T47" fmla="*/ 2147483647 h 290"/>
                <a:gd name="T48" fmla="*/ 2147483647 w 610"/>
                <a:gd name="T49" fmla="*/ 2147483647 h 290"/>
                <a:gd name="T50" fmla="*/ 2147483647 w 610"/>
                <a:gd name="T51" fmla="*/ 2147483647 h 290"/>
                <a:gd name="T52" fmla="*/ 2147483647 w 610"/>
                <a:gd name="T53" fmla="*/ 2147483647 h 290"/>
                <a:gd name="T54" fmla="*/ 2147483647 w 610"/>
                <a:gd name="T55" fmla="*/ 2147483647 h 290"/>
                <a:gd name="T56" fmla="*/ 2147483647 w 610"/>
                <a:gd name="T57" fmla="*/ 2147483647 h 290"/>
                <a:gd name="T58" fmla="*/ 2147483647 w 610"/>
                <a:gd name="T59" fmla="*/ 2147483647 h 290"/>
                <a:gd name="T60" fmla="*/ 2147483647 w 610"/>
                <a:gd name="T61" fmla="*/ 2147483647 h 290"/>
                <a:gd name="T62" fmla="*/ 2147483647 w 610"/>
                <a:gd name="T63" fmla="*/ 2147483647 h 290"/>
                <a:gd name="T64" fmla="*/ 2147483647 w 610"/>
                <a:gd name="T65" fmla="*/ 2147483647 h 290"/>
                <a:gd name="T66" fmla="*/ 2147483647 w 610"/>
                <a:gd name="T67" fmla="*/ 2147483647 h 290"/>
                <a:gd name="T68" fmla="*/ 2147483647 w 610"/>
                <a:gd name="T69" fmla="*/ 2147483647 h 290"/>
                <a:gd name="T70" fmla="*/ 2147483647 w 610"/>
                <a:gd name="T71" fmla="*/ 2147483647 h 290"/>
                <a:gd name="T72" fmla="*/ 2147483647 w 610"/>
                <a:gd name="T73" fmla="*/ 2147483647 h 290"/>
                <a:gd name="T74" fmla="*/ 2147483647 w 610"/>
                <a:gd name="T75" fmla="*/ 2147483647 h 290"/>
                <a:gd name="T76" fmla="*/ 2147483647 w 610"/>
                <a:gd name="T77" fmla="*/ 2147483647 h 290"/>
                <a:gd name="T78" fmla="*/ 2147483647 w 610"/>
                <a:gd name="T79" fmla="*/ 2147483647 h 290"/>
                <a:gd name="T80" fmla="*/ 2147483647 w 610"/>
                <a:gd name="T81" fmla="*/ 2147483647 h 290"/>
                <a:gd name="T82" fmla="*/ 2147483647 w 610"/>
                <a:gd name="T83" fmla="*/ 2147483647 h 290"/>
                <a:gd name="T84" fmla="*/ 2147483647 w 610"/>
                <a:gd name="T85" fmla="*/ 2147483647 h 290"/>
                <a:gd name="T86" fmla="*/ 2147483647 w 610"/>
                <a:gd name="T87" fmla="*/ 2147483647 h 290"/>
                <a:gd name="T88" fmla="*/ 2147483647 w 610"/>
                <a:gd name="T89" fmla="*/ 2147483647 h 290"/>
                <a:gd name="T90" fmla="*/ 2147483647 w 610"/>
                <a:gd name="T91" fmla="*/ 2147483647 h 290"/>
                <a:gd name="T92" fmla="*/ 2147483647 w 610"/>
                <a:gd name="T93" fmla="*/ 2147483647 h 290"/>
                <a:gd name="T94" fmla="*/ 2147483647 w 610"/>
                <a:gd name="T95" fmla="*/ 2147483647 h 290"/>
                <a:gd name="T96" fmla="*/ 2147483647 w 610"/>
                <a:gd name="T97" fmla="*/ 2147483647 h 290"/>
                <a:gd name="T98" fmla="*/ 2147483647 w 610"/>
                <a:gd name="T99" fmla="*/ 2147483647 h 290"/>
                <a:gd name="T100" fmla="*/ 2147483647 w 610"/>
                <a:gd name="T101" fmla="*/ 2147483647 h 290"/>
                <a:gd name="T102" fmla="*/ 2147483647 w 610"/>
                <a:gd name="T103" fmla="*/ 2147483647 h 290"/>
                <a:gd name="T104" fmla="*/ 2147483647 w 610"/>
                <a:gd name="T105" fmla="*/ 2147483647 h 290"/>
                <a:gd name="T106" fmla="*/ 2147483647 w 610"/>
                <a:gd name="T107" fmla="*/ 2147483647 h 290"/>
                <a:gd name="T108" fmla="*/ 2147483647 w 610"/>
                <a:gd name="T109" fmla="*/ 2147483647 h 290"/>
                <a:gd name="T110" fmla="*/ 2147483647 w 610"/>
                <a:gd name="T111" fmla="*/ 2147483647 h 290"/>
                <a:gd name="T112" fmla="*/ 2147483647 w 610"/>
                <a:gd name="T113" fmla="*/ 2147483647 h 290"/>
                <a:gd name="T114" fmla="*/ 2147483647 w 610"/>
                <a:gd name="T115" fmla="*/ 2147483647 h 290"/>
                <a:gd name="T116" fmla="*/ 2147483647 w 610"/>
                <a:gd name="T117" fmla="*/ 2147483647 h 290"/>
                <a:gd name="T118" fmla="*/ 2147483647 w 610"/>
                <a:gd name="T119" fmla="*/ 2147483647 h 290"/>
                <a:gd name="T120" fmla="*/ 2147483647 w 610"/>
                <a:gd name="T121" fmla="*/ 2147483647 h 290"/>
                <a:gd name="T122" fmla="*/ 2147483647 w 610"/>
                <a:gd name="T123" fmla="*/ 2147483647 h 290"/>
                <a:gd name="T124" fmla="*/ 2147483647 w 610"/>
                <a:gd name="T125" fmla="*/ 2147483647 h 2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
                <a:gd name="T190" fmla="*/ 0 h 290"/>
                <a:gd name="T191" fmla="*/ 610 w 610"/>
                <a:gd name="T192" fmla="*/ 290 h 29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 h="290">
                  <a:moveTo>
                    <a:pt x="126" y="256"/>
                  </a:moveTo>
                  <a:lnTo>
                    <a:pt x="118" y="258"/>
                  </a:lnTo>
                  <a:lnTo>
                    <a:pt x="116" y="266"/>
                  </a:lnTo>
                  <a:lnTo>
                    <a:pt x="116" y="272"/>
                  </a:lnTo>
                  <a:lnTo>
                    <a:pt x="110" y="266"/>
                  </a:lnTo>
                  <a:lnTo>
                    <a:pt x="108" y="252"/>
                  </a:lnTo>
                  <a:lnTo>
                    <a:pt x="106" y="244"/>
                  </a:lnTo>
                  <a:lnTo>
                    <a:pt x="98" y="240"/>
                  </a:lnTo>
                  <a:lnTo>
                    <a:pt x="92" y="238"/>
                  </a:lnTo>
                  <a:lnTo>
                    <a:pt x="76" y="226"/>
                  </a:lnTo>
                  <a:lnTo>
                    <a:pt x="66" y="216"/>
                  </a:lnTo>
                  <a:lnTo>
                    <a:pt x="62" y="206"/>
                  </a:lnTo>
                  <a:lnTo>
                    <a:pt x="68" y="208"/>
                  </a:lnTo>
                  <a:lnTo>
                    <a:pt x="80" y="210"/>
                  </a:lnTo>
                  <a:lnTo>
                    <a:pt x="76" y="194"/>
                  </a:lnTo>
                  <a:lnTo>
                    <a:pt x="86" y="194"/>
                  </a:lnTo>
                  <a:lnTo>
                    <a:pt x="100" y="194"/>
                  </a:lnTo>
                  <a:lnTo>
                    <a:pt x="98" y="182"/>
                  </a:lnTo>
                  <a:lnTo>
                    <a:pt x="98" y="170"/>
                  </a:lnTo>
                  <a:lnTo>
                    <a:pt x="92" y="162"/>
                  </a:lnTo>
                  <a:lnTo>
                    <a:pt x="86" y="162"/>
                  </a:lnTo>
                  <a:lnTo>
                    <a:pt x="82" y="166"/>
                  </a:lnTo>
                  <a:lnTo>
                    <a:pt x="76" y="166"/>
                  </a:lnTo>
                  <a:lnTo>
                    <a:pt x="68" y="162"/>
                  </a:lnTo>
                  <a:lnTo>
                    <a:pt x="58" y="162"/>
                  </a:lnTo>
                  <a:lnTo>
                    <a:pt x="44" y="174"/>
                  </a:lnTo>
                  <a:lnTo>
                    <a:pt x="38" y="164"/>
                  </a:lnTo>
                  <a:lnTo>
                    <a:pt x="26" y="148"/>
                  </a:lnTo>
                  <a:lnTo>
                    <a:pt x="10" y="146"/>
                  </a:lnTo>
                  <a:lnTo>
                    <a:pt x="8" y="138"/>
                  </a:lnTo>
                  <a:lnTo>
                    <a:pt x="4" y="138"/>
                  </a:lnTo>
                  <a:lnTo>
                    <a:pt x="0" y="138"/>
                  </a:lnTo>
                  <a:lnTo>
                    <a:pt x="0" y="136"/>
                  </a:lnTo>
                  <a:lnTo>
                    <a:pt x="0" y="118"/>
                  </a:lnTo>
                  <a:lnTo>
                    <a:pt x="0" y="104"/>
                  </a:lnTo>
                  <a:lnTo>
                    <a:pt x="8" y="94"/>
                  </a:lnTo>
                  <a:lnTo>
                    <a:pt x="18" y="106"/>
                  </a:lnTo>
                  <a:lnTo>
                    <a:pt x="28" y="102"/>
                  </a:lnTo>
                  <a:lnTo>
                    <a:pt x="26" y="90"/>
                  </a:lnTo>
                  <a:lnTo>
                    <a:pt x="50" y="70"/>
                  </a:lnTo>
                  <a:lnTo>
                    <a:pt x="72" y="72"/>
                  </a:lnTo>
                  <a:lnTo>
                    <a:pt x="92" y="78"/>
                  </a:lnTo>
                  <a:lnTo>
                    <a:pt x="108" y="90"/>
                  </a:lnTo>
                  <a:lnTo>
                    <a:pt x="118" y="88"/>
                  </a:lnTo>
                  <a:lnTo>
                    <a:pt x="130" y="92"/>
                  </a:lnTo>
                  <a:lnTo>
                    <a:pt x="136" y="84"/>
                  </a:lnTo>
                  <a:lnTo>
                    <a:pt x="170" y="84"/>
                  </a:lnTo>
                  <a:lnTo>
                    <a:pt x="182" y="92"/>
                  </a:lnTo>
                  <a:lnTo>
                    <a:pt x="188" y="92"/>
                  </a:lnTo>
                  <a:lnTo>
                    <a:pt x="200" y="92"/>
                  </a:lnTo>
                  <a:lnTo>
                    <a:pt x="216" y="90"/>
                  </a:lnTo>
                  <a:lnTo>
                    <a:pt x="218" y="76"/>
                  </a:lnTo>
                  <a:lnTo>
                    <a:pt x="192" y="68"/>
                  </a:lnTo>
                  <a:lnTo>
                    <a:pt x="196" y="60"/>
                  </a:lnTo>
                  <a:lnTo>
                    <a:pt x="198" y="50"/>
                  </a:lnTo>
                  <a:lnTo>
                    <a:pt x="216" y="46"/>
                  </a:lnTo>
                  <a:lnTo>
                    <a:pt x="200" y="40"/>
                  </a:lnTo>
                  <a:lnTo>
                    <a:pt x="194" y="28"/>
                  </a:lnTo>
                  <a:lnTo>
                    <a:pt x="218" y="28"/>
                  </a:lnTo>
                  <a:lnTo>
                    <a:pt x="290" y="10"/>
                  </a:lnTo>
                  <a:lnTo>
                    <a:pt x="300" y="0"/>
                  </a:lnTo>
                  <a:lnTo>
                    <a:pt x="330" y="4"/>
                  </a:lnTo>
                  <a:lnTo>
                    <a:pt x="342" y="24"/>
                  </a:lnTo>
                  <a:lnTo>
                    <a:pt x="380" y="28"/>
                  </a:lnTo>
                  <a:lnTo>
                    <a:pt x="378" y="36"/>
                  </a:lnTo>
                  <a:lnTo>
                    <a:pt x="396" y="36"/>
                  </a:lnTo>
                  <a:lnTo>
                    <a:pt x="416" y="20"/>
                  </a:lnTo>
                  <a:lnTo>
                    <a:pt x="424" y="20"/>
                  </a:lnTo>
                  <a:lnTo>
                    <a:pt x="424" y="30"/>
                  </a:lnTo>
                  <a:lnTo>
                    <a:pt x="442" y="38"/>
                  </a:lnTo>
                  <a:lnTo>
                    <a:pt x="498" y="88"/>
                  </a:lnTo>
                  <a:lnTo>
                    <a:pt x="506" y="90"/>
                  </a:lnTo>
                  <a:lnTo>
                    <a:pt x="506" y="80"/>
                  </a:lnTo>
                  <a:lnTo>
                    <a:pt x="518" y="82"/>
                  </a:lnTo>
                  <a:lnTo>
                    <a:pt x="520" y="90"/>
                  </a:lnTo>
                  <a:lnTo>
                    <a:pt x="542" y="94"/>
                  </a:lnTo>
                  <a:lnTo>
                    <a:pt x="546" y="84"/>
                  </a:lnTo>
                  <a:lnTo>
                    <a:pt x="572" y="102"/>
                  </a:lnTo>
                  <a:lnTo>
                    <a:pt x="590" y="112"/>
                  </a:lnTo>
                  <a:lnTo>
                    <a:pt x="610" y="116"/>
                  </a:lnTo>
                  <a:lnTo>
                    <a:pt x="604" y="120"/>
                  </a:lnTo>
                  <a:lnTo>
                    <a:pt x="584" y="140"/>
                  </a:lnTo>
                  <a:lnTo>
                    <a:pt x="594" y="152"/>
                  </a:lnTo>
                  <a:lnTo>
                    <a:pt x="588" y="160"/>
                  </a:lnTo>
                  <a:lnTo>
                    <a:pt x="580" y="164"/>
                  </a:lnTo>
                  <a:lnTo>
                    <a:pt x="570" y="164"/>
                  </a:lnTo>
                  <a:lnTo>
                    <a:pt x="556" y="160"/>
                  </a:lnTo>
                  <a:lnTo>
                    <a:pt x="560" y="172"/>
                  </a:lnTo>
                  <a:lnTo>
                    <a:pt x="558" y="188"/>
                  </a:lnTo>
                  <a:lnTo>
                    <a:pt x="558" y="196"/>
                  </a:lnTo>
                  <a:lnTo>
                    <a:pt x="552" y="200"/>
                  </a:lnTo>
                  <a:lnTo>
                    <a:pt x="534" y="196"/>
                  </a:lnTo>
                  <a:lnTo>
                    <a:pt x="536" y="204"/>
                  </a:lnTo>
                  <a:lnTo>
                    <a:pt x="546" y="226"/>
                  </a:lnTo>
                  <a:lnTo>
                    <a:pt x="548" y="240"/>
                  </a:lnTo>
                  <a:lnTo>
                    <a:pt x="542" y="252"/>
                  </a:lnTo>
                  <a:lnTo>
                    <a:pt x="528" y="246"/>
                  </a:lnTo>
                  <a:lnTo>
                    <a:pt x="514" y="246"/>
                  </a:lnTo>
                  <a:lnTo>
                    <a:pt x="492" y="246"/>
                  </a:lnTo>
                  <a:lnTo>
                    <a:pt x="480" y="246"/>
                  </a:lnTo>
                  <a:lnTo>
                    <a:pt x="458" y="238"/>
                  </a:lnTo>
                  <a:lnTo>
                    <a:pt x="448" y="244"/>
                  </a:lnTo>
                  <a:lnTo>
                    <a:pt x="448" y="252"/>
                  </a:lnTo>
                  <a:lnTo>
                    <a:pt x="426" y="246"/>
                  </a:lnTo>
                  <a:lnTo>
                    <a:pt x="414" y="248"/>
                  </a:lnTo>
                  <a:lnTo>
                    <a:pt x="414" y="260"/>
                  </a:lnTo>
                  <a:lnTo>
                    <a:pt x="406" y="260"/>
                  </a:lnTo>
                  <a:lnTo>
                    <a:pt x="386" y="274"/>
                  </a:lnTo>
                  <a:lnTo>
                    <a:pt x="380" y="284"/>
                  </a:lnTo>
                  <a:lnTo>
                    <a:pt x="380" y="290"/>
                  </a:lnTo>
                  <a:lnTo>
                    <a:pt x="372" y="288"/>
                  </a:lnTo>
                  <a:lnTo>
                    <a:pt x="370" y="280"/>
                  </a:lnTo>
                  <a:lnTo>
                    <a:pt x="350" y="280"/>
                  </a:lnTo>
                  <a:lnTo>
                    <a:pt x="344" y="264"/>
                  </a:lnTo>
                  <a:lnTo>
                    <a:pt x="336" y="262"/>
                  </a:lnTo>
                  <a:lnTo>
                    <a:pt x="332" y="250"/>
                  </a:lnTo>
                  <a:lnTo>
                    <a:pt x="308" y="230"/>
                  </a:lnTo>
                  <a:lnTo>
                    <a:pt x="262" y="234"/>
                  </a:lnTo>
                  <a:lnTo>
                    <a:pt x="242" y="212"/>
                  </a:lnTo>
                  <a:lnTo>
                    <a:pt x="198" y="192"/>
                  </a:lnTo>
                  <a:lnTo>
                    <a:pt x="162" y="202"/>
                  </a:lnTo>
                  <a:lnTo>
                    <a:pt x="174" y="274"/>
                  </a:lnTo>
                  <a:lnTo>
                    <a:pt x="164" y="274"/>
                  </a:lnTo>
                  <a:lnTo>
                    <a:pt x="150" y="260"/>
                  </a:lnTo>
                  <a:lnTo>
                    <a:pt x="138" y="256"/>
                  </a:lnTo>
                  <a:lnTo>
                    <a:pt x="126" y="256"/>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05" name="Freeform 703">
              <a:extLst>
                <a:ext uri="{FF2B5EF4-FFF2-40B4-BE49-F238E27FC236}">
                  <a16:creationId xmlns:a16="http://schemas.microsoft.com/office/drawing/2014/main" id="{698B4367-3FB6-4ED5-A0C3-DB4EC475ECAC}"/>
                </a:ext>
              </a:extLst>
            </p:cNvPr>
            <p:cNvSpPr>
              <a:spLocks/>
            </p:cNvSpPr>
            <p:nvPr/>
          </p:nvSpPr>
          <p:spPr bwMode="gray">
            <a:xfrm>
              <a:off x="3767601" y="994868"/>
              <a:ext cx="285317" cy="316494"/>
            </a:xfrm>
            <a:custGeom>
              <a:avLst/>
              <a:gdLst>
                <a:gd name="T0" fmla="*/ 2147483647 w 256"/>
                <a:gd name="T1" fmla="*/ 2147483647 h 258"/>
                <a:gd name="T2" fmla="*/ 2147483647 w 256"/>
                <a:gd name="T3" fmla="*/ 2147483647 h 258"/>
                <a:gd name="T4" fmla="*/ 2147483647 w 256"/>
                <a:gd name="T5" fmla="*/ 2147483647 h 258"/>
                <a:gd name="T6" fmla="*/ 2147483647 w 256"/>
                <a:gd name="T7" fmla="*/ 2147483647 h 258"/>
                <a:gd name="T8" fmla="*/ 2147483647 w 256"/>
                <a:gd name="T9" fmla="*/ 2147483647 h 258"/>
                <a:gd name="T10" fmla="*/ 2147483647 w 256"/>
                <a:gd name="T11" fmla="*/ 2147483647 h 258"/>
                <a:gd name="T12" fmla="*/ 2147483647 w 256"/>
                <a:gd name="T13" fmla="*/ 2147483647 h 258"/>
                <a:gd name="T14" fmla="*/ 2147483647 w 256"/>
                <a:gd name="T15" fmla="*/ 2147483647 h 258"/>
                <a:gd name="T16" fmla="*/ 2147483647 w 256"/>
                <a:gd name="T17" fmla="*/ 2147483647 h 258"/>
                <a:gd name="T18" fmla="*/ 2147483647 w 256"/>
                <a:gd name="T19" fmla="*/ 2147483647 h 258"/>
                <a:gd name="T20" fmla="*/ 2147483647 w 256"/>
                <a:gd name="T21" fmla="*/ 2147483647 h 258"/>
                <a:gd name="T22" fmla="*/ 2147483647 w 256"/>
                <a:gd name="T23" fmla="*/ 2147483647 h 258"/>
                <a:gd name="T24" fmla="*/ 2147483647 w 256"/>
                <a:gd name="T25" fmla="*/ 2147483647 h 258"/>
                <a:gd name="T26" fmla="*/ 2147483647 w 256"/>
                <a:gd name="T27" fmla="*/ 2147483647 h 258"/>
                <a:gd name="T28" fmla="*/ 2147483647 w 256"/>
                <a:gd name="T29" fmla="*/ 2147483647 h 258"/>
                <a:gd name="T30" fmla="*/ 2147483647 w 256"/>
                <a:gd name="T31" fmla="*/ 2147483647 h 258"/>
                <a:gd name="T32" fmla="*/ 2147483647 w 256"/>
                <a:gd name="T33" fmla="*/ 2147483647 h 258"/>
                <a:gd name="T34" fmla="*/ 2147483647 w 256"/>
                <a:gd name="T35" fmla="*/ 2147483647 h 258"/>
                <a:gd name="T36" fmla="*/ 2147483647 w 256"/>
                <a:gd name="T37" fmla="*/ 2147483647 h 258"/>
                <a:gd name="T38" fmla="*/ 2147483647 w 256"/>
                <a:gd name="T39" fmla="*/ 2147483647 h 258"/>
                <a:gd name="T40" fmla="*/ 2147483647 w 256"/>
                <a:gd name="T41" fmla="*/ 2147483647 h 258"/>
                <a:gd name="T42" fmla="*/ 2147483647 w 256"/>
                <a:gd name="T43" fmla="*/ 2147483647 h 258"/>
                <a:gd name="T44" fmla="*/ 2147483647 w 256"/>
                <a:gd name="T45" fmla="*/ 2147483647 h 258"/>
                <a:gd name="T46" fmla="*/ 2147483647 w 256"/>
                <a:gd name="T47" fmla="*/ 2147483647 h 258"/>
                <a:gd name="T48" fmla="*/ 2147483647 w 256"/>
                <a:gd name="T49" fmla="*/ 2147483647 h 258"/>
                <a:gd name="T50" fmla="*/ 2147483647 w 256"/>
                <a:gd name="T51" fmla="*/ 2147483647 h 258"/>
                <a:gd name="T52" fmla="*/ 2147483647 w 256"/>
                <a:gd name="T53" fmla="*/ 2147483647 h 258"/>
                <a:gd name="T54" fmla="*/ 2147483647 w 256"/>
                <a:gd name="T55" fmla="*/ 2147483647 h 258"/>
                <a:gd name="T56" fmla="*/ 2147483647 w 256"/>
                <a:gd name="T57" fmla="*/ 2147483647 h 258"/>
                <a:gd name="T58" fmla="*/ 2147483647 w 256"/>
                <a:gd name="T59" fmla="*/ 2147483647 h 258"/>
                <a:gd name="T60" fmla="*/ 2147483647 w 256"/>
                <a:gd name="T61" fmla="*/ 2147483647 h 258"/>
                <a:gd name="T62" fmla="*/ 2147483647 w 256"/>
                <a:gd name="T63" fmla="*/ 2147483647 h 258"/>
                <a:gd name="T64" fmla="*/ 2147483647 w 256"/>
                <a:gd name="T65" fmla="*/ 2147483647 h 258"/>
                <a:gd name="T66" fmla="*/ 2147483647 w 256"/>
                <a:gd name="T67" fmla="*/ 2147483647 h 258"/>
                <a:gd name="T68" fmla="*/ 2147483647 w 256"/>
                <a:gd name="T69" fmla="*/ 2147483647 h 258"/>
                <a:gd name="T70" fmla="*/ 2147483647 w 256"/>
                <a:gd name="T71" fmla="*/ 2147483647 h 258"/>
                <a:gd name="T72" fmla="*/ 2147483647 w 256"/>
                <a:gd name="T73" fmla="*/ 2147483647 h 258"/>
                <a:gd name="T74" fmla="*/ 2147483647 w 256"/>
                <a:gd name="T75" fmla="*/ 2147483647 h 258"/>
                <a:gd name="T76" fmla="*/ 2147483647 w 256"/>
                <a:gd name="T77" fmla="*/ 2147483647 h 258"/>
                <a:gd name="T78" fmla="*/ 2147483647 w 256"/>
                <a:gd name="T79" fmla="*/ 2147483647 h 258"/>
                <a:gd name="T80" fmla="*/ 2147483647 w 256"/>
                <a:gd name="T81" fmla="*/ 2147483647 h 258"/>
                <a:gd name="T82" fmla="*/ 2147483647 w 256"/>
                <a:gd name="T83" fmla="*/ 2147483647 h 258"/>
                <a:gd name="T84" fmla="*/ 2147483647 w 256"/>
                <a:gd name="T85" fmla="*/ 2147483647 h 258"/>
                <a:gd name="T86" fmla="*/ 2147483647 w 256"/>
                <a:gd name="T87" fmla="*/ 2147483647 h 258"/>
                <a:gd name="T88" fmla="*/ 2147483647 w 256"/>
                <a:gd name="T89" fmla="*/ 2147483647 h 258"/>
                <a:gd name="T90" fmla="*/ 2147483647 w 256"/>
                <a:gd name="T91" fmla="*/ 2147483647 h 258"/>
                <a:gd name="T92" fmla="*/ 2147483647 w 256"/>
                <a:gd name="T93" fmla="*/ 2147483647 h 258"/>
                <a:gd name="T94" fmla="*/ 2147483647 w 256"/>
                <a:gd name="T95" fmla="*/ 2147483647 h 2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6"/>
                <a:gd name="T145" fmla="*/ 0 h 258"/>
                <a:gd name="T146" fmla="*/ 256 w 256"/>
                <a:gd name="T147" fmla="*/ 258 h 2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6" h="258">
                  <a:moveTo>
                    <a:pt x="254" y="30"/>
                  </a:moveTo>
                  <a:lnTo>
                    <a:pt x="250" y="28"/>
                  </a:lnTo>
                  <a:lnTo>
                    <a:pt x="246" y="26"/>
                  </a:lnTo>
                  <a:lnTo>
                    <a:pt x="240" y="24"/>
                  </a:lnTo>
                  <a:lnTo>
                    <a:pt x="234" y="24"/>
                  </a:lnTo>
                  <a:lnTo>
                    <a:pt x="228" y="22"/>
                  </a:lnTo>
                  <a:lnTo>
                    <a:pt x="224" y="18"/>
                  </a:lnTo>
                  <a:lnTo>
                    <a:pt x="220" y="10"/>
                  </a:lnTo>
                  <a:lnTo>
                    <a:pt x="214" y="4"/>
                  </a:lnTo>
                  <a:lnTo>
                    <a:pt x="206" y="0"/>
                  </a:lnTo>
                  <a:lnTo>
                    <a:pt x="196" y="0"/>
                  </a:lnTo>
                  <a:lnTo>
                    <a:pt x="186" y="2"/>
                  </a:lnTo>
                  <a:lnTo>
                    <a:pt x="176" y="2"/>
                  </a:lnTo>
                  <a:lnTo>
                    <a:pt x="164" y="4"/>
                  </a:lnTo>
                  <a:lnTo>
                    <a:pt x="158" y="6"/>
                  </a:lnTo>
                  <a:lnTo>
                    <a:pt x="152" y="8"/>
                  </a:lnTo>
                  <a:lnTo>
                    <a:pt x="150" y="12"/>
                  </a:lnTo>
                  <a:lnTo>
                    <a:pt x="148" y="16"/>
                  </a:lnTo>
                  <a:lnTo>
                    <a:pt x="150" y="20"/>
                  </a:lnTo>
                  <a:lnTo>
                    <a:pt x="152" y="24"/>
                  </a:lnTo>
                  <a:lnTo>
                    <a:pt x="156" y="30"/>
                  </a:lnTo>
                  <a:lnTo>
                    <a:pt x="158" y="36"/>
                  </a:lnTo>
                  <a:lnTo>
                    <a:pt x="156" y="42"/>
                  </a:lnTo>
                  <a:lnTo>
                    <a:pt x="150" y="50"/>
                  </a:lnTo>
                  <a:lnTo>
                    <a:pt x="146" y="56"/>
                  </a:lnTo>
                  <a:lnTo>
                    <a:pt x="142" y="64"/>
                  </a:lnTo>
                  <a:lnTo>
                    <a:pt x="142" y="68"/>
                  </a:lnTo>
                  <a:lnTo>
                    <a:pt x="142" y="72"/>
                  </a:lnTo>
                  <a:lnTo>
                    <a:pt x="142" y="74"/>
                  </a:lnTo>
                  <a:lnTo>
                    <a:pt x="134" y="80"/>
                  </a:lnTo>
                  <a:lnTo>
                    <a:pt x="132" y="86"/>
                  </a:lnTo>
                  <a:lnTo>
                    <a:pt x="130" y="90"/>
                  </a:lnTo>
                  <a:lnTo>
                    <a:pt x="130" y="94"/>
                  </a:lnTo>
                  <a:lnTo>
                    <a:pt x="134" y="96"/>
                  </a:lnTo>
                  <a:lnTo>
                    <a:pt x="132" y="100"/>
                  </a:lnTo>
                  <a:lnTo>
                    <a:pt x="128" y="102"/>
                  </a:lnTo>
                  <a:lnTo>
                    <a:pt x="122" y="102"/>
                  </a:lnTo>
                  <a:lnTo>
                    <a:pt x="114" y="102"/>
                  </a:lnTo>
                  <a:lnTo>
                    <a:pt x="112" y="102"/>
                  </a:lnTo>
                  <a:lnTo>
                    <a:pt x="110" y="106"/>
                  </a:lnTo>
                  <a:lnTo>
                    <a:pt x="106" y="110"/>
                  </a:lnTo>
                  <a:lnTo>
                    <a:pt x="104" y="112"/>
                  </a:lnTo>
                  <a:lnTo>
                    <a:pt x="102" y="114"/>
                  </a:lnTo>
                  <a:lnTo>
                    <a:pt x="96" y="114"/>
                  </a:lnTo>
                  <a:lnTo>
                    <a:pt x="92" y="116"/>
                  </a:lnTo>
                  <a:lnTo>
                    <a:pt x="88" y="120"/>
                  </a:lnTo>
                  <a:lnTo>
                    <a:pt x="86" y="124"/>
                  </a:lnTo>
                  <a:lnTo>
                    <a:pt x="88" y="128"/>
                  </a:lnTo>
                  <a:lnTo>
                    <a:pt x="90" y="134"/>
                  </a:lnTo>
                  <a:lnTo>
                    <a:pt x="90" y="136"/>
                  </a:lnTo>
                  <a:lnTo>
                    <a:pt x="86" y="140"/>
                  </a:lnTo>
                  <a:lnTo>
                    <a:pt x="72" y="144"/>
                  </a:lnTo>
                  <a:lnTo>
                    <a:pt x="58" y="148"/>
                  </a:lnTo>
                  <a:lnTo>
                    <a:pt x="46" y="148"/>
                  </a:lnTo>
                  <a:lnTo>
                    <a:pt x="36" y="148"/>
                  </a:lnTo>
                  <a:lnTo>
                    <a:pt x="24" y="146"/>
                  </a:lnTo>
                  <a:lnTo>
                    <a:pt x="12" y="144"/>
                  </a:lnTo>
                  <a:lnTo>
                    <a:pt x="0" y="142"/>
                  </a:lnTo>
                  <a:lnTo>
                    <a:pt x="6" y="144"/>
                  </a:lnTo>
                  <a:lnTo>
                    <a:pt x="12" y="150"/>
                  </a:lnTo>
                  <a:lnTo>
                    <a:pt x="18" y="158"/>
                  </a:lnTo>
                  <a:lnTo>
                    <a:pt x="24" y="164"/>
                  </a:lnTo>
                  <a:lnTo>
                    <a:pt x="30" y="164"/>
                  </a:lnTo>
                  <a:lnTo>
                    <a:pt x="34" y="166"/>
                  </a:lnTo>
                  <a:lnTo>
                    <a:pt x="36" y="174"/>
                  </a:lnTo>
                  <a:lnTo>
                    <a:pt x="38" y="182"/>
                  </a:lnTo>
                  <a:lnTo>
                    <a:pt x="44" y="186"/>
                  </a:lnTo>
                  <a:lnTo>
                    <a:pt x="48" y="190"/>
                  </a:lnTo>
                  <a:lnTo>
                    <a:pt x="46" y="194"/>
                  </a:lnTo>
                  <a:lnTo>
                    <a:pt x="42" y="196"/>
                  </a:lnTo>
                  <a:lnTo>
                    <a:pt x="32" y="202"/>
                  </a:lnTo>
                  <a:lnTo>
                    <a:pt x="28" y="206"/>
                  </a:lnTo>
                  <a:lnTo>
                    <a:pt x="24" y="212"/>
                  </a:lnTo>
                  <a:lnTo>
                    <a:pt x="22" y="216"/>
                  </a:lnTo>
                  <a:lnTo>
                    <a:pt x="22" y="224"/>
                  </a:lnTo>
                  <a:lnTo>
                    <a:pt x="32" y="230"/>
                  </a:lnTo>
                  <a:lnTo>
                    <a:pt x="36" y="230"/>
                  </a:lnTo>
                  <a:lnTo>
                    <a:pt x="44" y="232"/>
                  </a:lnTo>
                  <a:lnTo>
                    <a:pt x="76" y="232"/>
                  </a:lnTo>
                  <a:lnTo>
                    <a:pt x="86" y="230"/>
                  </a:lnTo>
                  <a:lnTo>
                    <a:pt x="94" y="228"/>
                  </a:lnTo>
                  <a:lnTo>
                    <a:pt x="110" y="222"/>
                  </a:lnTo>
                  <a:lnTo>
                    <a:pt x="116" y="236"/>
                  </a:lnTo>
                  <a:lnTo>
                    <a:pt x="122" y="246"/>
                  </a:lnTo>
                  <a:lnTo>
                    <a:pt x="126" y="250"/>
                  </a:lnTo>
                  <a:lnTo>
                    <a:pt x="130" y="254"/>
                  </a:lnTo>
                  <a:lnTo>
                    <a:pt x="136" y="256"/>
                  </a:lnTo>
                  <a:lnTo>
                    <a:pt x="146" y="258"/>
                  </a:lnTo>
                  <a:lnTo>
                    <a:pt x="146" y="252"/>
                  </a:lnTo>
                  <a:lnTo>
                    <a:pt x="148" y="250"/>
                  </a:lnTo>
                  <a:lnTo>
                    <a:pt x="150" y="248"/>
                  </a:lnTo>
                  <a:lnTo>
                    <a:pt x="154" y="248"/>
                  </a:lnTo>
                  <a:lnTo>
                    <a:pt x="158" y="248"/>
                  </a:lnTo>
                  <a:lnTo>
                    <a:pt x="162" y="250"/>
                  </a:lnTo>
                  <a:lnTo>
                    <a:pt x="166" y="252"/>
                  </a:lnTo>
                  <a:lnTo>
                    <a:pt x="178" y="250"/>
                  </a:lnTo>
                  <a:lnTo>
                    <a:pt x="184" y="246"/>
                  </a:lnTo>
                  <a:lnTo>
                    <a:pt x="186" y="242"/>
                  </a:lnTo>
                  <a:lnTo>
                    <a:pt x="184" y="234"/>
                  </a:lnTo>
                  <a:lnTo>
                    <a:pt x="180" y="228"/>
                  </a:lnTo>
                  <a:lnTo>
                    <a:pt x="170" y="220"/>
                  </a:lnTo>
                  <a:lnTo>
                    <a:pt x="168" y="218"/>
                  </a:lnTo>
                  <a:lnTo>
                    <a:pt x="166" y="214"/>
                  </a:lnTo>
                  <a:lnTo>
                    <a:pt x="166" y="206"/>
                  </a:lnTo>
                  <a:lnTo>
                    <a:pt x="164" y="204"/>
                  </a:lnTo>
                  <a:lnTo>
                    <a:pt x="160" y="202"/>
                  </a:lnTo>
                  <a:lnTo>
                    <a:pt x="156" y="198"/>
                  </a:lnTo>
                  <a:lnTo>
                    <a:pt x="154" y="194"/>
                  </a:lnTo>
                  <a:lnTo>
                    <a:pt x="156" y="190"/>
                  </a:lnTo>
                  <a:lnTo>
                    <a:pt x="160" y="184"/>
                  </a:lnTo>
                  <a:lnTo>
                    <a:pt x="164" y="178"/>
                  </a:lnTo>
                  <a:lnTo>
                    <a:pt x="168" y="176"/>
                  </a:lnTo>
                  <a:lnTo>
                    <a:pt x="174" y="178"/>
                  </a:lnTo>
                  <a:lnTo>
                    <a:pt x="178" y="180"/>
                  </a:lnTo>
                  <a:lnTo>
                    <a:pt x="182" y="180"/>
                  </a:lnTo>
                  <a:lnTo>
                    <a:pt x="186" y="176"/>
                  </a:lnTo>
                  <a:lnTo>
                    <a:pt x="192" y="168"/>
                  </a:lnTo>
                  <a:lnTo>
                    <a:pt x="202" y="156"/>
                  </a:lnTo>
                  <a:lnTo>
                    <a:pt x="206" y="150"/>
                  </a:lnTo>
                  <a:lnTo>
                    <a:pt x="208" y="140"/>
                  </a:lnTo>
                  <a:lnTo>
                    <a:pt x="212" y="134"/>
                  </a:lnTo>
                  <a:lnTo>
                    <a:pt x="216" y="128"/>
                  </a:lnTo>
                  <a:lnTo>
                    <a:pt x="218" y="122"/>
                  </a:lnTo>
                  <a:lnTo>
                    <a:pt x="222" y="118"/>
                  </a:lnTo>
                  <a:lnTo>
                    <a:pt x="222" y="102"/>
                  </a:lnTo>
                  <a:lnTo>
                    <a:pt x="224" y="98"/>
                  </a:lnTo>
                  <a:lnTo>
                    <a:pt x="228" y="96"/>
                  </a:lnTo>
                  <a:lnTo>
                    <a:pt x="230" y="94"/>
                  </a:lnTo>
                  <a:lnTo>
                    <a:pt x="232" y="90"/>
                  </a:lnTo>
                  <a:lnTo>
                    <a:pt x="222" y="86"/>
                  </a:lnTo>
                  <a:lnTo>
                    <a:pt x="212" y="76"/>
                  </a:lnTo>
                  <a:lnTo>
                    <a:pt x="204" y="64"/>
                  </a:lnTo>
                  <a:lnTo>
                    <a:pt x="202" y="60"/>
                  </a:lnTo>
                  <a:lnTo>
                    <a:pt x="202" y="54"/>
                  </a:lnTo>
                  <a:lnTo>
                    <a:pt x="200" y="54"/>
                  </a:lnTo>
                  <a:lnTo>
                    <a:pt x="198" y="52"/>
                  </a:lnTo>
                  <a:lnTo>
                    <a:pt x="204" y="46"/>
                  </a:lnTo>
                  <a:lnTo>
                    <a:pt x="208" y="42"/>
                  </a:lnTo>
                  <a:lnTo>
                    <a:pt x="212" y="44"/>
                  </a:lnTo>
                  <a:lnTo>
                    <a:pt x="216" y="46"/>
                  </a:lnTo>
                  <a:lnTo>
                    <a:pt x="218" y="46"/>
                  </a:lnTo>
                  <a:lnTo>
                    <a:pt x="222" y="48"/>
                  </a:lnTo>
                  <a:lnTo>
                    <a:pt x="232" y="46"/>
                  </a:lnTo>
                  <a:lnTo>
                    <a:pt x="240" y="42"/>
                  </a:lnTo>
                  <a:lnTo>
                    <a:pt x="256" y="30"/>
                  </a:lnTo>
                  <a:lnTo>
                    <a:pt x="254" y="30"/>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06" name="Freeform 704">
              <a:extLst>
                <a:ext uri="{FF2B5EF4-FFF2-40B4-BE49-F238E27FC236}">
                  <a16:creationId xmlns:a16="http://schemas.microsoft.com/office/drawing/2014/main" id="{8858D1F0-A7AB-45B3-B3A6-251CC44D5023}"/>
                </a:ext>
              </a:extLst>
            </p:cNvPr>
            <p:cNvSpPr>
              <a:spLocks/>
            </p:cNvSpPr>
            <p:nvPr/>
          </p:nvSpPr>
          <p:spPr bwMode="gray">
            <a:xfrm>
              <a:off x="3892950" y="845577"/>
              <a:ext cx="151611" cy="95545"/>
            </a:xfrm>
            <a:custGeom>
              <a:avLst/>
              <a:gdLst>
                <a:gd name="T0" fmla="*/ 2147483647 w 136"/>
                <a:gd name="T1" fmla="*/ 2147483647 h 78"/>
                <a:gd name="T2" fmla="*/ 2147483647 w 136"/>
                <a:gd name="T3" fmla="*/ 2147483647 h 78"/>
                <a:gd name="T4" fmla="*/ 2147483647 w 136"/>
                <a:gd name="T5" fmla="*/ 2147483647 h 78"/>
                <a:gd name="T6" fmla="*/ 2147483647 w 136"/>
                <a:gd name="T7" fmla="*/ 2147483647 h 78"/>
                <a:gd name="T8" fmla="*/ 2147483647 w 136"/>
                <a:gd name="T9" fmla="*/ 2147483647 h 78"/>
                <a:gd name="T10" fmla="*/ 2147483647 w 136"/>
                <a:gd name="T11" fmla="*/ 2147483647 h 78"/>
                <a:gd name="T12" fmla="*/ 2147483647 w 136"/>
                <a:gd name="T13" fmla="*/ 2147483647 h 78"/>
                <a:gd name="T14" fmla="*/ 2147483647 w 136"/>
                <a:gd name="T15" fmla="*/ 2147483647 h 78"/>
                <a:gd name="T16" fmla="*/ 2147483647 w 136"/>
                <a:gd name="T17" fmla="*/ 2147483647 h 78"/>
                <a:gd name="T18" fmla="*/ 0 w 136"/>
                <a:gd name="T19" fmla="*/ 2147483647 h 78"/>
                <a:gd name="T20" fmla="*/ 2147483647 w 136"/>
                <a:gd name="T21" fmla="*/ 2147483647 h 78"/>
                <a:gd name="T22" fmla="*/ 2147483647 w 136"/>
                <a:gd name="T23" fmla="*/ 2147483647 h 78"/>
                <a:gd name="T24" fmla="*/ 2147483647 w 136"/>
                <a:gd name="T25" fmla="*/ 2147483647 h 78"/>
                <a:gd name="T26" fmla="*/ 2147483647 w 136"/>
                <a:gd name="T27" fmla="*/ 2147483647 h 78"/>
                <a:gd name="T28" fmla="*/ 2147483647 w 136"/>
                <a:gd name="T29" fmla="*/ 2147483647 h 78"/>
                <a:gd name="T30" fmla="*/ 2147483647 w 136"/>
                <a:gd name="T31" fmla="*/ 2147483647 h 78"/>
                <a:gd name="T32" fmla="*/ 2147483647 w 136"/>
                <a:gd name="T33" fmla="*/ 2147483647 h 78"/>
                <a:gd name="T34" fmla="*/ 2147483647 w 136"/>
                <a:gd name="T35" fmla="*/ 2147483647 h 78"/>
                <a:gd name="T36" fmla="*/ 2147483647 w 136"/>
                <a:gd name="T37" fmla="*/ 0 h 78"/>
                <a:gd name="T38" fmla="*/ 2147483647 w 136"/>
                <a:gd name="T39" fmla="*/ 2147483647 h 78"/>
                <a:gd name="T40" fmla="*/ 2147483647 w 136"/>
                <a:gd name="T41" fmla="*/ 2147483647 h 78"/>
                <a:gd name="T42" fmla="*/ 2147483647 w 136"/>
                <a:gd name="T43" fmla="*/ 2147483647 h 78"/>
                <a:gd name="T44" fmla="*/ 2147483647 w 136"/>
                <a:gd name="T45" fmla="*/ 2147483647 h 78"/>
                <a:gd name="T46" fmla="*/ 2147483647 w 136"/>
                <a:gd name="T47" fmla="*/ 2147483647 h 78"/>
                <a:gd name="T48" fmla="*/ 2147483647 w 136"/>
                <a:gd name="T49" fmla="*/ 2147483647 h 78"/>
                <a:gd name="T50" fmla="*/ 2147483647 w 136"/>
                <a:gd name="T51" fmla="*/ 2147483647 h 78"/>
                <a:gd name="T52" fmla="*/ 2147483647 w 136"/>
                <a:gd name="T53" fmla="*/ 2147483647 h 78"/>
                <a:gd name="T54" fmla="*/ 2147483647 w 136"/>
                <a:gd name="T55" fmla="*/ 2147483647 h 78"/>
                <a:gd name="T56" fmla="*/ 2147483647 w 136"/>
                <a:gd name="T57" fmla="*/ 2147483647 h 78"/>
                <a:gd name="T58" fmla="*/ 2147483647 w 136"/>
                <a:gd name="T59" fmla="*/ 2147483647 h 78"/>
                <a:gd name="T60" fmla="*/ 2147483647 w 136"/>
                <a:gd name="T61" fmla="*/ 2147483647 h 78"/>
                <a:gd name="T62" fmla="*/ 2147483647 w 136"/>
                <a:gd name="T63" fmla="*/ 2147483647 h 78"/>
                <a:gd name="T64" fmla="*/ 2147483647 w 136"/>
                <a:gd name="T65" fmla="*/ 2147483647 h 78"/>
                <a:gd name="T66" fmla="*/ 2147483647 w 136"/>
                <a:gd name="T67" fmla="*/ 2147483647 h 78"/>
                <a:gd name="T68" fmla="*/ 2147483647 w 136"/>
                <a:gd name="T69" fmla="*/ 2147483647 h 78"/>
                <a:gd name="T70" fmla="*/ 2147483647 w 136"/>
                <a:gd name="T71" fmla="*/ 2147483647 h 78"/>
                <a:gd name="T72" fmla="*/ 2147483647 w 136"/>
                <a:gd name="T73" fmla="*/ 2147483647 h 78"/>
                <a:gd name="T74" fmla="*/ 2147483647 w 136"/>
                <a:gd name="T75" fmla="*/ 2147483647 h 78"/>
                <a:gd name="T76" fmla="*/ 2147483647 w 136"/>
                <a:gd name="T77" fmla="*/ 2147483647 h 78"/>
                <a:gd name="T78" fmla="*/ 2147483647 w 136"/>
                <a:gd name="T79" fmla="*/ 2147483647 h 78"/>
                <a:gd name="T80" fmla="*/ 2147483647 w 136"/>
                <a:gd name="T81" fmla="*/ 2147483647 h 78"/>
                <a:gd name="T82" fmla="*/ 2147483647 w 136"/>
                <a:gd name="T83" fmla="*/ 2147483647 h 78"/>
                <a:gd name="T84" fmla="*/ 2147483647 w 136"/>
                <a:gd name="T85" fmla="*/ 2147483647 h 78"/>
                <a:gd name="T86" fmla="*/ 2147483647 w 136"/>
                <a:gd name="T87" fmla="*/ 2147483647 h 78"/>
                <a:gd name="T88" fmla="*/ 2147483647 w 136"/>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78"/>
                <a:gd name="T137" fmla="*/ 136 w 136"/>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78">
                  <a:moveTo>
                    <a:pt x="14" y="66"/>
                  </a:moveTo>
                  <a:lnTo>
                    <a:pt x="22" y="64"/>
                  </a:lnTo>
                  <a:lnTo>
                    <a:pt x="32" y="60"/>
                  </a:lnTo>
                  <a:lnTo>
                    <a:pt x="40" y="56"/>
                  </a:lnTo>
                  <a:lnTo>
                    <a:pt x="46" y="48"/>
                  </a:lnTo>
                  <a:lnTo>
                    <a:pt x="36" y="44"/>
                  </a:lnTo>
                  <a:lnTo>
                    <a:pt x="22" y="36"/>
                  </a:lnTo>
                  <a:lnTo>
                    <a:pt x="18" y="40"/>
                  </a:lnTo>
                  <a:lnTo>
                    <a:pt x="8" y="38"/>
                  </a:lnTo>
                  <a:lnTo>
                    <a:pt x="0" y="36"/>
                  </a:lnTo>
                  <a:lnTo>
                    <a:pt x="4" y="30"/>
                  </a:lnTo>
                  <a:lnTo>
                    <a:pt x="8" y="22"/>
                  </a:lnTo>
                  <a:lnTo>
                    <a:pt x="8" y="10"/>
                  </a:lnTo>
                  <a:lnTo>
                    <a:pt x="20" y="8"/>
                  </a:lnTo>
                  <a:lnTo>
                    <a:pt x="26" y="10"/>
                  </a:lnTo>
                  <a:lnTo>
                    <a:pt x="32" y="14"/>
                  </a:lnTo>
                  <a:lnTo>
                    <a:pt x="42" y="14"/>
                  </a:lnTo>
                  <a:lnTo>
                    <a:pt x="42" y="6"/>
                  </a:lnTo>
                  <a:lnTo>
                    <a:pt x="52" y="0"/>
                  </a:lnTo>
                  <a:lnTo>
                    <a:pt x="62" y="2"/>
                  </a:lnTo>
                  <a:lnTo>
                    <a:pt x="68" y="8"/>
                  </a:lnTo>
                  <a:lnTo>
                    <a:pt x="78" y="10"/>
                  </a:lnTo>
                  <a:lnTo>
                    <a:pt x="94" y="8"/>
                  </a:lnTo>
                  <a:lnTo>
                    <a:pt x="108" y="8"/>
                  </a:lnTo>
                  <a:lnTo>
                    <a:pt x="122" y="8"/>
                  </a:lnTo>
                  <a:lnTo>
                    <a:pt x="136" y="14"/>
                  </a:lnTo>
                  <a:lnTo>
                    <a:pt x="132" y="20"/>
                  </a:lnTo>
                  <a:lnTo>
                    <a:pt x="126" y="26"/>
                  </a:lnTo>
                  <a:lnTo>
                    <a:pt x="120" y="32"/>
                  </a:lnTo>
                  <a:lnTo>
                    <a:pt x="114" y="40"/>
                  </a:lnTo>
                  <a:lnTo>
                    <a:pt x="106" y="46"/>
                  </a:lnTo>
                  <a:lnTo>
                    <a:pt x="96" y="54"/>
                  </a:lnTo>
                  <a:lnTo>
                    <a:pt x="84" y="54"/>
                  </a:lnTo>
                  <a:lnTo>
                    <a:pt x="74" y="56"/>
                  </a:lnTo>
                  <a:lnTo>
                    <a:pt x="66" y="58"/>
                  </a:lnTo>
                  <a:lnTo>
                    <a:pt x="60" y="62"/>
                  </a:lnTo>
                  <a:lnTo>
                    <a:pt x="56" y="70"/>
                  </a:lnTo>
                  <a:lnTo>
                    <a:pt x="56" y="76"/>
                  </a:lnTo>
                  <a:lnTo>
                    <a:pt x="48" y="76"/>
                  </a:lnTo>
                  <a:lnTo>
                    <a:pt x="42" y="78"/>
                  </a:lnTo>
                  <a:lnTo>
                    <a:pt x="34" y="78"/>
                  </a:lnTo>
                  <a:lnTo>
                    <a:pt x="26" y="76"/>
                  </a:lnTo>
                  <a:lnTo>
                    <a:pt x="20" y="76"/>
                  </a:lnTo>
                  <a:lnTo>
                    <a:pt x="12" y="76"/>
                  </a:lnTo>
                  <a:lnTo>
                    <a:pt x="14" y="66"/>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307" name="Freeform 705">
              <a:extLst>
                <a:ext uri="{FF2B5EF4-FFF2-40B4-BE49-F238E27FC236}">
                  <a16:creationId xmlns:a16="http://schemas.microsoft.com/office/drawing/2014/main" id="{4FD4CCC4-D8CF-4ED0-896C-46FEA870C4C7}"/>
                </a:ext>
              </a:extLst>
            </p:cNvPr>
            <p:cNvSpPr>
              <a:spLocks/>
            </p:cNvSpPr>
            <p:nvPr/>
          </p:nvSpPr>
          <p:spPr bwMode="gray">
            <a:xfrm>
              <a:off x="3852360" y="901711"/>
              <a:ext cx="133704" cy="88380"/>
            </a:xfrm>
            <a:custGeom>
              <a:avLst/>
              <a:gdLst>
                <a:gd name="T0" fmla="*/ 0 w 120"/>
                <a:gd name="T1" fmla="*/ 2147483647 h 72"/>
                <a:gd name="T2" fmla="*/ 2147483647 w 120"/>
                <a:gd name="T3" fmla="*/ 2147483647 h 72"/>
                <a:gd name="T4" fmla="*/ 2147483647 w 120"/>
                <a:gd name="T5" fmla="*/ 2147483647 h 72"/>
                <a:gd name="T6" fmla="*/ 2147483647 w 120"/>
                <a:gd name="T7" fmla="*/ 2147483647 h 72"/>
                <a:gd name="T8" fmla="*/ 2147483647 w 120"/>
                <a:gd name="T9" fmla="*/ 2147483647 h 72"/>
                <a:gd name="T10" fmla="*/ 2147483647 w 120"/>
                <a:gd name="T11" fmla="*/ 2147483647 h 72"/>
                <a:gd name="T12" fmla="*/ 2147483647 w 120"/>
                <a:gd name="T13" fmla="*/ 0 h 72"/>
                <a:gd name="T14" fmla="*/ 2147483647 w 120"/>
                <a:gd name="T15" fmla="*/ 2147483647 h 72"/>
                <a:gd name="T16" fmla="*/ 2147483647 w 120"/>
                <a:gd name="T17" fmla="*/ 2147483647 h 72"/>
                <a:gd name="T18" fmla="*/ 2147483647 w 120"/>
                <a:gd name="T19" fmla="*/ 2147483647 h 72"/>
                <a:gd name="T20" fmla="*/ 2147483647 w 120"/>
                <a:gd name="T21" fmla="*/ 2147483647 h 72"/>
                <a:gd name="T22" fmla="*/ 2147483647 w 120"/>
                <a:gd name="T23" fmla="*/ 2147483647 h 72"/>
                <a:gd name="T24" fmla="*/ 2147483647 w 120"/>
                <a:gd name="T25" fmla="*/ 2147483647 h 72"/>
                <a:gd name="T26" fmla="*/ 2147483647 w 120"/>
                <a:gd name="T27" fmla="*/ 2147483647 h 72"/>
                <a:gd name="T28" fmla="*/ 2147483647 w 120"/>
                <a:gd name="T29" fmla="*/ 2147483647 h 72"/>
                <a:gd name="T30" fmla="*/ 2147483647 w 120"/>
                <a:gd name="T31" fmla="*/ 2147483647 h 72"/>
                <a:gd name="T32" fmla="*/ 2147483647 w 120"/>
                <a:gd name="T33" fmla="*/ 2147483647 h 72"/>
                <a:gd name="T34" fmla="*/ 2147483647 w 120"/>
                <a:gd name="T35" fmla="*/ 2147483647 h 72"/>
                <a:gd name="T36" fmla="*/ 2147483647 w 120"/>
                <a:gd name="T37" fmla="*/ 2147483647 h 72"/>
                <a:gd name="T38" fmla="*/ 2147483647 w 120"/>
                <a:gd name="T39" fmla="*/ 2147483647 h 72"/>
                <a:gd name="T40" fmla="*/ 2147483647 w 120"/>
                <a:gd name="T41" fmla="*/ 2147483647 h 72"/>
                <a:gd name="T42" fmla="*/ 2147483647 w 120"/>
                <a:gd name="T43" fmla="*/ 2147483647 h 72"/>
                <a:gd name="T44" fmla="*/ 2147483647 w 120"/>
                <a:gd name="T45" fmla="*/ 2147483647 h 72"/>
                <a:gd name="T46" fmla="*/ 2147483647 w 120"/>
                <a:gd name="T47" fmla="*/ 2147483647 h 72"/>
                <a:gd name="T48" fmla="*/ 2147483647 w 120"/>
                <a:gd name="T49" fmla="*/ 2147483647 h 72"/>
                <a:gd name="T50" fmla="*/ 2147483647 w 120"/>
                <a:gd name="T51" fmla="*/ 2147483647 h 72"/>
                <a:gd name="T52" fmla="*/ 2147483647 w 120"/>
                <a:gd name="T53" fmla="*/ 2147483647 h 72"/>
                <a:gd name="T54" fmla="*/ 2147483647 w 120"/>
                <a:gd name="T55" fmla="*/ 2147483647 h 72"/>
                <a:gd name="T56" fmla="*/ 2147483647 w 120"/>
                <a:gd name="T57" fmla="*/ 2147483647 h 72"/>
                <a:gd name="T58" fmla="*/ 2147483647 w 120"/>
                <a:gd name="T59" fmla="*/ 2147483647 h 72"/>
                <a:gd name="T60" fmla="*/ 2147483647 w 120"/>
                <a:gd name="T61" fmla="*/ 2147483647 h 72"/>
                <a:gd name="T62" fmla="*/ 2147483647 w 120"/>
                <a:gd name="T63" fmla="*/ 2147483647 h 72"/>
                <a:gd name="T64" fmla="*/ 2147483647 w 120"/>
                <a:gd name="T65" fmla="*/ 2147483647 h 72"/>
                <a:gd name="T66" fmla="*/ 2147483647 w 120"/>
                <a:gd name="T67" fmla="*/ 2147483647 h 72"/>
                <a:gd name="T68" fmla="*/ 2147483647 w 120"/>
                <a:gd name="T69" fmla="*/ 2147483647 h 72"/>
                <a:gd name="T70" fmla="*/ 2147483647 w 120"/>
                <a:gd name="T71" fmla="*/ 2147483647 h 72"/>
                <a:gd name="T72" fmla="*/ 2147483647 w 120"/>
                <a:gd name="T73" fmla="*/ 2147483647 h 72"/>
                <a:gd name="T74" fmla="*/ 2147483647 w 120"/>
                <a:gd name="T75" fmla="*/ 2147483647 h 72"/>
                <a:gd name="T76" fmla="*/ 2147483647 w 120"/>
                <a:gd name="T77" fmla="*/ 2147483647 h 72"/>
                <a:gd name="T78" fmla="*/ 2147483647 w 120"/>
                <a:gd name="T79" fmla="*/ 2147483647 h 72"/>
                <a:gd name="T80" fmla="*/ 2147483647 w 120"/>
                <a:gd name="T81" fmla="*/ 2147483647 h 72"/>
                <a:gd name="T82" fmla="*/ 2147483647 w 120"/>
                <a:gd name="T83" fmla="*/ 2147483647 h 72"/>
                <a:gd name="T84" fmla="*/ 2147483647 w 120"/>
                <a:gd name="T85" fmla="*/ 2147483647 h 72"/>
                <a:gd name="T86" fmla="*/ 2147483647 w 120"/>
                <a:gd name="T87" fmla="*/ 2147483647 h 72"/>
                <a:gd name="T88" fmla="*/ 2147483647 w 120"/>
                <a:gd name="T89" fmla="*/ 2147483647 h 72"/>
                <a:gd name="T90" fmla="*/ 0 w 120"/>
                <a:gd name="T91" fmla="*/ 2147483647 h 72"/>
                <a:gd name="T92" fmla="*/ 0 w 120"/>
                <a:gd name="T93" fmla="*/ 2147483647 h 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0"/>
                <a:gd name="T142" fmla="*/ 0 h 72"/>
                <a:gd name="T143" fmla="*/ 120 w 120"/>
                <a:gd name="T144" fmla="*/ 72 h 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0" h="72">
                  <a:moveTo>
                    <a:pt x="0" y="28"/>
                  </a:moveTo>
                  <a:lnTo>
                    <a:pt x="16" y="28"/>
                  </a:lnTo>
                  <a:lnTo>
                    <a:pt x="18" y="18"/>
                  </a:lnTo>
                  <a:lnTo>
                    <a:pt x="24" y="16"/>
                  </a:lnTo>
                  <a:lnTo>
                    <a:pt x="24" y="4"/>
                  </a:lnTo>
                  <a:lnTo>
                    <a:pt x="34" y="6"/>
                  </a:lnTo>
                  <a:lnTo>
                    <a:pt x="40" y="0"/>
                  </a:lnTo>
                  <a:lnTo>
                    <a:pt x="48" y="6"/>
                  </a:lnTo>
                  <a:lnTo>
                    <a:pt x="48" y="10"/>
                  </a:lnTo>
                  <a:lnTo>
                    <a:pt x="40" y="14"/>
                  </a:lnTo>
                  <a:lnTo>
                    <a:pt x="34" y="18"/>
                  </a:lnTo>
                  <a:lnTo>
                    <a:pt x="44" y="18"/>
                  </a:lnTo>
                  <a:lnTo>
                    <a:pt x="50" y="20"/>
                  </a:lnTo>
                  <a:lnTo>
                    <a:pt x="48" y="30"/>
                  </a:lnTo>
                  <a:lnTo>
                    <a:pt x="62" y="30"/>
                  </a:lnTo>
                  <a:lnTo>
                    <a:pt x="70" y="32"/>
                  </a:lnTo>
                  <a:lnTo>
                    <a:pt x="78" y="32"/>
                  </a:lnTo>
                  <a:lnTo>
                    <a:pt x="92" y="30"/>
                  </a:lnTo>
                  <a:lnTo>
                    <a:pt x="96" y="34"/>
                  </a:lnTo>
                  <a:lnTo>
                    <a:pt x="106" y="40"/>
                  </a:lnTo>
                  <a:lnTo>
                    <a:pt x="112" y="46"/>
                  </a:lnTo>
                  <a:lnTo>
                    <a:pt x="116" y="52"/>
                  </a:lnTo>
                  <a:lnTo>
                    <a:pt x="120" y="62"/>
                  </a:lnTo>
                  <a:lnTo>
                    <a:pt x="114" y="62"/>
                  </a:lnTo>
                  <a:lnTo>
                    <a:pt x="106" y="64"/>
                  </a:lnTo>
                  <a:lnTo>
                    <a:pt x="98" y="66"/>
                  </a:lnTo>
                  <a:lnTo>
                    <a:pt x="90" y="70"/>
                  </a:lnTo>
                  <a:lnTo>
                    <a:pt x="82" y="72"/>
                  </a:lnTo>
                  <a:lnTo>
                    <a:pt x="80" y="72"/>
                  </a:lnTo>
                  <a:lnTo>
                    <a:pt x="76" y="72"/>
                  </a:lnTo>
                  <a:lnTo>
                    <a:pt x="74" y="70"/>
                  </a:lnTo>
                  <a:lnTo>
                    <a:pt x="66" y="62"/>
                  </a:lnTo>
                  <a:lnTo>
                    <a:pt x="62" y="54"/>
                  </a:lnTo>
                  <a:lnTo>
                    <a:pt x="58" y="40"/>
                  </a:lnTo>
                  <a:lnTo>
                    <a:pt x="52" y="42"/>
                  </a:lnTo>
                  <a:lnTo>
                    <a:pt x="46" y="48"/>
                  </a:lnTo>
                  <a:lnTo>
                    <a:pt x="42" y="54"/>
                  </a:lnTo>
                  <a:lnTo>
                    <a:pt x="36" y="60"/>
                  </a:lnTo>
                  <a:lnTo>
                    <a:pt x="32" y="64"/>
                  </a:lnTo>
                  <a:lnTo>
                    <a:pt x="26" y="68"/>
                  </a:lnTo>
                  <a:lnTo>
                    <a:pt x="14" y="70"/>
                  </a:lnTo>
                  <a:lnTo>
                    <a:pt x="18" y="60"/>
                  </a:lnTo>
                  <a:lnTo>
                    <a:pt x="18" y="50"/>
                  </a:lnTo>
                  <a:lnTo>
                    <a:pt x="14" y="44"/>
                  </a:lnTo>
                  <a:lnTo>
                    <a:pt x="8" y="40"/>
                  </a:lnTo>
                  <a:lnTo>
                    <a:pt x="0" y="34"/>
                  </a:lnTo>
                  <a:lnTo>
                    <a:pt x="0" y="28"/>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308" name="Freeform 706">
              <a:extLst>
                <a:ext uri="{FF2B5EF4-FFF2-40B4-BE49-F238E27FC236}">
                  <a16:creationId xmlns:a16="http://schemas.microsoft.com/office/drawing/2014/main" id="{35004E98-6849-4535-96F7-31D7D6E123F0}"/>
                </a:ext>
              </a:extLst>
            </p:cNvPr>
            <p:cNvSpPr>
              <a:spLocks/>
            </p:cNvSpPr>
            <p:nvPr/>
          </p:nvSpPr>
          <p:spPr bwMode="gray">
            <a:xfrm>
              <a:off x="2972538" y="493254"/>
              <a:ext cx="106248" cy="65687"/>
            </a:xfrm>
            <a:custGeom>
              <a:avLst/>
              <a:gdLst>
                <a:gd name="T0" fmla="*/ 2147483647 w 95"/>
                <a:gd name="T1" fmla="*/ 2147483647 h 54"/>
                <a:gd name="T2" fmla="*/ 2147483647 w 95"/>
                <a:gd name="T3" fmla="*/ 2147483647 h 54"/>
                <a:gd name="T4" fmla="*/ 2147483647 w 95"/>
                <a:gd name="T5" fmla="*/ 2147483647 h 54"/>
                <a:gd name="T6" fmla="*/ 2147483647 w 95"/>
                <a:gd name="T7" fmla="*/ 2147483647 h 54"/>
                <a:gd name="T8" fmla="*/ 2147483647 w 95"/>
                <a:gd name="T9" fmla="*/ 2147483647 h 54"/>
                <a:gd name="T10" fmla="*/ 2147483647 w 95"/>
                <a:gd name="T11" fmla="*/ 2147483647 h 54"/>
                <a:gd name="T12" fmla="*/ 2147483647 w 95"/>
                <a:gd name="T13" fmla="*/ 2147483647 h 54"/>
                <a:gd name="T14" fmla="*/ 2147483647 w 95"/>
                <a:gd name="T15" fmla="*/ 2147483647 h 54"/>
                <a:gd name="T16" fmla="*/ 2147483647 w 95"/>
                <a:gd name="T17" fmla="*/ 2147483647 h 54"/>
                <a:gd name="T18" fmla="*/ 2147483647 w 95"/>
                <a:gd name="T19" fmla="*/ 2147483647 h 54"/>
                <a:gd name="T20" fmla="*/ 2147483647 w 95"/>
                <a:gd name="T21" fmla="*/ 2147483647 h 54"/>
                <a:gd name="T22" fmla="*/ 2147483647 w 95"/>
                <a:gd name="T23" fmla="*/ 2147483647 h 54"/>
                <a:gd name="T24" fmla="*/ 2147483647 w 95"/>
                <a:gd name="T25" fmla="*/ 2147483647 h 54"/>
                <a:gd name="T26" fmla="*/ 2147483647 w 95"/>
                <a:gd name="T27" fmla="*/ 2147483647 h 54"/>
                <a:gd name="T28" fmla="*/ 2147483647 w 95"/>
                <a:gd name="T29" fmla="*/ 2147483647 h 54"/>
                <a:gd name="T30" fmla="*/ 2147483647 w 95"/>
                <a:gd name="T31" fmla="*/ 2147483647 h 54"/>
                <a:gd name="T32" fmla="*/ 2147483647 w 95"/>
                <a:gd name="T33" fmla="*/ 2147483647 h 54"/>
                <a:gd name="T34" fmla="*/ 2147483647 w 95"/>
                <a:gd name="T35" fmla="*/ 0 h 54"/>
                <a:gd name="T36" fmla="*/ 2147483647 w 95"/>
                <a:gd name="T37" fmla="*/ 0 h 54"/>
                <a:gd name="T38" fmla="*/ 2147483647 w 95"/>
                <a:gd name="T39" fmla="*/ 2147483647 h 54"/>
                <a:gd name="T40" fmla="*/ 2147483647 w 95"/>
                <a:gd name="T41" fmla="*/ 2147483647 h 54"/>
                <a:gd name="T42" fmla="*/ 2147483647 w 95"/>
                <a:gd name="T43" fmla="*/ 2147483647 h 54"/>
                <a:gd name="T44" fmla="*/ 2147483647 w 95"/>
                <a:gd name="T45" fmla="*/ 2147483647 h 54"/>
                <a:gd name="T46" fmla="*/ 2147483647 w 95"/>
                <a:gd name="T47" fmla="*/ 2147483647 h 54"/>
                <a:gd name="T48" fmla="*/ 2147483647 w 95"/>
                <a:gd name="T49" fmla="*/ 2147483647 h 54"/>
                <a:gd name="T50" fmla="*/ 2147483647 w 95"/>
                <a:gd name="T51" fmla="*/ 2147483647 h 54"/>
                <a:gd name="T52" fmla="*/ 2147483647 w 95"/>
                <a:gd name="T53" fmla="*/ 2147483647 h 54"/>
                <a:gd name="T54" fmla="*/ 2147483647 w 95"/>
                <a:gd name="T55" fmla="*/ 2147483647 h 54"/>
                <a:gd name="T56" fmla="*/ 2147483647 w 95"/>
                <a:gd name="T57" fmla="*/ 2147483647 h 54"/>
                <a:gd name="T58" fmla="*/ 2147483647 w 95"/>
                <a:gd name="T59" fmla="*/ 2147483647 h 54"/>
                <a:gd name="T60" fmla="*/ 2147483647 w 95"/>
                <a:gd name="T61" fmla="*/ 2147483647 h 54"/>
                <a:gd name="T62" fmla="*/ 2147483647 w 95"/>
                <a:gd name="T63" fmla="*/ 2147483647 h 54"/>
                <a:gd name="T64" fmla="*/ 2147483647 w 95"/>
                <a:gd name="T65" fmla="*/ 2147483647 h 54"/>
                <a:gd name="T66" fmla="*/ 2147483647 w 95"/>
                <a:gd name="T67" fmla="*/ 2147483647 h 54"/>
                <a:gd name="T68" fmla="*/ 2147483647 w 95"/>
                <a:gd name="T69" fmla="*/ 2147483647 h 54"/>
                <a:gd name="T70" fmla="*/ 2147483647 w 95"/>
                <a:gd name="T71" fmla="*/ 2147483647 h 54"/>
                <a:gd name="T72" fmla="*/ 0 w 95"/>
                <a:gd name="T73" fmla="*/ 2147483647 h 54"/>
                <a:gd name="T74" fmla="*/ 2147483647 w 95"/>
                <a:gd name="T75" fmla="*/ 2147483647 h 54"/>
                <a:gd name="T76" fmla="*/ 2147483647 w 95"/>
                <a:gd name="T77" fmla="*/ 2147483647 h 54"/>
                <a:gd name="T78" fmla="*/ 2147483647 w 95"/>
                <a:gd name="T79" fmla="*/ 2147483647 h 54"/>
                <a:gd name="T80" fmla="*/ 2147483647 w 95"/>
                <a:gd name="T81" fmla="*/ 2147483647 h 54"/>
                <a:gd name="T82" fmla="*/ 2147483647 w 95"/>
                <a:gd name="T83" fmla="*/ 2147483647 h 54"/>
                <a:gd name="T84" fmla="*/ 2147483647 w 95"/>
                <a:gd name="T85" fmla="*/ 2147483647 h 54"/>
                <a:gd name="T86" fmla="*/ 2147483647 w 95"/>
                <a:gd name="T87" fmla="*/ 2147483647 h 54"/>
                <a:gd name="T88" fmla="*/ 2147483647 w 95"/>
                <a:gd name="T89" fmla="*/ 2147483647 h 54"/>
                <a:gd name="T90" fmla="*/ 2147483647 w 95"/>
                <a:gd name="T91" fmla="*/ 2147483647 h 54"/>
                <a:gd name="T92" fmla="*/ 2147483647 w 95"/>
                <a:gd name="T93" fmla="*/ 2147483647 h 54"/>
                <a:gd name="T94" fmla="*/ 2147483647 w 95"/>
                <a:gd name="T95" fmla="*/ 2147483647 h 54"/>
                <a:gd name="T96" fmla="*/ 2147483647 w 95"/>
                <a:gd name="T97" fmla="*/ 2147483647 h 54"/>
                <a:gd name="T98" fmla="*/ 2147483647 w 95"/>
                <a:gd name="T99" fmla="*/ 2147483647 h 54"/>
                <a:gd name="T100" fmla="*/ 2147483647 w 95"/>
                <a:gd name="T101" fmla="*/ 2147483647 h 54"/>
                <a:gd name="T102" fmla="*/ 2147483647 w 95"/>
                <a:gd name="T103" fmla="*/ 2147483647 h 5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5"/>
                <a:gd name="T157" fmla="*/ 0 h 54"/>
                <a:gd name="T158" fmla="*/ 95 w 95"/>
                <a:gd name="T159" fmla="*/ 54 h 5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5" h="54">
                  <a:moveTo>
                    <a:pt x="75" y="52"/>
                  </a:moveTo>
                  <a:lnTo>
                    <a:pt x="81" y="52"/>
                  </a:lnTo>
                  <a:lnTo>
                    <a:pt x="87" y="50"/>
                  </a:lnTo>
                  <a:lnTo>
                    <a:pt x="93" y="48"/>
                  </a:lnTo>
                  <a:lnTo>
                    <a:pt x="95" y="44"/>
                  </a:lnTo>
                  <a:lnTo>
                    <a:pt x="95" y="40"/>
                  </a:lnTo>
                  <a:lnTo>
                    <a:pt x="93" y="32"/>
                  </a:lnTo>
                  <a:lnTo>
                    <a:pt x="91" y="26"/>
                  </a:lnTo>
                  <a:lnTo>
                    <a:pt x="87" y="12"/>
                  </a:lnTo>
                  <a:lnTo>
                    <a:pt x="83" y="10"/>
                  </a:lnTo>
                  <a:lnTo>
                    <a:pt x="79" y="8"/>
                  </a:lnTo>
                  <a:lnTo>
                    <a:pt x="75" y="8"/>
                  </a:lnTo>
                  <a:lnTo>
                    <a:pt x="73" y="12"/>
                  </a:lnTo>
                  <a:lnTo>
                    <a:pt x="71" y="12"/>
                  </a:lnTo>
                  <a:lnTo>
                    <a:pt x="67" y="10"/>
                  </a:lnTo>
                  <a:lnTo>
                    <a:pt x="65" y="6"/>
                  </a:lnTo>
                  <a:lnTo>
                    <a:pt x="61" y="2"/>
                  </a:lnTo>
                  <a:lnTo>
                    <a:pt x="57" y="0"/>
                  </a:lnTo>
                  <a:lnTo>
                    <a:pt x="52" y="0"/>
                  </a:lnTo>
                  <a:lnTo>
                    <a:pt x="44" y="2"/>
                  </a:lnTo>
                  <a:lnTo>
                    <a:pt x="46" y="4"/>
                  </a:lnTo>
                  <a:lnTo>
                    <a:pt x="48" y="12"/>
                  </a:lnTo>
                  <a:lnTo>
                    <a:pt x="46" y="16"/>
                  </a:lnTo>
                  <a:lnTo>
                    <a:pt x="46" y="18"/>
                  </a:lnTo>
                  <a:lnTo>
                    <a:pt x="42" y="22"/>
                  </a:lnTo>
                  <a:lnTo>
                    <a:pt x="36" y="24"/>
                  </a:lnTo>
                  <a:lnTo>
                    <a:pt x="34" y="24"/>
                  </a:lnTo>
                  <a:lnTo>
                    <a:pt x="30" y="22"/>
                  </a:lnTo>
                  <a:lnTo>
                    <a:pt x="26" y="18"/>
                  </a:lnTo>
                  <a:lnTo>
                    <a:pt x="20" y="12"/>
                  </a:lnTo>
                  <a:lnTo>
                    <a:pt x="18" y="10"/>
                  </a:lnTo>
                  <a:lnTo>
                    <a:pt x="14" y="10"/>
                  </a:lnTo>
                  <a:lnTo>
                    <a:pt x="10" y="10"/>
                  </a:lnTo>
                  <a:lnTo>
                    <a:pt x="8" y="12"/>
                  </a:lnTo>
                  <a:lnTo>
                    <a:pt x="4" y="20"/>
                  </a:lnTo>
                  <a:lnTo>
                    <a:pt x="2" y="26"/>
                  </a:lnTo>
                  <a:lnTo>
                    <a:pt x="0" y="32"/>
                  </a:lnTo>
                  <a:lnTo>
                    <a:pt x="2" y="40"/>
                  </a:lnTo>
                  <a:lnTo>
                    <a:pt x="4" y="38"/>
                  </a:lnTo>
                  <a:lnTo>
                    <a:pt x="6" y="36"/>
                  </a:lnTo>
                  <a:lnTo>
                    <a:pt x="14" y="36"/>
                  </a:lnTo>
                  <a:lnTo>
                    <a:pt x="26" y="36"/>
                  </a:lnTo>
                  <a:lnTo>
                    <a:pt x="30" y="38"/>
                  </a:lnTo>
                  <a:lnTo>
                    <a:pt x="38" y="40"/>
                  </a:lnTo>
                  <a:lnTo>
                    <a:pt x="46" y="38"/>
                  </a:lnTo>
                  <a:lnTo>
                    <a:pt x="54" y="34"/>
                  </a:lnTo>
                  <a:lnTo>
                    <a:pt x="59" y="40"/>
                  </a:lnTo>
                  <a:lnTo>
                    <a:pt x="65" y="42"/>
                  </a:lnTo>
                  <a:lnTo>
                    <a:pt x="65" y="46"/>
                  </a:lnTo>
                  <a:lnTo>
                    <a:pt x="67" y="50"/>
                  </a:lnTo>
                  <a:lnTo>
                    <a:pt x="73" y="54"/>
                  </a:lnTo>
                  <a:lnTo>
                    <a:pt x="75" y="52"/>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09" name="Freeform 707">
              <a:extLst>
                <a:ext uri="{FF2B5EF4-FFF2-40B4-BE49-F238E27FC236}">
                  <a16:creationId xmlns:a16="http://schemas.microsoft.com/office/drawing/2014/main" id="{C6B82D70-E934-431C-96B1-7A99FB03966B}"/>
                </a:ext>
              </a:extLst>
            </p:cNvPr>
            <p:cNvSpPr>
              <a:spLocks/>
            </p:cNvSpPr>
            <p:nvPr/>
          </p:nvSpPr>
          <p:spPr bwMode="gray">
            <a:xfrm>
              <a:off x="2974924" y="533861"/>
              <a:ext cx="78791" cy="62104"/>
            </a:xfrm>
            <a:custGeom>
              <a:avLst/>
              <a:gdLst>
                <a:gd name="T0" fmla="*/ 2147483647 w 71"/>
                <a:gd name="T1" fmla="*/ 2147483647 h 50"/>
                <a:gd name="T2" fmla="*/ 2147483647 w 71"/>
                <a:gd name="T3" fmla="*/ 2147483647 h 50"/>
                <a:gd name="T4" fmla="*/ 2147483647 w 71"/>
                <a:gd name="T5" fmla="*/ 2147483647 h 50"/>
                <a:gd name="T6" fmla="*/ 2147483647 w 71"/>
                <a:gd name="T7" fmla="*/ 2147483647 h 50"/>
                <a:gd name="T8" fmla="*/ 2147483647 w 71"/>
                <a:gd name="T9" fmla="*/ 2147483647 h 50"/>
                <a:gd name="T10" fmla="*/ 2147483647 w 71"/>
                <a:gd name="T11" fmla="*/ 0 h 50"/>
                <a:gd name="T12" fmla="*/ 2147483647 w 71"/>
                <a:gd name="T13" fmla="*/ 2147483647 h 50"/>
                <a:gd name="T14" fmla="*/ 2147483647 w 71"/>
                <a:gd name="T15" fmla="*/ 2147483647 h 50"/>
                <a:gd name="T16" fmla="*/ 2147483647 w 71"/>
                <a:gd name="T17" fmla="*/ 2147483647 h 50"/>
                <a:gd name="T18" fmla="*/ 2147483647 w 71"/>
                <a:gd name="T19" fmla="*/ 2147483647 h 50"/>
                <a:gd name="T20" fmla="*/ 2147483647 w 71"/>
                <a:gd name="T21" fmla="*/ 2147483647 h 50"/>
                <a:gd name="T22" fmla="*/ 2147483647 w 71"/>
                <a:gd name="T23" fmla="*/ 2147483647 h 50"/>
                <a:gd name="T24" fmla="*/ 2147483647 w 71"/>
                <a:gd name="T25" fmla="*/ 2147483647 h 50"/>
                <a:gd name="T26" fmla="*/ 0 w 71"/>
                <a:gd name="T27" fmla="*/ 2147483647 h 50"/>
                <a:gd name="T28" fmla="*/ 0 w 71"/>
                <a:gd name="T29" fmla="*/ 2147483647 h 50"/>
                <a:gd name="T30" fmla="*/ 2147483647 w 71"/>
                <a:gd name="T31" fmla="*/ 2147483647 h 50"/>
                <a:gd name="T32" fmla="*/ 2147483647 w 71"/>
                <a:gd name="T33" fmla="*/ 2147483647 h 50"/>
                <a:gd name="T34" fmla="*/ 2147483647 w 71"/>
                <a:gd name="T35" fmla="*/ 2147483647 h 50"/>
                <a:gd name="T36" fmla="*/ 2147483647 w 71"/>
                <a:gd name="T37" fmla="*/ 2147483647 h 50"/>
                <a:gd name="T38" fmla="*/ 2147483647 w 71"/>
                <a:gd name="T39" fmla="*/ 2147483647 h 50"/>
                <a:gd name="T40" fmla="*/ 2147483647 w 71"/>
                <a:gd name="T41" fmla="*/ 2147483647 h 50"/>
                <a:gd name="T42" fmla="*/ 2147483647 w 71"/>
                <a:gd name="T43" fmla="*/ 2147483647 h 50"/>
                <a:gd name="T44" fmla="*/ 2147483647 w 71"/>
                <a:gd name="T45" fmla="*/ 2147483647 h 50"/>
                <a:gd name="T46" fmla="*/ 2147483647 w 71"/>
                <a:gd name="T47" fmla="*/ 2147483647 h 50"/>
                <a:gd name="T48" fmla="*/ 2147483647 w 71"/>
                <a:gd name="T49" fmla="*/ 2147483647 h 50"/>
                <a:gd name="T50" fmla="*/ 2147483647 w 71"/>
                <a:gd name="T51" fmla="*/ 2147483647 h 50"/>
                <a:gd name="T52" fmla="*/ 2147483647 w 71"/>
                <a:gd name="T53" fmla="*/ 2147483647 h 50"/>
                <a:gd name="T54" fmla="*/ 2147483647 w 71"/>
                <a:gd name="T55" fmla="*/ 2147483647 h 50"/>
                <a:gd name="T56" fmla="*/ 2147483647 w 71"/>
                <a:gd name="T57" fmla="*/ 2147483647 h 50"/>
                <a:gd name="T58" fmla="*/ 2147483647 w 71"/>
                <a:gd name="T59" fmla="*/ 2147483647 h 50"/>
                <a:gd name="T60" fmla="*/ 2147483647 w 71"/>
                <a:gd name="T61" fmla="*/ 2147483647 h 50"/>
                <a:gd name="T62" fmla="*/ 2147483647 w 71"/>
                <a:gd name="T63" fmla="*/ 2147483647 h 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50"/>
                <a:gd name="T98" fmla="*/ 71 w 71"/>
                <a:gd name="T99" fmla="*/ 50 h 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50">
                  <a:moveTo>
                    <a:pt x="71" y="20"/>
                  </a:moveTo>
                  <a:lnTo>
                    <a:pt x="65" y="16"/>
                  </a:lnTo>
                  <a:lnTo>
                    <a:pt x="63" y="12"/>
                  </a:lnTo>
                  <a:lnTo>
                    <a:pt x="63" y="8"/>
                  </a:lnTo>
                  <a:lnTo>
                    <a:pt x="57" y="6"/>
                  </a:lnTo>
                  <a:lnTo>
                    <a:pt x="52" y="0"/>
                  </a:lnTo>
                  <a:lnTo>
                    <a:pt x="44" y="4"/>
                  </a:lnTo>
                  <a:lnTo>
                    <a:pt x="36" y="6"/>
                  </a:lnTo>
                  <a:lnTo>
                    <a:pt x="28" y="4"/>
                  </a:lnTo>
                  <a:lnTo>
                    <a:pt x="24" y="2"/>
                  </a:lnTo>
                  <a:lnTo>
                    <a:pt x="12" y="2"/>
                  </a:lnTo>
                  <a:lnTo>
                    <a:pt x="4" y="2"/>
                  </a:lnTo>
                  <a:lnTo>
                    <a:pt x="2" y="4"/>
                  </a:lnTo>
                  <a:lnTo>
                    <a:pt x="0" y="6"/>
                  </a:lnTo>
                  <a:lnTo>
                    <a:pt x="0" y="20"/>
                  </a:lnTo>
                  <a:lnTo>
                    <a:pt x="8" y="22"/>
                  </a:lnTo>
                  <a:lnTo>
                    <a:pt x="16" y="22"/>
                  </a:lnTo>
                  <a:lnTo>
                    <a:pt x="22" y="24"/>
                  </a:lnTo>
                  <a:lnTo>
                    <a:pt x="28" y="26"/>
                  </a:lnTo>
                  <a:lnTo>
                    <a:pt x="26" y="38"/>
                  </a:lnTo>
                  <a:lnTo>
                    <a:pt x="30" y="42"/>
                  </a:lnTo>
                  <a:lnTo>
                    <a:pt x="32" y="44"/>
                  </a:lnTo>
                  <a:lnTo>
                    <a:pt x="36" y="44"/>
                  </a:lnTo>
                  <a:lnTo>
                    <a:pt x="40" y="48"/>
                  </a:lnTo>
                  <a:lnTo>
                    <a:pt x="40" y="50"/>
                  </a:lnTo>
                  <a:lnTo>
                    <a:pt x="46" y="50"/>
                  </a:lnTo>
                  <a:lnTo>
                    <a:pt x="50" y="48"/>
                  </a:lnTo>
                  <a:lnTo>
                    <a:pt x="59" y="40"/>
                  </a:lnTo>
                  <a:lnTo>
                    <a:pt x="63" y="32"/>
                  </a:lnTo>
                  <a:lnTo>
                    <a:pt x="69" y="26"/>
                  </a:lnTo>
                  <a:lnTo>
                    <a:pt x="67" y="20"/>
                  </a:lnTo>
                  <a:lnTo>
                    <a:pt x="71" y="20"/>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310" name="Freeform 708">
              <a:extLst>
                <a:ext uri="{FF2B5EF4-FFF2-40B4-BE49-F238E27FC236}">
                  <a16:creationId xmlns:a16="http://schemas.microsoft.com/office/drawing/2014/main" id="{85B46F74-A220-47EB-ACCB-BCC75FD5D3C2}"/>
                </a:ext>
              </a:extLst>
            </p:cNvPr>
            <p:cNvSpPr>
              <a:spLocks/>
            </p:cNvSpPr>
            <p:nvPr/>
          </p:nvSpPr>
          <p:spPr bwMode="gray">
            <a:xfrm>
              <a:off x="2869871" y="573273"/>
              <a:ext cx="168324" cy="134958"/>
            </a:xfrm>
            <a:custGeom>
              <a:avLst/>
              <a:gdLst>
                <a:gd name="T0" fmla="*/ 2147483647 w 151"/>
                <a:gd name="T1" fmla="*/ 2147483647 h 110"/>
                <a:gd name="T2" fmla="*/ 2147483647 w 151"/>
                <a:gd name="T3" fmla="*/ 2147483647 h 110"/>
                <a:gd name="T4" fmla="*/ 2147483647 w 151"/>
                <a:gd name="T5" fmla="*/ 2147483647 h 110"/>
                <a:gd name="T6" fmla="*/ 2147483647 w 151"/>
                <a:gd name="T7" fmla="*/ 2147483647 h 110"/>
                <a:gd name="T8" fmla="*/ 2147483647 w 151"/>
                <a:gd name="T9" fmla="*/ 2147483647 h 110"/>
                <a:gd name="T10" fmla="*/ 2147483647 w 151"/>
                <a:gd name="T11" fmla="*/ 2147483647 h 110"/>
                <a:gd name="T12" fmla="*/ 2147483647 w 151"/>
                <a:gd name="T13" fmla="*/ 2147483647 h 110"/>
                <a:gd name="T14" fmla="*/ 2147483647 w 151"/>
                <a:gd name="T15" fmla="*/ 2147483647 h 110"/>
                <a:gd name="T16" fmla="*/ 2147483647 w 151"/>
                <a:gd name="T17" fmla="*/ 2147483647 h 110"/>
                <a:gd name="T18" fmla="*/ 2147483647 w 151"/>
                <a:gd name="T19" fmla="*/ 2147483647 h 110"/>
                <a:gd name="T20" fmla="*/ 2147483647 w 151"/>
                <a:gd name="T21" fmla="*/ 2147483647 h 110"/>
                <a:gd name="T22" fmla="*/ 2147483647 w 151"/>
                <a:gd name="T23" fmla="*/ 2147483647 h 110"/>
                <a:gd name="T24" fmla="*/ 2147483647 w 151"/>
                <a:gd name="T25" fmla="*/ 2147483647 h 110"/>
                <a:gd name="T26" fmla="*/ 2147483647 w 151"/>
                <a:gd name="T27" fmla="*/ 2147483647 h 110"/>
                <a:gd name="T28" fmla="*/ 2147483647 w 151"/>
                <a:gd name="T29" fmla="*/ 2147483647 h 110"/>
                <a:gd name="T30" fmla="*/ 2147483647 w 151"/>
                <a:gd name="T31" fmla="*/ 2147483647 h 110"/>
                <a:gd name="T32" fmla="*/ 2147483647 w 151"/>
                <a:gd name="T33" fmla="*/ 2147483647 h 110"/>
                <a:gd name="T34" fmla="*/ 2147483647 w 151"/>
                <a:gd name="T35" fmla="*/ 2147483647 h 110"/>
                <a:gd name="T36" fmla="*/ 2147483647 w 151"/>
                <a:gd name="T37" fmla="*/ 2147483647 h 110"/>
                <a:gd name="T38" fmla="*/ 2147483647 w 151"/>
                <a:gd name="T39" fmla="*/ 2147483647 h 110"/>
                <a:gd name="T40" fmla="*/ 2147483647 w 151"/>
                <a:gd name="T41" fmla="*/ 2147483647 h 110"/>
                <a:gd name="T42" fmla="*/ 2147483647 w 151"/>
                <a:gd name="T43" fmla="*/ 2147483647 h 110"/>
                <a:gd name="T44" fmla="*/ 2147483647 w 151"/>
                <a:gd name="T45" fmla="*/ 2147483647 h 110"/>
                <a:gd name="T46" fmla="*/ 2147483647 w 151"/>
                <a:gd name="T47" fmla="*/ 2147483647 h 110"/>
                <a:gd name="T48" fmla="*/ 2147483647 w 151"/>
                <a:gd name="T49" fmla="*/ 2147483647 h 110"/>
                <a:gd name="T50" fmla="*/ 0 w 151"/>
                <a:gd name="T51" fmla="*/ 2147483647 h 110"/>
                <a:gd name="T52" fmla="*/ 0 w 151"/>
                <a:gd name="T53" fmla="*/ 2147483647 h 110"/>
                <a:gd name="T54" fmla="*/ 2147483647 w 151"/>
                <a:gd name="T55" fmla="*/ 2147483647 h 110"/>
                <a:gd name="T56" fmla="*/ 2147483647 w 151"/>
                <a:gd name="T57" fmla="*/ 2147483647 h 110"/>
                <a:gd name="T58" fmla="*/ 2147483647 w 151"/>
                <a:gd name="T59" fmla="*/ 2147483647 h 110"/>
                <a:gd name="T60" fmla="*/ 2147483647 w 151"/>
                <a:gd name="T61" fmla="*/ 0 h 110"/>
                <a:gd name="T62" fmla="*/ 2147483647 w 151"/>
                <a:gd name="T63" fmla="*/ 0 h 110"/>
                <a:gd name="T64" fmla="*/ 2147483647 w 151"/>
                <a:gd name="T65" fmla="*/ 2147483647 h 110"/>
                <a:gd name="T66" fmla="*/ 2147483647 w 151"/>
                <a:gd name="T67" fmla="*/ 2147483647 h 110"/>
                <a:gd name="T68" fmla="*/ 2147483647 w 151"/>
                <a:gd name="T69" fmla="*/ 2147483647 h 110"/>
                <a:gd name="T70" fmla="*/ 2147483647 w 151"/>
                <a:gd name="T71" fmla="*/ 2147483647 h 110"/>
                <a:gd name="T72" fmla="*/ 2147483647 w 151"/>
                <a:gd name="T73" fmla="*/ 2147483647 h 110"/>
                <a:gd name="T74" fmla="*/ 2147483647 w 151"/>
                <a:gd name="T75" fmla="*/ 2147483647 h 110"/>
                <a:gd name="T76" fmla="*/ 2147483647 w 151"/>
                <a:gd name="T77" fmla="*/ 2147483647 h 110"/>
                <a:gd name="T78" fmla="*/ 2147483647 w 151"/>
                <a:gd name="T79" fmla="*/ 2147483647 h 110"/>
                <a:gd name="T80" fmla="*/ 2147483647 w 151"/>
                <a:gd name="T81" fmla="*/ 2147483647 h 110"/>
                <a:gd name="T82" fmla="*/ 2147483647 w 151"/>
                <a:gd name="T83" fmla="*/ 2147483647 h 110"/>
                <a:gd name="T84" fmla="*/ 2147483647 w 151"/>
                <a:gd name="T85" fmla="*/ 2147483647 h 110"/>
                <a:gd name="T86" fmla="*/ 2147483647 w 151"/>
                <a:gd name="T87" fmla="*/ 2147483647 h 110"/>
                <a:gd name="T88" fmla="*/ 2147483647 w 151"/>
                <a:gd name="T89" fmla="*/ 2147483647 h 110"/>
                <a:gd name="T90" fmla="*/ 2147483647 w 151"/>
                <a:gd name="T91" fmla="*/ 2147483647 h 110"/>
                <a:gd name="T92" fmla="*/ 2147483647 w 151"/>
                <a:gd name="T93" fmla="*/ 2147483647 h 110"/>
                <a:gd name="T94" fmla="*/ 2147483647 w 151"/>
                <a:gd name="T95" fmla="*/ 2147483647 h 110"/>
                <a:gd name="T96" fmla="*/ 2147483647 w 151"/>
                <a:gd name="T97" fmla="*/ 2147483647 h 110"/>
                <a:gd name="T98" fmla="*/ 2147483647 w 151"/>
                <a:gd name="T99" fmla="*/ 2147483647 h 110"/>
                <a:gd name="T100" fmla="*/ 2147483647 w 151"/>
                <a:gd name="T101" fmla="*/ 2147483647 h 110"/>
                <a:gd name="T102" fmla="*/ 2147483647 w 151"/>
                <a:gd name="T103" fmla="*/ 2147483647 h 110"/>
                <a:gd name="T104" fmla="*/ 2147483647 w 151"/>
                <a:gd name="T105" fmla="*/ 2147483647 h 110"/>
                <a:gd name="T106" fmla="*/ 2147483647 w 151"/>
                <a:gd name="T107" fmla="*/ 2147483647 h 110"/>
                <a:gd name="T108" fmla="*/ 2147483647 w 151"/>
                <a:gd name="T109" fmla="*/ 2147483647 h 1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1"/>
                <a:gd name="T166" fmla="*/ 0 h 110"/>
                <a:gd name="T167" fmla="*/ 151 w 151"/>
                <a:gd name="T168" fmla="*/ 110 h 1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1" h="110">
                  <a:moveTo>
                    <a:pt x="130" y="108"/>
                  </a:moveTo>
                  <a:lnTo>
                    <a:pt x="126" y="108"/>
                  </a:lnTo>
                  <a:lnTo>
                    <a:pt x="118" y="106"/>
                  </a:lnTo>
                  <a:lnTo>
                    <a:pt x="108" y="104"/>
                  </a:lnTo>
                  <a:lnTo>
                    <a:pt x="98" y="106"/>
                  </a:lnTo>
                  <a:lnTo>
                    <a:pt x="90" y="108"/>
                  </a:lnTo>
                  <a:lnTo>
                    <a:pt x="88" y="108"/>
                  </a:lnTo>
                  <a:lnTo>
                    <a:pt x="88" y="106"/>
                  </a:lnTo>
                  <a:lnTo>
                    <a:pt x="86" y="102"/>
                  </a:lnTo>
                  <a:lnTo>
                    <a:pt x="80" y="102"/>
                  </a:lnTo>
                  <a:lnTo>
                    <a:pt x="76" y="102"/>
                  </a:lnTo>
                  <a:lnTo>
                    <a:pt x="74" y="102"/>
                  </a:lnTo>
                  <a:lnTo>
                    <a:pt x="72" y="100"/>
                  </a:lnTo>
                  <a:lnTo>
                    <a:pt x="70" y="94"/>
                  </a:lnTo>
                  <a:lnTo>
                    <a:pt x="64" y="92"/>
                  </a:lnTo>
                  <a:lnTo>
                    <a:pt x="58" y="90"/>
                  </a:lnTo>
                  <a:lnTo>
                    <a:pt x="50" y="88"/>
                  </a:lnTo>
                  <a:lnTo>
                    <a:pt x="46" y="84"/>
                  </a:lnTo>
                  <a:lnTo>
                    <a:pt x="44" y="88"/>
                  </a:lnTo>
                  <a:lnTo>
                    <a:pt x="40" y="88"/>
                  </a:lnTo>
                  <a:lnTo>
                    <a:pt x="38" y="88"/>
                  </a:lnTo>
                  <a:lnTo>
                    <a:pt x="36" y="84"/>
                  </a:lnTo>
                  <a:lnTo>
                    <a:pt x="14" y="76"/>
                  </a:lnTo>
                  <a:lnTo>
                    <a:pt x="14" y="66"/>
                  </a:lnTo>
                  <a:lnTo>
                    <a:pt x="6" y="52"/>
                  </a:lnTo>
                  <a:lnTo>
                    <a:pt x="0" y="38"/>
                  </a:lnTo>
                  <a:lnTo>
                    <a:pt x="0" y="18"/>
                  </a:lnTo>
                  <a:lnTo>
                    <a:pt x="4" y="18"/>
                  </a:lnTo>
                  <a:lnTo>
                    <a:pt x="14" y="16"/>
                  </a:lnTo>
                  <a:lnTo>
                    <a:pt x="26" y="10"/>
                  </a:lnTo>
                  <a:lnTo>
                    <a:pt x="44" y="0"/>
                  </a:lnTo>
                  <a:lnTo>
                    <a:pt x="62" y="0"/>
                  </a:lnTo>
                  <a:lnTo>
                    <a:pt x="64" y="4"/>
                  </a:lnTo>
                  <a:lnTo>
                    <a:pt x="64" y="6"/>
                  </a:lnTo>
                  <a:lnTo>
                    <a:pt x="70" y="8"/>
                  </a:lnTo>
                  <a:lnTo>
                    <a:pt x="80" y="6"/>
                  </a:lnTo>
                  <a:lnTo>
                    <a:pt x="120" y="6"/>
                  </a:lnTo>
                  <a:lnTo>
                    <a:pt x="124" y="10"/>
                  </a:lnTo>
                  <a:lnTo>
                    <a:pt x="128" y="12"/>
                  </a:lnTo>
                  <a:lnTo>
                    <a:pt x="132" y="14"/>
                  </a:lnTo>
                  <a:lnTo>
                    <a:pt x="134" y="16"/>
                  </a:lnTo>
                  <a:lnTo>
                    <a:pt x="138" y="22"/>
                  </a:lnTo>
                  <a:lnTo>
                    <a:pt x="140" y="30"/>
                  </a:lnTo>
                  <a:lnTo>
                    <a:pt x="140" y="36"/>
                  </a:lnTo>
                  <a:lnTo>
                    <a:pt x="144" y="42"/>
                  </a:lnTo>
                  <a:lnTo>
                    <a:pt x="138" y="46"/>
                  </a:lnTo>
                  <a:lnTo>
                    <a:pt x="136" y="48"/>
                  </a:lnTo>
                  <a:lnTo>
                    <a:pt x="134" y="50"/>
                  </a:lnTo>
                  <a:lnTo>
                    <a:pt x="136" y="58"/>
                  </a:lnTo>
                  <a:lnTo>
                    <a:pt x="142" y="66"/>
                  </a:lnTo>
                  <a:lnTo>
                    <a:pt x="151" y="84"/>
                  </a:lnTo>
                  <a:lnTo>
                    <a:pt x="146" y="88"/>
                  </a:lnTo>
                  <a:lnTo>
                    <a:pt x="140" y="94"/>
                  </a:lnTo>
                  <a:lnTo>
                    <a:pt x="132" y="110"/>
                  </a:lnTo>
                  <a:lnTo>
                    <a:pt x="130" y="108"/>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11" name="Freeform 709">
              <a:extLst>
                <a:ext uri="{FF2B5EF4-FFF2-40B4-BE49-F238E27FC236}">
                  <a16:creationId xmlns:a16="http://schemas.microsoft.com/office/drawing/2014/main" id="{E6C08669-DFD4-4C54-BE65-4D8F6FA7CA14}"/>
                </a:ext>
              </a:extLst>
            </p:cNvPr>
            <p:cNvSpPr>
              <a:spLocks/>
            </p:cNvSpPr>
            <p:nvPr/>
          </p:nvSpPr>
          <p:spPr bwMode="gray">
            <a:xfrm>
              <a:off x="3013126" y="619852"/>
              <a:ext cx="310385" cy="199451"/>
            </a:xfrm>
            <a:custGeom>
              <a:avLst/>
              <a:gdLst>
                <a:gd name="T0" fmla="*/ 2147483647 w 279"/>
                <a:gd name="T1" fmla="*/ 2147483647 h 162"/>
                <a:gd name="T2" fmla="*/ 2147483647 w 279"/>
                <a:gd name="T3" fmla="*/ 2147483647 h 162"/>
                <a:gd name="T4" fmla="*/ 2147483647 w 279"/>
                <a:gd name="T5" fmla="*/ 2147483647 h 162"/>
                <a:gd name="T6" fmla="*/ 2147483647 w 279"/>
                <a:gd name="T7" fmla="*/ 2147483647 h 162"/>
                <a:gd name="T8" fmla="*/ 0 w 279"/>
                <a:gd name="T9" fmla="*/ 2147483647 h 162"/>
                <a:gd name="T10" fmla="*/ 2147483647 w 279"/>
                <a:gd name="T11" fmla="*/ 2147483647 h 162"/>
                <a:gd name="T12" fmla="*/ 2147483647 w 279"/>
                <a:gd name="T13" fmla="*/ 2147483647 h 162"/>
                <a:gd name="T14" fmla="*/ 2147483647 w 279"/>
                <a:gd name="T15" fmla="*/ 2147483647 h 162"/>
                <a:gd name="T16" fmla="*/ 2147483647 w 279"/>
                <a:gd name="T17" fmla="*/ 2147483647 h 162"/>
                <a:gd name="T18" fmla="*/ 2147483647 w 279"/>
                <a:gd name="T19" fmla="*/ 2147483647 h 162"/>
                <a:gd name="T20" fmla="*/ 2147483647 w 279"/>
                <a:gd name="T21" fmla="*/ 2147483647 h 162"/>
                <a:gd name="T22" fmla="*/ 2147483647 w 279"/>
                <a:gd name="T23" fmla="*/ 2147483647 h 162"/>
                <a:gd name="T24" fmla="*/ 2147483647 w 279"/>
                <a:gd name="T25" fmla="*/ 2147483647 h 162"/>
                <a:gd name="T26" fmla="*/ 2147483647 w 279"/>
                <a:gd name="T27" fmla="*/ 0 h 162"/>
                <a:gd name="T28" fmla="*/ 2147483647 w 279"/>
                <a:gd name="T29" fmla="*/ 2147483647 h 162"/>
                <a:gd name="T30" fmla="*/ 2147483647 w 279"/>
                <a:gd name="T31" fmla="*/ 2147483647 h 162"/>
                <a:gd name="T32" fmla="*/ 2147483647 w 279"/>
                <a:gd name="T33" fmla="*/ 2147483647 h 162"/>
                <a:gd name="T34" fmla="*/ 2147483647 w 279"/>
                <a:gd name="T35" fmla="*/ 2147483647 h 162"/>
                <a:gd name="T36" fmla="*/ 2147483647 w 279"/>
                <a:gd name="T37" fmla="*/ 2147483647 h 162"/>
                <a:gd name="T38" fmla="*/ 2147483647 w 279"/>
                <a:gd name="T39" fmla="*/ 2147483647 h 162"/>
                <a:gd name="T40" fmla="*/ 2147483647 w 279"/>
                <a:gd name="T41" fmla="*/ 2147483647 h 162"/>
                <a:gd name="T42" fmla="*/ 2147483647 w 279"/>
                <a:gd name="T43" fmla="*/ 2147483647 h 162"/>
                <a:gd name="T44" fmla="*/ 2147483647 w 279"/>
                <a:gd name="T45" fmla="*/ 2147483647 h 162"/>
                <a:gd name="T46" fmla="*/ 2147483647 w 279"/>
                <a:gd name="T47" fmla="*/ 2147483647 h 162"/>
                <a:gd name="T48" fmla="*/ 2147483647 w 279"/>
                <a:gd name="T49" fmla="*/ 2147483647 h 162"/>
                <a:gd name="T50" fmla="*/ 2147483647 w 279"/>
                <a:gd name="T51" fmla="*/ 2147483647 h 162"/>
                <a:gd name="T52" fmla="*/ 2147483647 w 279"/>
                <a:gd name="T53" fmla="*/ 2147483647 h 162"/>
                <a:gd name="T54" fmla="*/ 2147483647 w 279"/>
                <a:gd name="T55" fmla="*/ 2147483647 h 162"/>
                <a:gd name="T56" fmla="*/ 2147483647 w 279"/>
                <a:gd name="T57" fmla="*/ 2147483647 h 162"/>
                <a:gd name="T58" fmla="*/ 2147483647 w 279"/>
                <a:gd name="T59" fmla="*/ 2147483647 h 162"/>
                <a:gd name="T60" fmla="*/ 2147483647 w 279"/>
                <a:gd name="T61" fmla="*/ 2147483647 h 162"/>
                <a:gd name="T62" fmla="*/ 2147483647 w 279"/>
                <a:gd name="T63" fmla="*/ 2147483647 h 162"/>
                <a:gd name="T64" fmla="*/ 2147483647 w 279"/>
                <a:gd name="T65" fmla="*/ 2147483647 h 162"/>
                <a:gd name="T66" fmla="*/ 2147483647 w 279"/>
                <a:gd name="T67" fmla="*/ 2147483647 h 162"/>
                <a:gd name="T68" fmla="*/ 2147483647 w 279"/>
                <a:gd name="T69" fmla="*/ 2147483647 h 162"/>
                <a:gd name="T70" fmla="*/ 2147483647 w 279"/>
                <a:gd name="T71" fmla="*/ 2147483647 h 162"/>
                <a:gd name="T72" fmla="*/ 2147483647 w 279"/>
                <a:gd name="T73" fmla="*/ 2147483647 h 162"/>
                <a:gd name="T74" fmla="*/ 2147483647 w 279"/>
                <a:gd name="T75" fmla="*/ 2147483647 h 162"/>
                <a:gd name="T76" fmla="*/ 2147483647 w 279"/>
                <a:gd name="T77" fmla="*/ 2147483647 h 162"/>
                <a:gd name="T78" fmla="*/ 2147483647 w 279"/>
                <a:gd name="T79" fmla="*/ 2147483647 h 162"/>
                <a:gd name="T80" fmla="*/ 2147483647 w 279"/>
                <a:gd name="T81" fmla="*/ 2147483647 h 162"/>
                <a:gd name="T82" fmla="*/ 2147483647 w 279"/>
                <a:gd name="T83" fmla="*/ 2147483647 h 162"/>
                <a:gd name="T84" fmla="*/ 2147483647 w 279"/>
                <a:gd name="T85" fmla="*/ 2147483647 h 162"/>
                <a:gd name="T86" fmla="*/ 2147483647 w 279"/>
                <a:gd name="T87" fmla="*/ 2147483647 h 162"/>
                <a:gd name="T88" fmla="*/ 2147483647 w 279"/>
                <a:gd name="T89" fmla="*/ 2147483647 h 162"/>
                <a:gd name="T90" fmla="*/ 2147483647 w 279"/>
                <a:gd name="T91" fmla="*/ 2147483647 h 162"/>
                <a:gd name="T92" fmla="*/ 2147483647 w 279"/>
                <a:gd name="T93" fmla="*/ 2147483647 h 162"/>
                <a:gd name="T94" fmla="*/ 2147483647 w 279"/>
                <a:gd name="T95" fmla="*/ 2147483647 h 1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9"/>
                <a:gd name="T145" fmla="*/ 0 h 162"/>
                <a:gd name="T146" fmla="*/ 279 w 279"/>
                <a:gd name="T147" fmla="*/ 162 h 1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9" h="162">
                  <a:moveTo>
                    <a:pt x="71" y="88"/>
                  </a:moveTo>
                  <a:lnTo>
                    <a:pt x="63" y="88"/>
                  </a:lnTo>
                  <a:lnTo>
                    <a:pt x="59" y="92"/>
                  </a:lnTo>
                  <a:lnTo>
                    <a:pt x="49" y="96"/>
                  </a:lnTo>
                  <a:lnTo>
                    <a:pt x="41" y="96"/>
                  </a:lnTo>
                  <a:lnTo>
                    <a:pt x="29" y="94"/>
                  </a:lnTo>
                  <a:lnTo>
                    <a:pt x="18" y="92"/>
                  </a:lnTo>
                  <a:lnTo>
                    <a:pt x="12" y="90"/>
                  </a:lnTo>
                  <a:lnTo>
                    <a:pt x="6" y="86"/>
                  </a:lnTo>
                  <a:lnTo>
                    <a:pt x="0" y="82"/>
                  </a:lnTo>
                  <a:lnTo>
                    <a:pt x="2" y="70"/>
                  </a:lnTo>
                  <a:lnTo>
                    <a:pt x="6" y="64"/>
                  </a:lnTo>
                  <a:lnTo>
                    <a:pt x="12" y="56"/>
                  </a:lnTo>
                  <a:lnTo>
                    <a:pt x="16" y="48"/>
                  </a:lnTo>
                  <a:lnTo>
                    <a:pt x="23" y="42"/>
                  </a:lnTo>
                  <a:lnTo>
                    <a:pt x="16" y="32"/>
                  </a:lnTo>
                  <a:lnTo>
                    <a:pt x="12" y="22"/>
                  </a:lnTo>
                  <a:lnTo>
                    <a:pt x="6" y="16"/>
                  </a:lnTo>
                  <a:lnTo>
                    <a:pt x="25" y="12"/>
                  </a:lnTo>
                  <a:lnTo>
                    <a:pt x="49" y="10"/>
                  </a:lnTo>
                  <a:lnTo>
                    <a:pt x="69" y="12"/>
                  </a:lnTo>
                  <a:lnTo>
                    <a:pt x="85" y="18"/>
                  </a:lnTo>
                  <a:lnTo>
                    <a:pt x="103" y="16"/>
                  </a:lnTo>
                  <a:lnTo>
                    <a:pt x="121" y="18"/>
                  </a:lnTo>
                  <a:lnTo>
                    <a:pt x="125" y="8"/>
                  </a:lnTo>
                  <a:lnTo>
                    <a:pt x="137" y="6"/>
                  </a:lnTo>
                  <a:lnTo>
                    <a:pt x="149" y="6"/>
                  </a:lnTo>
                  <a:lnTo>
                    <a:pt x="167" y="0"/>
                  </a:lnTo>
                  <a:lnTo>
                    <a:pt x="179" y="8"/>
                  </a:lnTo>
                  <a:lnTo>
                    <a:pt x="179" y="16"/>
                  </a:lnTo>
                  <a:lnTo>
                    <a:pt x="181" y="24"/>
                  </a:lnTo>
                  <a:lnTo>
                    <a:pt x="197" y="26"/>
                  </a:lnTo>
                  <a:lnTo>
                    <a:pt x="199" y="32"/>
                  </a:lnTo>
                  <a:lnTo>
                    <a:pt x="201" y="38"/>
                  </a:lnTo>
                  <a:lnTo>
                    <a:pt x="213" y="40"/>
                  </a:lnTo>
                  <a:lnTo>
                    <a:pt x="217" y="44"/>
                  </a:lnTo>
                  <a:lnTo>
                    <a:pt x="233" y="40"/>
                  </a:lnTo>
                  <a:lnTo>
                    <a:pt x="239" y="48"/>
                  </a:lnTo>
                  <a:lnTo>
                    <a:pt x="251" y="52"/>
                  </a:lnTo>
                  <a:lnTo>
                    <a:pt x="267" y="54"/>
                  </a:lnTo>
                  <a:lnTo>
                    <a:pt x="279" y="60"/>
                  </a:lnTo>
                  <a:lnTo>
                    <a:pt x="279" y="64"/>
                  </a:lnTo>
                  <a:lnTo>
                    <a:pt x="271" y="70"/>
                  </a:lnTo>
                  <a:lnTo>
                    <a:pt x="277" y="76"/>
                  </a:lnTo>
                  <a:lnTo>
                    <a:pt x="279" y="84"/>
                  </a:lnTo>
                  <a:lnTo>
                    <a:pt x="279" y="90"/>
                  </a:lnTo>
                  <a:lnTo>
                    <a:pt x="261" y="90"/>
                  </a:lnTo>
                  <a:lnTo>
                    <a:pt x="257" y="94"/>
                  </a:lnTo>
                  <a:lnTo>
                    <a:pt x="251" y="98"/>
                  </a:lnTo>
                  <a:lnTo>
                    <a:pt x="251" y="106"/>
                  </a:lnTo>
                  <a:lnTo>
                    <a:pt x="243" y="108"/>
                  </a:lnTo>
                  <a:lnTo>
                    <a:pt x="233" y="108"/>
                  </a:lnTo>
                  <a:lnTo>
                    <a:pt x="223" y="114"/>
                  </a:lnTo>
                  <a:lnTo>
                    <a:pt x="211" y="118"/>
                  </a:lnTo>
                  <a:lnTo>
                    <a:pt x="203" y="124"/>
                  </a:lnTo>
                  <a:lnTo>
                    <a:pt x="195" y="124"/>
                  </a:lnTo>
                  <a:lnTo>
                    <a:pt x="197" y="128"/>
                  </a:lnTo>
                  <a:lnTo>
                    <a:pt x="203" y="132"/>
                  </a:lnTo>
                  <a:lnTo>
                    <a:pt x="209" y="138"/>
                  </a:lnTo>
                  <a:lnTo>
                    <a:pt x="219" y="142"/>
                  </a:lnTo>
                  <a:lnTo>
                    <a:pt x="227" y="146"/>
                  </a:lnTo>
                  <a:lnTo>
                    <a:pt x="223" y="148"/>
                  </a:lnTo>
                  <a:lnTo>
                    <a:pt x="215" y="152"/>
                  </a:lnTo>
                  <a:lnTo>
                    <a:pt x="207" y="154"/>
                  </a:lnTo>
                  <a:lnTo>
                    <a:pt x="199" y="158"/>
                  </a:lnTo>
                  <a:lnTo>
                    <a:pt x="189" y="162"/>
                  </a:lnTo>
                  <a:lnTo>
                    <a:pt x="189" y="148"/>
                  </a:lnTo>
                  <a:lnTo>
                    <a:pt x="183" y="142"/>
                  </a:lnTo>
                  <a:lnTo>
                    <a:pt x="169" y="136"/>
                  </a:lnTo>
                  <a:lnTo>
                    <a:pt x="179" y="130"/>
                  </a:lnTo>
                  <a:lnTo>
                    <a:pt x="185" y="124"/>
                  </a:lnTo>
                  <a:lnTo>
                    <a:pt x="177" y="124"/>
                  </a:lnTo>
                  <a:lnTo>
                    <a:pt x="171" y="126"/>
                  </a:lnTo>
                  <a:lnTo>
                    <a:pt x="161" y="124"/>
                  </a:lnTo>
                  <a:lnTo>
                    <a:pt x="157" y="118"/>
                  </a:lnTo>
                  <a:lnTo>
                    <a:pt x="151" y="116"/>
                  </a:lnTo>
                  <a:lnTo>
                    <a:pt x="141" y="116"/>
                  </a:lnTo>
                  <a:lnTo>
                    <a:pt x="139" y="120"/>
                  </a:lnTo>
                  <a:lnTo>
                    <a:pt x="137" y="126"/>
                  </a:lnTo>
                  <a:lnTo>
                    <a:pt x="133" y="130"/>
                  </a:lnTo>
                  <a:lnTo>
                    <a:pt x="127" y="136"/>
                  </a:lnTo>
                  <a:lnTo>
                    <a:pt x="123" y="138"/>
                  </a:lnTo>
                  <a:lnTo>
                    <a:pt x="119" y="136"/>
                  </a:lnTo>
                  <a:lnTo>
                    <a:pt x="111" y="136"/>
                  </a:lnTo>
                  <a:lnTo>
                    <a:pt x="101" y="142"/>
                  </a:lnTo>
                  <a:lnTo>
                    <a:pt x="97" y="134"/>
                  </a:lnTo>
                  <a:lnTo>
                    <a:pt x="107" y="128"/>
                  </a:lnTo>
                  <a:lnTo>
                    <a:pt x="107" y="116"/>
                  </a:lnTo>
                  <a:lnTo>
                    <a:pt x="115" y="118"/>
                  </a:lnTo>
                  <a:lnTo>
                    <a:pt x="125" y="118"/>
                  </a:lnTo>
                  <a:lnTo>
                    <a:pt x="119" y="106"/>
                  </a:lnTo>
                  <a:lnTo>
                    <a:pt x="115" y="98"/>
                  </a:lnTo>
                  <a:lnTo>
                    <a:pt x="105" y="86"/>
                  </a:lnTo>
                  <a:lnTo>
                    <a:pt x="97" y="82"/>
                  </a:lnTo>
                  <a:lnTo>
                    <a:pt x="89" y="80"/>
                  </a:lnTo>
                  <a:lnTo>
                    <a:pt x="81" y="84"/>
                  </a:lnTo>
                  <a:lnTo>
                    <a:pt x="71" y="88"/>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12" name="Freeform 710">
              <a:extLst>
                <a:ext uri="{FF2B5EF4-FFF2-40B4-BE49-F238E27FC236}">
                  <a16:creationId xmlns:a16="http://schemas.microsoft.com/office/drawing/2014/main" id="{E27D3479-BAB4-4BC6-9F68-8AEC4225EF42}"/>
                </a:ext>
              </a:extLst>
            </p:cNvPr>
            <p:cNvSpPr>
              <a:spLocks/>
            </p:cNvSpPr>
            <p:nvPr/>
          </p:nvSpPr>
          <p:spPr bwMode="gray">
            <a:xfrm>
              <a:off x="3019095" y="533861"/>
              <a:ext cx="159968" cy="108683"/>
            </a:xfrm>
            <a:custGeom>
              <a:avLst/>
              <a:gdLst>
                <a:gd name="T0" fmla="*/ 2147483647 w 143"/>
                <a:gd name="T1" fmla="*/ 2147483647 h 88"/>
                <a:gd name="T2" fmla="*/ 2147483647 w 143"/>
                <a:gd name="T3" fmla="*/ 2147483647 h 88"/>
                <a:gd name="T4" fmla="*/ 2147483647 w 143"/>
                <a:gd name="T5" fmla="*/ 2147483647 h 88"/>
                <a:gd name="T6" fmla="*/ 2147483647 w 143"/>
                <a:gd name="T7" fmla="*/ 2147483647 h 88"/>
                <a:gd name="T8" fmla="*/ 2147483647 w 143"/>
                <a:gd name="T9" fmla="*/ 2147483647 h 88"/>
                <a:gd name="T10" fmla="*/ 2147483647 w 143"/>
                <a:gd name="T11" fmla="*/ 2147483647 h 88"/>
                <a:gd name="T12" fmla="*/ 2147483647 w 143"/>
                <a:gd name="T13" fmla="*/ 2147483647 h 88"/>
                <a:gd name="T14" fmla="*/ 2147483647 w 143"/>
                <a:gd name="T15" fmla="*/ 2147483647 h 88"/>
                <a:gd name="T16" fmla="*/ 2147483647 w 143"/>
                <a:gd name="T17" fmla="*/ 2147483647 h 88"/>
                <a:gd name="T18" fmla="*/ 2147483647 w 143"/>
                <a:gd name="T19" fmla="*/ 2147483647 h 88"/>
                <a:gd name="T20" fmla="*/ 2147483647 w 143"/>
                <a:gd name="T21" fmla="*/ 2147483647 h 88"/>
                <a:gd name="T22" fmla="*/ 2147483647 w 143"/>
                <a:gd name="T23" fmla="*/ 2147483647 h 88"/>
                <a:gd name="T24" fmla="*/ 2147483647 w 143"/>
                <a:gd name="T25" fmla="*/ 2147483647 h 88"/>
                <a:gd name="T26" fmla="*/ 0 w 143"/>
                <a:gd name="T27" fmla="*/ 2147483647 h 88"/>
                <a:gd name="T28" fmla="*/ 0 w 143"/>
                <a:gd name="T29" fmla="*/ 2147483647 h 88"/>
                <a:gd name="T30" fmla="*/ 2147483647 w 143"/>
                <a:gd name="T31" fmla="*/ 2147483647 h 88"/>
                <a:gd name="T32" fmla="*/ 2147483647 w 143"/>
                <a:gd name="T33" fmla="*/ 2147483647 h 88"/>
                <a:gd name="T34" fmla="*/ 2147483647 w 143"/>
                <a:gd name="T35" fmla="*/ 2147483647 h 88"/>
                <a:gd name="T36" fmla="*/ 2147483647 w 143"/>
                <a:gd name="T37" fmla="*/ 2147483647 h 88"/>
                <a:gd name="T38" fmla="*/ 2147483647 w 143"/>
                <a:gd name="T39" fmla="*/ 2147483647 h 88"/>
                <a:gd name="T40" fmla="*/ 2147483647 w 143"/>
                <a:gd name="T41" fmla="*/ 2147483647 h 88"/>
                <a:gd name="T42" fmla="*/ 2147483647 w 143"/>
                <a:gd name="T43" fmla="*/ 2147483647 h 88"/>
                <a:gd name="T44" fmla="*/ 2147483647 w 143"/>
                <a:gd name="T45" fmla="*/ 2147483647 h 88"/>
                <a:gd name="T46" fmla="*/ 2147483647 w 143"/>
                <a:gd name="T47" fmla="*/ 2147483647 h 88"/>
                <a:gd name="T48" fmla="*/ 2147483647 w 143"/>
                <a:gd name="T49" fmla="*/ 2147483647 h 88"/>
                <a:gd name="T50" fmla="*/ 2147483647 w 143"/>
                <a:gd name="T51" fmla="*/ 2147483647 h 88"/>
                <a:gd name="T52" fmla="*/ 2147483647 w 143"/>
                <a:gd name="T53" fmla="*/ 2147483647 h 88"/>
                <a:gd name="T54" fmla="*/ 2147483647 w 143"/>
                <a:gd name="T55" fmla="*/ 2147483647 h 88"/>
                <a:gd name="T56" fmla="*/ 2147483647 w 143"/>
                <a:gd name="T57" fmla="*/ 0 h 88"/>
                <a:gd name="T58" fmla="*/ 2147483647 w 143"/>
                <a:gd name="T59" fmla="*/ 2147483647 h 88"/>
                <a:gd name="T60" fmla="*/ 2147483647 w 143"/>
                <a:gd name="T61" fmla="*/ 2147483647 h 88"/>
                <a:gd name="T62" fmla="*/ 2147483647 w 143"/>
                <a:gd name="T63" fmla="*/ 2147483647 h 88"/>
                <a:gd name="T64" fmla="*/ 2147483647 w 143"/>
                <a:gd name="T65" fmla="*/ 2147483647 h 88"/>
                <a:gd name="T66" fmla="*/ 2147483647 w 143"/>
                <a:gd name="T67" fmla="*/ 2147483647 h 88"/>
                <a:gd name="T68" fmla="*/ 2147483647 w 143"/>
                <a:gd name="T69" fmla="*/ 2147483647 h 88"/>
                <a:gd name="T70" fmla="*/ 2147483647 w 143"/>
                <a:gd name="T71" fmla="*/ 2147483647 h 88"/>
                <a:gd name="T72" fmla="*/ 2147483647 w 143"/>
                <a:gd name="T73" fmla="*/ 2147483647 h 88"/>
                <a:gd name="T74" fmla="*/ 2147483647 w 143"/>
                <a:gd name="T75" fmla="*/ 2147483647 h 88"/>
                <a:gd name="T76" fmla="*/ 2147483647 w 143"/>
                <a:gd name="T77" fmla="*/ 2147483647 h 88"/>
                <a:gd name="T78" fmla="*/ 2147483647 w 143"/>
                <a:gd name="T79" fmla="*/ 2147483647 h 88"/>
                <a:gd name="T80" fmla="*/ 2147483647 w 143"/>
                <a:gd name="T81" fmla="*/ 2147483647 h 88"/>
                <a:gd name="T82" fmla="*/ 2147483647 w 143"/>
                <a:gd name="T83" fmla="*/ 2147483647 h 88"/>
                <a:gd name="T84" fmla="*/ 2147483647 w 143"/>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3"/>
                <a:gd name="T130" fmla="*/ 0 h 88"/>
                <a:gd name="T131" fmla="*/ 143 w 143"/>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3" h="88">
                  <a:moveTo>
                    <a:pt x="131" y="76"/>
                  </a:moveTo>
                  <a:lnTo>
                    <a:pt x="119" y="78"/>
                  </a:lnTo>
                  <a:lnTo>
                    <a:pt x="115" y="88"/>
                  </a:lnTo>
                  <a:lnTo>
                    <a:pt x="107" y="86"/>
                  </a:lnTo>
                  <a:lnTo>
                    <a:pt x="97" y="86"/>
                  </a:lnTo>
                  <a:lnTo>
                    <a:pt x="87" y="86"/>
                  </a:lnTo>
                  <a:lnTo>
                    <a:pt x="79" y="88"/>
                  </a:lnTo>
                  <a:lnTo>
                    <a:pt x="67" y="84"/>
                  </a:lnTo>
                  <a:lnTo>
                    <a:pt x="57" y="80"/>
                  </a:lnTo>
                  <a:lnTo>
                    <a:pt x="43" y="80"/>
                  </a:lnTo>
                  <a:lnTo>
                    <a:pt x="35" y="78"/>
                  </a:lnTo>
                  <a:lnTo>
                    <a:pt x="25" y="80"/>
                  </a:lnTo>
                  <a:lnTo>
                    <a:pt x="17" y="82"/>
                  </a:lnTo>
                  <a:lnTo>
                    <a:pt x="0" y="86"/>
                  </a:lnTo>
                  <a:lnTo>
                    <a:pt x="0" y="78"/>
                  </a:lnTo>
                  <a:lnTo>
                    <a:pt x="10" y="74"/>
                  </a:lnTo>
                  <a:lnTo>
                    <a:pt x="8" y="66"/>
                  </a:lnTo>
                  <a:lnTo>
                    <a:pt x="4" y="56"/>
                  </a:lnTo>
                  <a:lnTo>
                    <a:pt x="4" y="50"/>
                  </a:lnTo>
                  <a:lnTo>
                    <a:pt x="12" y="48"/>
                  </a:lnTo>
                  <a:lnTo>
                    <a:pt x="19" y="36"/>
                  </a:lnTo>
                  <a:lnTo>
                    <a:pt x="29" y="26"/>
                  </a:lnTo>
                  <a:lnTo>
                    <a:pt x="29" y="18"/>
                  </a:lnTo>
                  <a:lnTo>
                    <a:pt x="33" y="18"/>
                  </a:lnTo>
                  <a:lnTo>
                    <a:pt x="43" y="18"/>
                  </a:lnTo>
                  <a:lnTo>
                    <a:pt x="49" y="14"/>
                  </a:lnTo>
                  <a:lnTo>
                    <a:pt x="53" y="6"/>
                  </a:lnTo>
                  <a:lnTo>
                    <a:pt x="63" y="4"/>
                  </a:lnTo>
                  <a:lnTo>
                    <a:pt x="75" y="0"/>
                  </a:lnTo>
                  <a:lnTo>
                    <a:pt x="87" y="4"/>
                  </a:lnTo>
                  <a:lnTo>
                    <a:pt x="105" y="4"/>
                  </a:lnTo>
                  <a:lnTo>
                    <a:pt x="113" y="16"/>
                  </a:lnTo>
                  <a:lnTo>
                    <a:pt x="117" y="26"/>
                  </a:lnTo>
                  <a:lnTo>
                    <a:pt x="119" y="30"/>
                  </a:lnTo>
                  <a:lnTo>
                    <a:pt x="125" y="36"/>
                  </a:lnTo>
                  <a:lnTo>
                    <a:pt x="129" y="42"/>
                  </a:lnTo>
                  <a:lnTo>
                    <a:pt x="131" y="44"/>
                  </a:lnTo>
                  <a:lnTo>
                    <a:pt x="141" y="46"/>
                  </a:lnTo>
                  <a:lnTo>
                    <a:pt x="143" y="54"/>
                  </a:lnTo>
                  <a:lnTo>
                    <a:pt x="135" y="56"/>
                  </a:lnTo>
                  <a:lnTo>
                    <a:pt x="123" y="56"/>
                  </a:lnTo>
                  <a:lnTo>
                    <a:pt x="127" y="66"/>
                  </a:lnTo>
                  <a:lnTo>
                    <a:pt x="131" y="76"/>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313" name="Freeform 711">
              <a:extLst>
                <a:ext uri="{FF2B5EF4-FFF2-40B4-BE49-F238E27FC236}">
                  <a16:creationId xmlns:a16="http://schemas.microsoft.com/office/drawing/2014/main" id="{246C1BFC-13C8-40D5-B851-EE93688C44F5}"/>
                </a:ext>
              </a:extLst>
            </p:cNvPr>
            <p:cNvSpPr>
              <a:spLocks/>
            </p:cNvSpPr>
            <p:nvPr/>
          </p:nvSpPr>
          <p:spPr bwMode="gray">
            <a:xfrm>
              <a:off x="2984475" y="728534"/>
              <a:ext cx="168324" cy="105100"/>
            </a:xfrm>
            <a:custGeom>
              <a:avLst/>
              <a:gdLst>
                <a:gd name="T0" fmla="*/ 2147483647 w 151"/>
                <a:gd name="T1" fmla="*/ 2147483647 h 86"/>
                <a:gd name="T2" fmla="*/ 2147483647 w 151"/>
                <a:gd name="T3" fmla="*/ 2147483647 h 86"/>
                <a:gd name="T4" fmla="*/ 2147483647 w 151"/>
                <a:gd name="T5" fmla="*/ 2147483647 h 86"/>
                <a:gd name="T6" fmla="*/ 2147483647 w 151"/>
                <a:gd name="T7" fmla="*/ 2147483647 h 86"/>
                <a:gd name="T8" fmla="*/ 2147483647 w 151"/>
                <a:gd name="T9" fmla="*/ 2147483647 h 86"/>
                <a:gd name="T10" fmla="*/ 2147483647 w 151"/>
                <a:gd name="T11" fmla="*/ 2147483647 h 86"/>
                <a:gd name="T12" fmla="*/ 2147483647 w 151"/>
                <a:gd name="T13" fmla="*/ 2147483647 h 86"/>
                <a:gd name="T14" fmla="*/ 2147483647 w 151"/>
                <a:gd name="T15" fmla="*/ 2147483647 h 86"/>
                <a:gd name="T16" fmla="*/ 2147483647 w 151"/>
                <a:gd name="T17" fmla="*/ 2147483647 h 86"/>
                <a:gd name="T18" fmla="*/ 2147483647 w 151"/>
                <a:gd name="T19" fmla="*/ 2147483647 h 86"/>
                <a:gd name="T20" fmla="*/ 2147483647 w 151"/>
                <a:gd name="T21" fmla="*/ 2147483647 h 86"/>
                <a:gd name="T22" fmla="*/ 0 w 151"/>
                <a:gd name="T23" fmla="*/ 2147483647 h 86"/>
                <a:gd name="T24" fmla="*/ 2147483647 w 151"/>
                <a:gd name="T25" fmla="*/ 2147483647 h 86"/>
                <a:gd name="T26" fmla="*/ 2147483647 w 151"/>
                <a:gd name="T27" fmla="*/ 2147483647 h 86"/>
                <a:gd name="T28" fmla="*/ 2147483647 w 151"/>
                <a:gd name="T29" fmla="*/ 2147483647 h 86"/>
                <a:gd name="T30" fmla="*/ 2147483647 w 151"/>
                <a:gd name="T31" fmla="*/ 2147483647 h 86"/>
                <a:gd name="T32" fmla="*/ 2147483647 w 151"/>
                <a:gd name="T33" fmla="*/ 2147483647 h 86"/>
                <a:gd name="T34" fmla="*/ 2147483647 w 151"/>
                <a:gd name="T35" fmla="*/ 2147483647 h 86"/>
                <a:gd name="T36" fmla="*/ 2147483647 w 151"/>
                <a:gd name="T37" fmla="*/ 2147483647 h 86"/>
                <a:gd name="T38" fmla="*/ 2147483647 w 151"/>
                <a:gd name="T39" fmla="*/ 2147483647 h 86"/>
                <a:gd name="T40" fmla="*/ 2147483647 w 151"/>
                <a:gd name="T41" fmla="*/ 2147483647 h 86"/>
                <a:gd name="T42" fmla="*/ 2147483647 w 151"/>
                <a:gd name="T43" fmla="*/ 2147483647 h 86"/>
                <a:gd name="T44" fmla="*/ 2147483647 w 151"/>
                <a:gd name="T45" fmla="*/ 2147483647 h 86"/>
                <a:gd name="T46" fmla="*/ 2147483647 w 151"/>
                <a:gd name="T47" fmla="*/ 2147483647 h 86"/>
                <a:gd name="T48" fmla="*/ 2147483647 w 151"/>
                <a:gd name="T49" fmla="*/ 2147483647 h 86"/>
                <a:gd name="T50" fmla="*/ 2147483647 w 151"/>
                <a:gd name="T51" fmla="*/ 2147483647 h 86"/>
                <a:gd name="T52" fmla="*/ 2147483647 w 151"/>
                <a:gd name="T53" fmla="*/ 2147483647 h 86"/>
                <a:gd name="T54" fmla="*/ 2147483647 w 151"/>
                <a:gd name="T55" fmla="*/ 2147483647 h 86"/>
                <a:gd name="T56" fmla="*/ 2147483647 w 151"/>
                <a:gd name="T57" fmla="*/ 0 h 86"/>
                <a:gd name="T58" fmla="*/ 2147483647 w 151"/>
                <a:gd name="T59" fmla="*/ 2147483647 h 86"/>
                <a:gd name="T60" fmla="*/ 2147483647 w 151"/>
                <a:gd name="T61" fmla="*/ 2147483647 h 86"/>
                <a:gd name="T62" fmla="*/ 2147483647 w 151"/>
                <a:gd name="T63" fmla="*/ 2147483647 h 86"/>
                <a:gd name="T64" fmla="*/ 2147483647 w 151"/>
                <a:gd name="T65" fmla="*/ 2147483647 h 86"/>
                <a:gd name="T66" fmla="*/ 2147483647 w 151"/>
                <a:gd name="T67" fmla="*/ 2147483647 h 86"/>
                <a:gd name="T68" fmla="*/ 2147483647 w 151"/>
                <a:gd name="T69" fmla="*/ 2147483647 h 86"/>
                <a:gd name="T70" fmla="*/ 2147483647 w 151"/>
                <a:gd name="T71" fmla="*/ 2147483647 h 86"/>
                <a:gd name="T72" fmla="*/ 2147483647 w 151"/>
                <a:gd name="T73" fmla="*/ 2147483647 h 86"/>
                <a:gd name="T74" fmla="*/ 2147483647 w 151"/>
                <a:gd name="T75" fmla="*/ 2147483647 h 86"/>
                <a:gd name="T76" fmla="*/ 2147483647 w 151"/>
                <a:gd name="T77" fmla="*/ 2147483647 h 86"/>
                <a:gd name="T78" fmla="*/ 2147483647 w 151"/>
                <a:gd name="T79" fmla="*/ 2147483647 h 86"/>
                <a:gd name="T80" fmla="*/ 2147483647 w 151"/>
                <a:gd name="T81" fmla="*/ 2147483647 h 86"/>
                <a:gd name="T82" fmla="*/ 2147483647 w 151"/>
                <a:gd name="T83" fmla="*/ 2147483647 h 86"/>
                <a:gd name="T84" fmla="*/ 2147483647 w 151"/>
                <a:gd name="T85" fmla="*/ 2147483647 h 86"/>
                <a:gd name="T86" fmla="*/ 2147483647 w 151"/>
                <a:gd name="T87" fmla="*/ 2147483647 h 86"/>
                <a:gd name="T88" fmla="*/ 2147483647 w 151"/>
                <a:gd name="T89" fmla="*/ 2147483647 h 86"/>
                <a:gd name="T90" fmla="*/ 2147483647 w 151"/>
                <a:gd name="T91" fmla="*/ 2147483647 h 86"/>
                <a:gd name="T92" fmla="*/ 2147483647 w 151"/>
                <a:gd name="T93" fmla="*/ 2147483647 h 86"/>
                <a:gd name="T94" fmla="*/ 2147483647 w 151"/>
                <a:gd name="T95" fmla="*/ 2147483647 h 86"/>
                <a:gd name="T96" fmla="*/ 2147483647 w 151"/>
                <a:gd name="T97" fmla="*/ 2147483647 h 86"/>
                <a:gd name="T98" fmla="*/ 2147483647 w 151"/>
                <a:gd name="T99" fmla="*/ 2147483647 h 86"/>
                <a:gd name="T100" fmla="*/ 2147483647 w 151"/>
                <a:gd name="T101" fmla="*/ 2147483647 h 86"/>
                <a:gd name="T102" fmla="*/ 2147483647 w 151"/>
                <a:gd name="T103" fmla="*/ 2147483647 h 86"/>
                <a:gd name="T104" fmla="*/ 2147483647 w 151"/>
                <a:gd name="T105" fmla="*/ 2147483647 h 86"/>
                <a:gd name="T106" fmla="*/ 2147483647 w 151"/>
                <a:gd name="T107" fmla="*/ 2147483647 h 86"/>
                <a:gd name="T108" fmla="*/ 2147483647 w 151"/>
                <a:gd name="T109" fmla="*/ 2147483647 h 86"/>
                <a:gd name="T110" fmla="*/ 2147483647 w 151"/>
                <a:gd name="T111" fmla="*/ 2147483647 h 86"/>
                <a:gd name="T112" fmla="*/ 2147483647 w 151"/>
                <a:gd name="T113" fmla="*/ 2147483647 h 86"/>
                <a:gd name="T114" fmla="*/ 2147483647 w 151"/>
                <a:gd name="T115" fmla="*/ 2147483647 h 86"/>
                <a:gd name="T116" fmla="*/ 2147483647 w 151"/>
                <a:gd name="T117" fmla="*/ 2147483647 h 86"/>
                <a:gd name="T118" fmla="*/ 2147483647 w 151"/>
                <a:gd name="T119" fmla="*/ 2147483647 h 86"/>
                <a:gd name="T120" fmla="*/ 2147483647 w 151"/>
                <a:gd name="T121" fmla="*/ 2147483647 h 86"/>
                <a:gd name="T122" fmla="*/ 2147483647 w 151"/>
                <a:gd name="T123" fmla="*/ 2147483647 h 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1"/>
                <a:gd name="T187" fmla="*/ 0 h 86"/>
                <a:gd name="T188" fmla="*/ 151 w 151"/>
                <a:gd name="T189" fmla="*/ 86 h 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1" h="86">
                  <a:moveTo>
                    <a:pt x="42" y="78"/>
                  </a:moveTo>
                  <a:lnTo>
                    <a:pt x="36" y="74"/>
                  </a:lnTo>
                  <a:lnTo>
                    <a:pt x="28" y="70"/>
                  </a:lnTo>
                  <a:lnTo>
                    <a:pt x="22" y="66"/>
                  </a:lnTo>
                  <a:lnTo>
                    <a:pt x="20" y="62"/>
                  </a:lnTo>
                  <a:lnTo>
                    <a:pt x="18" y="58"/>
                  </a:lnTo>
                  <a:lnTo>
                    <a:pt x="14" y="56"/>
                  </a:lnTo>
                  <a:lnTo>
                    <a:pt x="12" y="56"/>
                  </a:lnTo>
                  <a:lnTo>
                    <a:pt x="12" y="52"/>
                  </a:lnTo>
                  <a:lnTo>
                    <a:pt x="8" y="50"/>
                  </a:lnTo>
                  <a:lnTo>
                    <a:pt x="6" y="44"/>
                  </a:lnTo>
                  <a:lnTo>
                    <a:pt x="0" y="42"/>
                  </a:lnTo>
                  <a:lnTo>
                    <a:pt x="2" y="40"/>
                  </a:lnTo>
                  <a:lnTo>
                    <a:pt x="8" y="40"/>
                  </a:lnTo>
                  <a:lnTo>
                    <a:pt x="14" y="38"/>
                  </a:lnTo>
                  <a:lnTo>
                    <a:pt x="18" y="34"/>
                  </a:lnTo>
                  <a:lnTo>
                    <a:pt x="20" y="32"/>
                  </a:lnTo>
                  <a:lnTo>
                    <a:pt x="22" y="26"/>
                  </a:lnTo>
                  <a:lnTo>
                    <a:pt x="24" y="18"/>
                  </a:lnTo>
                  <a:lnTo>
                    <a:pt x="28" y="14"/>
                  </a:lnTo>
                  <a:lnTo>
                    <a:pt x="32" y="10"/>
                  </a:lnTo>
                  <a:lnTo>
                    <a:pt x="36" y="8"/>
                  </a:lnTo>
                  <a:lnTo>
                    <a:pt x="38" y="2"/>
                  </a:lnTo>
                  <a:lnTo>
                    <a:pt x="57" y="8"/>
                  </a:lnTo>
                  <a:lnTo>
                    <a:pt x="73" y="10"/>
                  </a:lnTo>
                  <a:lnTo>
                    <a:pt x="79" y="8"/>
                  </a:lnTo>
                  <a:lnTo>
                    <a:pt x="85" y="6"/>
                  </a:lnTo>
                  <a:lnTo>
                    <a:pt x="91" y="2"/>
                  </a:lnTo>
                  <a:lnTo>
                    <a:pt x="97" y="0"/>
                  </a:lnTo>
                  <a:lnTo>
                    <a:pt x="105" y="2"/>
                  </a:lnTo>
                  <a:lnTo>
                    <a:pt x="111" y="8"/>
                  </a:lnTo>
                  <a:lnTo>
                    <a:pt x="115" y="14"/>
                  </a:lnTo>
                  <a:lnTo>
                    <a:pt x="119" y="22"/>
                  </a:lnTo>
                  <a:lnTo>
                    <a:pt x="123" y="40"/>
                  </a:lnTo>
                  <a:lnTo>
                    <a:pt x="125" y="48"/>
                  </a:lnTo>
                  <a:lnTo>
                    <a:pt x="127" y="54"/>
                  </a:lnTo>
                  <a:lnTo>
                    <a:pt x="135" y="50"/>
                  </a:lnTo>
                  <a:lnTo>
                    <a:pt x="145" y="48"/>
                  </a:lnTo>
                  <a:lnTo>
                    <a:pt x="149" y="50"/>
                  </a:lnTo>
                  <a:lnTo>
                    <a:pt x="151" y="54"/>
                  </a:lnTo>
                  <a:lnTo>
                    <a:pt x="151" y="58"/>
                  </a:lnTo>
                  <a:lnTo>
                    <a:pt x="149" y="60"/>
                  </a:lnTo>
                  <a:lnTo>
                    <a:pt x="147" y="60"/>
                  </a:lnTo>
                  <a:lnTo>
                    <a:pt x="141" y="60"/>
                  </a:lnTo>
                  <a:lnTo>
                    <a:pt x="137" y="74"/>
                  </a:lnTo>
                  <a:lnTo>
                    <a:pt x="133" y="86"/>
                  </a:lnTo>
                  <a:lnTo>
                    <a:pt x="123" y="80"/>
                  </a:lnTo>
                  <a:lnTo>
                    <a:pt x="117" y="78"/>
                  </a:lnTo>
                  <a:lnTo>
                    <a:pt x="113" y="78"/>
                  </a:lnTo>
                  <a:lnTo>
                    <a:pt x="105" y="80"/>
                  </a:lnTo>
                  <a:lnTo>
                    <a:pt x="101" y="82"/>
                  </a:lnTo>
                  <a:lnTo>
                    <a:pt x="97" y="86"/>
                  </a:lnTo>
                  <a:lnTo>
                    <a:pt x="91" y="86"/>
                  </a:lnTo>
                  <a:lnTo>
                    <a:pt x="67" y="86"/>
                  </a:lnTo>
                  <a:lnTo>
                    <a:pt x="63" y="84"/>
                  </a:lnTo>
                  <a:lnTo>
                    <a:pt x="57" y="84"/>
                  </a:lnTo>
                  <a:lnTo>
                    <a:pt x="53" y="84"/>
                  </a:lnTo>
                  <a:lnTo>
                    <a:pt x="47" y="82"/>
                  </a:lnTo>
                  <a:lnTo>
                    <a:pt x="44" y="80"/>
                  </a:lnTo>
                  <a:lnTo>
                    <a:pt x="42" y="78"/>
                  </a:lnTo>
                  <a:lnTo>
                    <a:pt x="40" y="78"/>
                  </a:lnTo>
                  <a:lnTo>
                    <a:pt x="42" y="78"/>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14" name="Freeform 712">
              <a:extLst>
                <a:ext uri="{FF2B5EF4-FFF2-40B4-BE49-F238E27FC236}">
                  <a16:creationId xmlns:a16="http://schemas.microsoft.com/office/drawing/2014/main" id="{27D179FD-4FA9-40CF-B5A8-D73C8BA5ABB1}"/>
                </a:ext>
              </a:extLst>
            </p:cNvPr>
            <p:cNvSpPr>
              <a:spLocks/>
            </p:cNvSpPr>
            <p:nvPr/>
          </p:nvSpPr>
          <p:spPr bwMode="gray">
            <a:xfrm>
              <a:off x="2999994" y="463395"/>
              <a:ext cx="69240" cy="44190"/>
            </a:xfrm>
            <a:custGeom>
              <a:avLst/>
              <a:gdLst>
                <a:gd name="T0" fmla="*/ 2147483647 w 63"/>
                <a:gd name="T1" fmla="*/ 2147483647 h 36"/>
                <a:gd name="T2" fmla="*/ 2147483647 w 63"/>
                <a:gd name="T3" fmla="*/ 2147483647 h 36"/>
                <a:gd name="T4" fmla="*/ 2147483647 w 63"/>
                <a:gd name="T5" fmla="*/ 2147483647 h 36"/>
                <a:gd name="T6" fmla="*/ 2147483647 w 63"/>
                <a:gd name="T7" fmla="*/ 2147483647 h 36"/>
                <a:gd name="T8" fmla="*/ 2147483647 w 63"/>
                <a:gd name="T9" fmla="*/ 2147483647 h 36"/>
                <a:gd name="T10" fmla="*/ 2147483647 w 63"/>
                <a:gd name="T11" fmla="*/ 2147483647 h 36"/>
                <a:gd name="T12" fmla="*/ 2147483647 w 63"/>
                <a:gd name="T13" fmla="*/ 2147483647 h 36"/>
                <a:gd name="T14" fmla="*/ 2147483647 w 63"/>
                <a:gd name="T15" fmla="*/ 2147483647 h 36"/>
                <a:gd name="T16" fmla="*/ 2147483647 w 63"/>
                <a:gd name="T17" fmla="*/ 2147483647 h 36"/>
                <a:gd name="T18" fmla="*/ 2147483647 w 63"/>
                <a:gd name="T19" fmla="*/ 0 h 36"/>
                <a:gd name="T20" fmla="*/ 2147483647 w 63"/>
                <a:gd name="T21" fmla="*/ 0 h 36"/>
                <a:gd name="T22" fmla="*/ 2147483647 w 63"/>
                <a:gd name="T23" fmla="*/ 2147483647 h 36"/>
                <a:gd name="T24" fmla="*/ 2147483647 w 63"/>
                <a:gd name="T25" fmla="*/ 2147483647 h 36"/>
                <a:gd name="T26" fmla="*/ 2147483647 w 63"/>
                <a:gd name="T27" fmla="*/ 2147483647 h 36"/>
                <a:gd name="T28" fmla="*/ 0 w 63"/>
                <a:gd name="T29" fmla="*/ 2147483647 h 36"/>
                <a:gd name="T30" fmla="*/ 2147483647 w 63"/>
                <a:gd name="T31" fmla="*/ 2147483647 h 36"/>
                <a:gd name="T32" fmla="*/ 2147483647 w 63"/>
                <a:gd name="T33" fmla="*/ 2147483647 h 36"/>
                <a:gd name="T34" fmla="*/ 2147483647 w 63"/>
                <a:gd name="T35" fmla="*/ 2147483647 h 36"/>
                <a:gd name="T36" fmla="*/ 2147483647 w 63"/>
                <a:gd name="T37" fmla="*/ 2147483647 h 36"/>
                <a:gd name="T38" fmla="*/ 2147483647 w 63"/>
                <a:gd name="T39" fmla="*/ 2147483647 h 36"/>
                <a:gd name="T40" fmla="*/ 2147483647 w 63"/>
                <a:gd name="T41" fmla="*/ 2147483647 h 36"/>
                <a:gd name="T42" fmla="*/ 2147483647 w 63"/>
                <a:gd name="T43" fmla="*/ 2147483647 h 36"/>
                <a:gd name="T44" fmla="*/ 2147483647 w 63"/>
                <a:gd name="T45" fmla="*/ 2147483647 h 36"/>
                <a:gd name="T46" fmla="*/ 2147483647 w 63"/>
                <a:gd name="T47" fmla="*/ 2147483647 h 36"/>
                <a:gd name="T48" fmla="*/ 2147483647 w 63"/>
                <a:gd name="T49" fmla="*/ 2147483647 h 36"/>
                <a:gd name="T50" fmla="*/ 2147483647 w 63"/>
                <a:gd name="T51" fmla="*/ 2147483647 h 36"/>
                <a:gd name="T52" fmla="*/ 2147483647 w 63"/>
                <a:gd name="T53" fmla="*/ 2147483647 h 36"/>
                <a:gd name="T54" fmla="*/ 2147483647 w 63"/>
                <a:gd name="T55" fmla="*/ 2147483647 h 36"/>
                <a:gd name="T56" fmla="*/ 2147483647 w 63"/>
                <a:gd name="T57" fmla="*/ 2147483647 h 36"/>
                <a:gd name="T58" fmla="*/ 2147483647 w 63"/>
                <a:gd name="T59" fmla="*/ 2147483647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3"/>
                <a:gd name="T91" fmla="*/ 0 h 36"/>
                <a:gd name="T92" fmla="*/ 63 w 63"/>
                <a:gd name="T93" fmla="*/ 36 h 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3" h="36">
                  <a:moveTo>
                    <a:pt x="63" y="36"/>
                  </a:moveTo>
                  <a:lnTo>
                    <a:pt x="57" y="26"/>
                  </a:lnTo>
                  <a:lnTo>
                    <a:pt x="53" y="16"/>
                  </a:lnTo>
                  <a:lnTo>
                    <a:pt x="57" y="16"/>
                  </a:lnTo>
                  <a:lnTo>
                    <a:pt x="59" y="14"/>
                  </a:lnTo>
                  <a:lnTo>
                    <a:pt x="59" y="4"/>
                  </a:lnTo>
                  <a:lnTo>
                    <a:pt x="55" y="6"/>
                  </a:lnTo>
                  <a:lnTo>
                    <a:pt x="49" y="6"/>
                  </a:lnTo>
                  <a:lnTo>
                    <a:pt x="41" y="4"/>
                  </a:lnTo>
                  <a:lnTo>
                    <a:pt x="35" y="0"/>
                  </a:lnTo>
                  <a:lnTo>
                    <a:pt x="26" y="0"/>
                  </a:lnTo>
                  <a:lnTo>
                    <a:pt x="16" y="2"/>
                  </a:lnTo>
                  <a:lnTo>
                    <a:pt x="6" y="6"/>
                  </a:lnTo>
                  <a:lnTo>
                    <a:pt x="2" y="8"/>
                  </a:lnTo>
                  <a:lnTo>
                    <a:pt x="0" y="10"/>
                  </a:lnTo>
                  <a:lnTo>
                    <a:pt x="2" y="16"/>
                  </a:lnTo>
                  <a:lnTo>
                    <a:pt x="6" y="20"/>
                  </a:lnTo>
                  <a:lnTo>
                    <a:pt x="12" y="24"/>
                  </a:lnTo>
                  <a:lnTo>
                    <a:pt x="20" y="26"/>
                  </a:lnTo>
                  <a:lnTo>
                    <a:pt x="28" y="24"/>
                  </a:lnTo>
                  <a:lnTo>
                    <a:pt x="33" y="24"/>
                  </a:lnTo>
                  <a:lnTo>
                    <a:pt x="37" y="26"/>
                  </a:lnTo>
                  <a:lnTo>
                    <a:pt x="41" y="30"/>
                  </a:lnTo>
                  <a:lnTo>
                    <a:pt x="43" y="34"/>
                  </a:lnTo>
                  <a:lnTo>
                    <a:pt x="47" y="36"/>
                  </a:lnTo>
                  <a:lnTo>
                    <a:pt x="49" y="36"/>
                  </a:lnTo>
                  <a:lnTo>
                    <a:pt x="51" y="32"/>
                  </a:lnTo>
                  <a:lnTo>
                    <a:pt x="55" y="32"/>
                  </a:lnTo>
                  <a:lnTo>
                    <a:pt x="59" y="34"/>
                  </a:lnTo>
                  <a:lnTo>
                    <a:pt x="63" y="36"/>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315" name="Freeform 713">
              <a:extLst>
                <a:ext uri="{FF2B5EF4-FFF2-40B4-BE49-F238E27FC236}">
                  <a16:creationId xmlns:a16="http://schemas.microsoft.com/office/drawing/2014/main" id="{0F3D9E91-7C05-4113-B982-E491B7512034}"/>
                </a:ext>
              </a:extLst>
            </p:cNvPr>
            <p:cNvSpPr>
              <a:spLocks/>
            </p:cNvSpPr>
            <p:nvPr/>
          </p:nvSpPr>
          <p:spPr bwMode="gray">
            <a:xfrm>
              <a:off x="2959406" y="558941"/>
              <a:ext cx="46557" cy="21498"/>
            </a:xfrm>
            <a:custGeom>
              <a:avLst/>
              <a:gdLst>
                <a:gd name="T0" fmla="*/ 2147483647 w 42"/>
                <a:gd name="T1" fmla="*/ 2147483647 h 18"/>
                <a:gd name="T2" fmla="*/ 2147483647 w 42"/>
                <a:gd name="T3" fmla="*/ 2147483647 h 18"/>
                <a:gd name="T4" fmla="*/ 2147483647 w 42"/>
                <a:gd name="T5" fmla="*/ 2147483647 h 18"/>
                <a:gd name="T6" fmla="*/ 2147483647 w 42"/>
                <a:gd name="T7" fmla="*/ 2147483647 h 18"/>
                <a:gd name="T8" fmla="*/ 2147483647 w 42"/>
                <a:gd name="T9" fmla="*/ 2147483647 h 18"/>
                <a:gd name="T10" fmla="*/ 2147483647 w 42"/>
                <a:gd name="T11" fmla="*/ 0 h 18"/>
                <a:gd name="T12" fmla="*/ 2147483647 w 42"/>
                <a:gd name="T13" fmla="*/ 2147483647 h 18"/>
                <a:gd name="T14" fmla="*/ 2147483647 w 42"/>
                <a:gd name="T15" fmla="*/ 2147483647 h 18"/>
                <a:gd name="T16" fmla="*/ 2147483647 w 42"/>
                <a:gd name="T17" fmla="*/ 2147483647 h 18"/>
                <a:gd name="T18" fmla="*/ 2147483647 w 42"/>
                <a:gd name="T19" fmla="*/ 2147483647 h 18"/>
                <a:gd name="T20" fmla="*/ 0 w 42"/>
                <a:gd name="T21" fmla="*/ 2147483647 h 18"/>
                <a:gd name="T22" fmla="*/ 2147483647 w 42"/>
                <a:gd name="T23" fmla="*/ 2147483647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18"/>
                <a:gd name="T38" fmla="*/ 42 w 42"/>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18">
                  <a:moveTo>
                    <a:pt x="40" y="18"/>
                  </a:moveTo>
                  <a:lnTo>
                    <a:pt x="42" y="6"/>
                  </a:lnTo>
                  <a:lnTo>
                    <a:pt x="36" y="4"/>
                  </a:lnTo>
                  <a:lnTo>
                    <a:pt x="30" y="2"/>
                  </a:lnTo>
                  <a:lnTo>
                    <a:pt x="22" y="2"/>
                  </a:lnTo>
                  <a:lnTo>
                    <a:pt x="14" y="0"/>
                  </a:lnTo>
                  <a:lnTo>
                    <a:pt x="12" y="8"/>
                  </a:lnTo>
                  <a:lnTo>
                    <a:pt x="8" y="8"/>
                  </a:lnTo>
                  <a:lnTo>
                    <a:pt x="4" y="10"/>
                  </a:lnTo>
                  <a:lnTo>
                    <a:pt x="2" y="14"/>
                  </a:lnTo>
                  <a:lnTo>
                    <a:pt x="0" y="18"/>
                  </a:lnTo>
                  <a:lnTo>
                    <a:pt x="40" y="18"/>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16" name="Freeform 714">
              <a:extLst>
                <a:ext uri="{FF2B5EF4-FFF2-40B4-BE49-F238E27FC236}">
                  <a16:creationId xmlns:a16="http://schemas.microsoft.com/office/drawing/2014/main" id="{D0876A7F-9AFD-4F29-93C2-68ED3253967F}"/>
                </a:ext>
              </a:extLst>
            </p:cNvPr>
            <p:cNvSpPr>
              <a:spLocks/>
            </p:cNvSpPr>
            <p:nvPr/>
          </p:nvSpPr>
          <p:spPr bwMode="gray">
            <a:xfrm>
              <a:off x="2800632" y="710620"/>
              <a:ext cx="127736" cy="59717"/>
            </a:xfrm>
            <a:custGeom>
              <a:avLst/>
              <a:gdLst>
                <a:gd name="T0" fmla="*/ 2147483647 w 114"/>
                <a:gd name="T1" fmla="*/ 2147483647 h 48"/>
                <a:gd name="T2" fmla="*/ 2147483647 w 114"/>
                <a:gd name="T3" fmla="*/ 2147483647 h 48"/>
                <a:gd name="T4" fmla="*/ 2147483647 w 114"/>
                <a:gd name="T5" fmla="*/ 2147483647 h 48"/>
                <a:gd name="T6" fmla="*/ 2147483647 w 114"/>
                <a:gd name="T7" fmla="*/ 2147483647 h 48"/>
                <a:gd name="T8" fmla="*/ 2147483647 w 114"/>
                <a:gd name="T9" fmla="*/ 2147483647 h 48"/>
                <a:gd name="T10" fmla="*/ 2147483647 w 114"/>
                <a:gd name="T11" fmla="*/ 0 h 48"/>
                <a:gd name="T12" fmla="*/ 2147483647 w 114"/>
                <a:gd name="T13" fmla="*/ 2147483647 h 48"/>
                <a:gd name="T14" fmla="*/ 2147483647 w 114"/>
                <a:gd name="T15" fmla="*/ 2147483647 h 48"/>
                <a:gd name="T16" fmla="*/ 2147483647 w 114"/>
                <a:gd name="T17" fmla="*/ 2147483647 h 48"/>
                <a:gd name="T18" fmla="*/ 2147483647 w 114"/>
                <a:gd name="T19" fmla="*/ 2147483647 h 48"/>
                <a:gd name="T20" fmla="*/ 2147483647 w 114"/>
                <a:gd name="T21" fmla="*/ 2147483647 h 48"/>
                <a:gd name="T22" fmla="*/ 2147483647 w 114"/>
                <a:gd name="T23" fmla="*/ 2147483647 h 48"/>
                <a:gd name="T24" fmla="*/ 2147483647 w 114"/>
                <a:gd name="T25" fmla="*/ 2147483647 h 48"/>
                <a:gd name="T26" fmla="*/ 2147483647 w 114"/>
                <a:gd name="T27" fmla="*/ 2147483647 h 48"/>
                <a:gd name="T28" fmla="*/ 2147483647 w 114"/>
                <a:gd name="T29" fmla="*/ 2147483647 h 48"/>
                <a:gd name="T30" fmla="*/ 2147483647 w 114"/>
                <a:gd name="T31" fmla="*/ 2147483647 h 48"/>
                <a:gd name="T32" fmla="*/ 2147483647 w 114"/>
                <a:gd name="T33" fmla="*/ 2147483647 h 48"/>
                <a:gd name="T34" fmla="*/ 2147483647 w 114"/>
                <a:gd name="T35" fmla="*/ 2147483647 h 48"/>
                <a:gd name="T36" fmla="*/ 2147483647 w 114"/>
                <a:gd name="T37" fmla="*/ 2147483647 h 48"/>
                <a:gd name="T38" fmla="*/ 2147483647 w 114"/>
                <a:gd name="T39" fmla="*/ 2147483647 h 48"/>
                <a:gd name="T40" fmla="*/ 2147483647 w 114"/>
                <a:gd name="T41" fmla="*/ 2147483647 h 48"/>
                <a:gd name="T42" fmla="*/ 2147483647 w 114"/>
                <a:gd name="T43" fmla="*/ 2147483647 h 48"/>
                <a:gd name="T44" fmla="*/ 2147483647 w 114"/>
                <a:gd name="T45" fmla="*/ 2147483647 h 48"/>
                <a:gd name="T46" fmla="*/ 2147483647 w 114"/>
                <a:gd name="T47" fmla="*/ 2147483647 h 48"/>
                <a:gd name="T48" fmla="*/ 2147483647 w 114"/>
                <a:gd name="T49" fmla="*/ 2147483647 h 48"/>
                <a:gd name="T50" fmla="*/ 2147483647 w 114"/>
                <a:gd name="T51" fmla="*/ 2147483647 h 48"/>
                <a:gd name="T52" fmla="*/ 2147483647 w 114"/>
                <a:gd name="T53" fmla="*/ 2147483647 h 48"/>
                <a:gd name="T54" fmla="*/ 2147483647 w 114"/>
                <a:gd name="T55" fmla="*/ 2147483647 h 48"/>
                <a:gd name="T56" fmla="*/ 2147483647 w 114"/>
                <a:gd name="T57" fmla="*/ 2147483647 h 48"/>
                <a:gd name="T58" fmla="*/ 0 w 114"/>
                <a:gd name="T59" fmla="*/ 2147483647 h 48"/>
                <a:gd name="T60" fmla="*/ 0 w 114"/>
                <a:gd name="T61" fmla="*/ 2147483647 h 48"/>
                <a:gd name="T62" fmla="*/ 2147483647 w 114"/>
                <a:gd name="T63" fmla="*/ 2147483647 h 48"/>
                <a:gd name="T64" fmla="*/ 2147483647 w 114"/>
                <a:gd name="T65" fmla="*/ 2147483647 h 48"/>
                <a:gd name="T66" fmla="*/ 2147483647 w 114"/>
                <a:gd name="T67" fmla="*/ 2147483647 h 48"/>
                <a:gd name="T68" fmla="*/ 2147483647 w 114"/>
                <a:gd name="T69" fmla="*/ 2147483647 h 48"/>
                <a:gd name="T70" fmla="*/ 2147483647 w 114"/>
                <a:gd name="T71" fmla="*/ 2147483647 h 48"/>
                <a:gd name="T72" fmla="*/ 2147483647 w 114"/>
                <a:gd name="T73" fmla="*/ 2147483647 h 48"/>
                <a:gd name="T74" fmla="*/ 2147483647 w 114"/>
                <a:gd name="T75" fmla="*/ 2147483647 h 48"/>
                <a:gd name="T76" fmla="*/ 2147483647 w 114"/>
                <a:gd name="T77" fmla="*/ 2147483647 h 48"/>
                <a:gd name="T78" fmla="*/ 2147483647 w 114"/>
                <a:gd name="T79" fmla="*/ 2147483647 h 48"/>
                <a:gd name="T80" fmla="*/ 2147483647 w 114"/>
                <a:gd name="T81" fmla="*/ 2147483647 h 48"/>
                <a:gd name="T82" fmla="*/ 2147483647 w 114"/>
                <a:gd name="T83" fmla="*/ 2147483647 h 48"/>
                <a:gd name="T84" fmla="*/ 2147483647 w 114"/>
                <a:gd name="T85" fmla="*/ 2147483647 h 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4"/>
                <a:gd name="T130" fmla="*/ 0 h 48"/>
                <a:gd name="T131" fmla="*/ 114 w 114"/>
                <a:gd name="T132" fmla="*/ 48 h 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4" h="48">
                  <a:moveTo>
                    <a:pt x="60" y="8"/>
                  </a:moveTo>
                  <a:lnTo>
                    <a:pt x="68" y="8"/>
                  </a:lnTo>
                  <a:lnTo>
                    <a:pt x="74" y="6"/>
                  </a:lnTo>
                  <a:lnTo>
                    <a:pt x="76" y="4"/>
                  </a:lnTo>
                  <a:lnTo>
                    <a:pt x="80" y="2"/>
                  </a:lnTo>
                  <a:lnTo>
                    <a:pt x="84" y="0"/>
                  </a:lnTo>
                  <a:lnTo>
                    <a:pt x="90" y="2"/>
                  </a:lnTo>
                  <a:lnTo>
                    <a:pt x="96" y="4"/>
                  </a:lnTo>
                  <a:lnTo>
                    <a:pt x="102" y="6"/>
                  </a:lnTo>
                  <a:lnTo>
                    <a:pt x="108" y="6"/>
                  </a:lnTo>
                  <a:lnTo>
                    <a:pt x="110" y="14"/>
                  </a:lnTo>
                  <a:lnTo>
                    <a:pt x="114" y="18"/>
                  </a:lnTo>
                  <a:lnTo>
                    <a:pt x="108" y="24"/>
                  </a:lnTo>
                  <a:lnTo>
                    <a:pt x="106" y="32"/>
                  </a:lnTo>
                  <a:lnTo>
                    <a:pt x="102" y="40"/>
                  </a:lnTo>
                  <a:lnTo>
                    <a:pt x="98" y="44"/>
                  </a:lnTo>
                  <a:lnTo>
                    <a:pt x="84" y="44"/>
                  </a:lnTo>
                  <a:lnTo>
                    <a:pt x="80" y="46"/>
                  </a:lnTo>
                  <a:lnTo>
                    <a:pt x="78" y="48"/>
                  </a:lnTo>
                  <a:lnTo>
                    <a:pt x="70" y="48"/>
                  </a:lnTo>
                  <a:lnTo>
                    <a:pt x="56" y="46"/>
                  </a:lnTo>
                  <a:lnTo>
                    <a:pt x="46" y="42"/>
                  </a:lnTo>
                  <a:lnTo>
                    <a:pt x="38" y="40"/>
                  </a:lnTo>
                  <a:lnTo>
                    <a:pt x="28" y="38"/>
                  </a:lnTo>
                  <a:lnTo>
                    <a:pt x="24" y="38"/>
                  </a:lnTo>
                  <a:lnTo>
                    <a:pt x="24" y="40"/>
                  </a:lnTo>
                  <a:lnTo>
                    <a:pt x="12" y="40"/>
                  </a:lnTo>
                  <a:lnTo>
                    <a:pt x="8" y="40"/>
                  </a:lnTo>
                  <a:lnTo>
                    <a:pt x="4" y="38"/>
                  </a:lnTo>
                  <a:lnTo>
                    <a:pt x="0" y="34"/>
                  </a:lnTo>
                  <a:lnTo>
                    <a:pt x="0" y="30"/>
                  </a:lnTo>
                  <a:lnTo>
                    <a:pt x="6" y="30"/>
                  </a:lnTo>
                  <a:lnTo>
                    <a:pt x="20" y="30"/>
                  </a:lnTo>
                  <a:lnTo>
                    <a:pt x="26" y="30"/>
                  </a:lnTo>
                  <a:lnTo>
                    <a:pt x="34" y="26"/>
                  </a:lnTo>
                  <a:lnTo>
                    <a:pt x="50" y="26"/>
                  </a:lnTo>
                  <a:lnTo>
                    <a:pt x="50" y="24"/>
                  </a:lnTo>
                  <a:lnTo>
                    <a:pt x="48" y="20"/>
                  </a:lnTo>
                  <a:lnTo>
                    <a:pt x="50" y="14"/>
                  </a:lnTo>
                  <a:lnTo>
                    <a:pt x="54" y="12"/>
                  </a:lnTo>
                  <a:lnTo>
                    <a:pt x="58" y="8"/>
                  </a:lnTo>
                  <a:lnTo>
                    <a:pt x="62" y="6"/>
                  </a:lnTo>
                  <a:lnTo>
                    <a:pt x="60" y="8"/>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17" name="Freeform 715">
              <a:extLst>
                <a:ext uri="{FF2B5EF4-FFF2-40B4-BE49-F238E27FC236}">
                  <a16:creationId xmlns:a16="http://schemas.microsoft.com/office/drawing/2014/main" id="{5D6F402D-A67A-4BF4-85E1-4FE2777BDBCE}"/>
                </a:ext>
              </a:extLst>
            </p:cNvPr>
            <p:cNvSpPr>
              <a:spLocks/>
            </p:cNvSpPr>
            <p:nvPr/>
          </p:nvSpPr>
          <p:spPr bwMode="gray">
            <a:xfrm>
              <a:off x="2863903" y="761975"/>
              <a:ext cx="176681" cy="139735"/>
            </a:xfrm>
            <a:custGeom>
              <a:avLst/>
              <a:gdLst>
                <a:gd name="T0" fmla="*/ 2147483647 w 159"/>
                <a:gd name="T1" fmla="*/ 2147483647 h 114"/>
                <a:gd name="T2" fmla="*/ 2147483647 w 159"/>
                <a:gd name="T3" fmla="*/ 2147483647 h 114"/>
                <a:gd name="T4" fmla="*/ 2147483647 w 159"/>
                <a:gd name="T5" fmla="*/ 2147483647 h 114"/>
                <a:gd name="T6" fmla="*/ 0 w 159"/>
                <a:gd name="T7" fmla="*/ 2147483647 h 114"/>
                <a:gd name="T8" fmla="*/ 2147483647 w 159"/>
                <a:gd name="T9" fmla="*/ 2147483647 h 114"/>
                <a:gd name="T10" fmla="*/ 2147483647 w 159"/>
                <a:gd name="T11" fmla="*/ 2147483647 h 114"/>
                <a:gd name="T12" fmla="*/ 2147483647 w 159"/>
                <a:gd name="T13" fmla="*/ 2147483647 h 114"/>
                <a:gd name="T14" fmla="*/ 2147483647 w 159"/>
                <a:gd name="T15" fmla="*/ 2147483647 h 114"/>
                <a:gd name="T16" fmla="*/ 2147483647 w 159"/>
                <a:gd name="T17" fmla="*/ 2147483647 h 114"/>
                <a:gd name="T18" fmla="*/ 2147483647 w 159"/>
                <a:gd name="T19" fmla="*/ 2147483647 h 114"/>
                <a:gd name="T20" fmla="*/ 2147483647 w 159"/>
                <a:gd name="T21" fmla="*/ 2147483647 h 114"/>
                <a:gd name="T22" fmla="*/ 2147483647 w 159"/>
                <a:gd name="T23" fmla="*/ 2147483647 h 114"/>
                <a:gd name="T24" fmla="*/ 2147483647 w 159"/>
                <a:gd name="T25" fmla="*/ 2147483647 h 114"/>
                <a:gd name="T26" fmla="*/ 2147483647 w 159"/>
                <a:gd name="T27" fmla="*/ 2147483647 h 114"/>
                <a:gd name="T28" fmla="*/ 2147483647 w 159"/>
                <a:gd name="T29" fmla="*/ 2147483647 h 114"/>
                <a:gd name="T30" fmla="*/ 2147483647 w 159"/>
                <a:gd name="T31" fmla="*/ 2147483647 h 114"/>
                <a:gd name="T32" fmla="*/ 2147483647 w 159"/>
                <a:gd name="T33" fmla="*/ 2147483647 h 114"/>
                <a:gd name="T34" fmla="*/ 2147483647 w 159"/>
                <a:gd name="T35" fmla="*/ 2147483647 h 114"/>
                <a:gd name="T36" fmla="*/ 2147483647 w 159"/>
                <a:gd name="T37" fmla="*/ 2147483647 h 114"/>
                <a:gd name="T38" fmla="*/ 2147483647 w 159"/>
                <a:gd name="T39" fmla="*/ 2147483647 h 114"/>
                <a:gd name="T40" fmla="*/ 2147483647 w 159"/>
                <a:gd name="T41" fmla="*/ 2147483647 h 114"/>
                <a:gd name="T42" fmla="*/ 2147483647 w 159"/>
                <a:gd name="T43" fmla="*/ 2147483647 h 114"/>
                <a:gd name="T44" fmla="*/ 2147483647 w 159"/>
                <a:gd name="T45" fmla="*/ 2147483647 h 114"/>
                <a:gd name="T46" fmla="*/ 2147483647 w 159"/>
                <a:gd name="T47" fmla="*/ 2147483647 h 114"/>
                <a:gd name="T48" fmla="*/ 2147483647 w 159"/>
                <a:gd name="T49" fmla="*/ 2147483647 h 114"/>
                <a:gd name="T50" fmla="*/ 2147483647 w 159"/>
                <a:gd name="T51" fmla="*/ 2147483647 h 114"/>
                <a:gd name="T52" fmla="*/ 2147483647 w 159"/>
                <a:gd name="T53" fmla="*/ 2147483647 h 114"/>
                <a:gd name="T54" fmla="*/ 2147483647 w 159"/>
                <a:gd name="T55" fmla="*/ 2147483647 h 114"/>
                <a:gd name="T56" fmla="*/ 2147483647 w 159"/>
                <a:gd name="T57" fmla="*/ 2147483647 h 114"/>
                <a:gd name="T58" fmla="*/ 2147483647 w 159"/>
                <a:gd name="T59" fmla="*/ 2147483647 h 114"/>
                <a:gd name="T60" fmla="*/ 2147483647 w 159"/>
                <a:gd name="T61" fmla="*/ 2147483647 h 114"/>
                <a:gd name="T62" fmla="*/ 2147483647 w 159"/>
                <a:gd name="T63" fmla="*/ 2147483647 h 114"/>
                <a:gd name="T64" fmla="*/ 2147483647 w 159"/>
                <a:gd name="T65" fmla="*/ 2147483647 h 114"/>
                <a:gd name="T66" fmla="*/ 2147483647 w 159"/>
                <a:gd name="T67" fmla="*/ 2147483647 h 114"/>
                <a:gd name="T68" fmla="*/ 2147483647 w 159"/>
                <a:gd name="T69" fmla="*/ 2147483647 h 114"/>
                <a:gd name="T70" fmla="*/ 2147483647 w 159"/>
                <a:gd name="T71" fmla="*/ 2147483647 h 114"/>
                <a:gd name="T72" fmla="*/ 2147483647 w 159"/>
                <a:gd name="T73" fmla="*/ 2147483647 h 1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
                <a:gd name="T112" fmla="*/ 0 h 114"/>
                <a:gd name="T113" fmla="*/ 159 w 159"/>
                <a:gd name="T114" fmla="*/ 114 h 1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 h="114">
                  <a:moveTo>
                    <a:pt x="44" y="0"/>
                  </a:moveTo>
                  <a:lnTo>
                    <a:pt x="42" y="2"/>
                  </a:lnTo>
                  <a:lnTo>
                    <a:pt x="28" y="2"/>
                  </a:lnTo>
                  <a:lnTo>
                    <a:pt x="24" y="4"/>
                  </a:lnTo>
                  <a:lnTo>
                    <a:pt x="22" y="6"/>
                  </a:lnTo>
                  <a:lnTo>
                    <a:pt x="14" y="6"/>
                  </a:lnTo>
                  <a:lnTo>
                    <a:pt x="2" y="4"/>
                  </a:lnTo>
                  <a:lnTo>
                    <a:pt x="0" y="4"/>
                  </a:lnTo>
                  <a:lnTo>
                    <a:pt x="2" y="14"/>
                  </a:lnTo>
                  <a:lnTo>
                    <a:pt x="6" y="20"/>
                  </a:lnTo>
                  <a:lnTo>
                    <a:pt x="8" y="28"/>
                  </a:lnTo>
                  <a:lnTo>
                    <a:pt x="12" y="34"/>
                  </a:lnTo>
                  <a:lnTo>
                    <a:pt x="18" y="38"/>
                  </a:lnTo>
                  <a:lnTo>
                    <a:pt x="20" y="32"/>
                  </a:lnTo>
                  <a:lnTo>
                    <a:pt x="24" y="26"/>
                  </a:lnTo>
                  <a:lnTo>
                    <a:pt x="32" y="46"/>
                  </a:lnTo>
                  <a:lnTo>
                    <a:pt x="38" y="54"/>
                  </a:lnTo>
                  <a:lnTo>
                    <a:pt x="44" y="62"/>
                  </a:lnTo>
                  <a:lnTo>
                    <a:pt x="48" y="62"/>
                  </a:lnTo>
                  <a:lnTo>
                    <a:pt x="52" y="62"/>
                  </a:lnTo>
                  <a:lnTo>
                    <a:pt x="58" y="62"/>
                  </a:lnTo>
                  <a:lnTo>
                    <a:pt x="62" y="62"/>
                  </a:lnTo>
                  <a:lnTo>
                    <a:pt x="72" y="66"/>
                  </a:lnTo>
                  <a:lnTo>
                    <a:pt x="84" y="74"/>
                  </a:lnTo>
                  <a:lnTo>
                    <a:pt x="94" y="80"/>
                  </a:lnTo>
                  <a:lnTo>
                    <a:pt x="102" y="90"/>
                  </a:lnTo>
                  <a:lnTo>
                    <a:pt x="102" y="88"/>
                  </a:lnTo>
                  <a:lnTo>
                    <a:pt x="104" y="84"/>
                  </a:lnTo>
                  <a:lnTo>
                    <a:pt x="104" y="82"/>
                  </a:lnTo>
                  <a:lnTo>
                    <a:pt x="108" y="82"/>
                  </a:lnTo>
                  <a:lnTo>
                    <a:pt x="112" y="82"/>
                  </a:lnTo>
                  <a:lnTo>
                    <a:pt x="114" y="84"/>
                  </a:lnTo>
                  <a:lnTo>
                    <a:pt x="120" y="90"/>
                  </a:lnTo>
                  <a:lnTo>
                    <a:pt x="120" y="98"/>
                  </a:lnTo>
                  <a:lnTo>
                    <a:pt x="120" y="106"/>
                  </a:lnTo>
                  <a:lnTo>
                    <a:pt x="124" y="112"/>
                  </a:lnTo>
                  <a:lnTo>
                    <a:pt x="128" y="112"/>
                  </a:lnTo>
                  <a:lnTo>
                    <a:pt x="132" y="114"/>
                  </a:lnTo>
                  <a:lnTo>
                    <a:pt x="140" y="112"/>
                  </a:lnTo>
                  <a:lnTo>
                    <a:pt x="150" y="110"/>
                  </a:lnTo>
                  <a:lnTo>
                    <a:pt x="157" y="108"/>
                  </a:lnTo>
                  <a:lnTo>
                    <a:pt x="159" y="106"/>
                  </a:lnTo>
                  <a:lnTo>
                    <a:pt x="159" y="102"/>
                  </a:lnTo>
                  <a:lnTo>
                    <a:pt x="159" y="92"/>
                  </a:lnTo>
                  <a:lnTo>
                    <a:pt x="155" y="90"/>
                  </a:lnTo>
                  <a:lnTo>
                    <a:pt x="152" y="88"/>
                  </a:lnTo>
                  <a:lnTo>
                    <a:pt x="150" y="84"/>
                  </a:lnTo>
                  <a:lnTo>
                    <a:pt x="152" y="76"/>
                  </a:lnTo>
                  <a:lnTo>
                    <a:pt x="157" y="68"/>
                  </a:lnTo>
                  <a:lnTo>
                    <a:pt x="152" y="62"/>
                  </a:lnTo>
                  <a:lnTo>
                    <a:pt x="150" y="56"/>
                  </a:lnTo>
                  <a:lnTo>
                    <a:pt x="150" y="54"/>
                  </a:lnTo>
                  <a:lnTo>
                    <a:pt x="150" y="50"/>
                  </a:lnTo>
                  <a:lnTo>
                    <a:pt x="144" y="46"/>
                  </a:lnTo>
                  <a:lnTo>
                    <a:pt x="136" y="42"/>
                  </a:lnTo>
                  <a:lnTo>
                    <a:pt x="130" y="38"/>
                  </a:lnTo>
                  <a:lnTo>
                    <a:pt x="128" y="34"/>
                  </a:lnTo>
                  <a:lnTo>
                    <a:pt x="126" y="30"/>
                  </a:lnTo>
                  <a:lnTo>
                    <a:pt x="122" y="28"/>
                  </a:lnTo>
                  <a:lnTo>
                    <a:pt x="120" y="28"/>
                  </a:lnTo>
                  <a:lnTo>
                    <a:pt x="120" y="24"/>
                  </a:lnTo>
                  <a:lnTo>
                    <a:pt x="116" y="22"/>
                  </a:lnTo>
                  <a:lnTo>
                    <a:pt x="114" y="16"/>
                  </a:lnTo>
                  <a:lnTo>
                    <a:pt x="106" y="16"/>
                  </a:lnTo>
                  <a:lnTo>
                    <a:pt x="104" y="14"/>
                  </a:lnTo>
                  <a:lnTo>
                    <a:pt x="100" y="10"/>
                  </a:lnTo>
                  <a:lnTo>
                    <a:pt x="90" y="16"/>
                  </a:lnTo>
                  <a:lnTo>
                    <a:pt x="84" y="18"/>
                  </a:lnTo>
                  <a:lnTo>
                    <a:pt x="76" y="20"/>
                  </a:lnTo>
                  <a:lnTo>
                    <a:pt x="72" y="20"/>
                  </a:lnTo>
                  <a:lnTo>
                    <a:pt x="66" y="18"/>
                  </a:lnTo>
                  <a:lnTo>
                    <a:pt x="60" y="12"/>
                  </a:lnTo>
                  <a:lnTo>
                    <a:pt x="52" y="6"/>
                  </a:lnTo>
                  <a:lnTo>
                    <a:pt x="44" y="2"/>
                  </a:lnTo>
                  <a:lnTo>
                    <a:pt x="44" y="0"/>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318" name="Freeform 716">
              <a:extLst>
                <a:ext uri="{FF2B5EF4-FFF2-40B4-BE49-F238E27FC236}">
                  <a16:creationId xmlns:a16="http://schemas.microsoft.com/office/drawing/2014/main" id="{09F13006-62BA-4BF9-8816-C56D1779A263}"/>
                </a:ext>
              </a:extLst>
            </p:cNvPr>
            <p:cNvSpPr>
              <a:spLocks/>
            </p:cNvSpPr>
            <p:nvPr/>
          </p:nvSpPr>
          <p:spPr bwMode="gray">
            <a:xfrm>
              <a:off x="2912847" y="720175"/>
              <a:ext cx="113411" cy="66882"/>
            </a:xfrm>
            <a:custGeom>
              <a:avLst/>
              <a:gdLst>
                <a:gd name="T0" fmla="*/ 2147483647 w 102"/>
                <a:gd name="T1" fmla="*/ 2147483647 h 54"/>
                <a:gd name="T2" fmla="*/ 2147483647 w 102"/>
                <a:gd name="T3" fmla="*/ 2147483647 h 54"/>
                <a:gd name="T4" fmla="*/ 2147483647 w 102"/>
                <a:gd name="T5" fmla="*/ 2147483647 h 54"/>
                <a:gd name="T6" fmla="*/ 2147483647 w 102"/>
                <a:gd name="T7" fmla="*/ 2147483647 h 54"/>
                <a:gd name="T8" fmla="*/ 2147483647 w 102"/>
                <a:gd name="T9" fmla="*/ 2147483647 h 54"/>
                <a:gd name="T10" fmla="*/ 2147483647 w 102"/>
                <a:gd name="T11" fmla="*/ 2147483647 h 54"/>
                <a:gd name="T12" fmla="*/ 2147483647 w 102"/>
                <a:gd name="T13" fmla="*/ 2147483647 h 54"/>
                <a:gd name="T14" fmla="*/ 2147483647 w 102"/>
                <a:gd name="T15" fmla="*/ 2147483647 h 54"/>
                <a:gd name="T16" fmla="*/ 2147483647 w 102"/>
                <a:gd name="T17" fmla="*/ 2147483647 h 54"/>
                <a:gd name="T18" fmla="*/ 2147483647 w 102"/>
                <a:gd name="T19" fmla="*/ 2147483647 h 54"/>
                <a:gd name="T20" fmla="*/ 0 w 102"/>
                <a:gd name="T21" fmla="*/ 2147483647 h 54"/>
                <a:gd name="T22" fmla="*/ 2147483647 w 102"/>
                <a:gd name="T23" fmla="*/ 2147483647 h 54"/>
                <a:gd name="T24" fmla="*/ 2147483647 w 102"/>
                <a:gd name="T25" fmla="*/ 2147483647 h 54"/>
                <a:gd name="T26" fmla="*/ 2147483647 w 102"/>
                <a:gd name="T27" fmla="*/ 2147483647 h 54"/>
                <a:gd name="T28" fmla="*/ 2147483647 w 102"/>
                <a:gd name="T29" fmla="*/ 2147483647 h 54"/>
                <a:gd name="T30" fmla="*/ 2147483647 w 102"/>
                <a:gd name="T31" fmla="*/ 2147483647 h 54"/>
                <a:gd name="T32" fmla="*/ 2147483647 w 102"/>
                <a:gd name="T33" fmla="*/ 2147483647 h 54"/>
                <a:gd name="T34" fmla="*/ 2147483647 w 102"/>
                <a:gd name="T35" fmla="*/ 2147483647 h 54"/>
                <a:gd name="T36" fmla="*/ 2147483647 w 102"/>
                <a:gd name="T37" fmla="*/ 2147483647 h 54"/>
                <a:gd name="T38" fmla="*/ 2147483647 w 102"/>
                <a:gd name="T39" fmla="*/ 2147483647 h 54"/>
                <a:gd name="T40" fmla="*/ 2147483647 w 102"/>
                <a:gd name="T41" fmla="*/ 0 h 54"/>
                <a:gd name="T42" fmla="*/ 2147483647 w 102"/>
                <a:gd name="T43" fmla="*/ 0 h 54"/>
                <a:gd name="T44" fmla="*/ 2147483647 w 102"/>
                <a:gd name="T45" fmla="*/ 0 h 54"/>
                <a:gd name="T46" fmla="*/ 2147483647 w 102"/>
                <a:gd name="T47" fmla="*/ 2147483647 h 54"/>
                <a:gd name="T48" fmla="*/ 2147483647 w 102"/>
                <a:gd name="T49" fmla="*/ 2147483647 h 54"/>
                <a:gd name="T50" fmla="*/ 2147483647 w 102"/>
                <a:gd name="T51" fmla="*/ 0 h 54"/>
                <a:gd name="T52" fmla="*/ 2147483647 w 102"/>
                <a:gd name="T53" fmla="*/ 2147483647 h 54"/>
                <a:gd name="T54" fmla="*/ 2147483647 w 102"/>
                <a:gd name="T55" fmla="*/ 2147483647 h 54"/>
                <a:gd name="T56" fmla="*/ 2147483647 w 102"/>
                <a:gd name="T57" fmla="*/ 2147483647 h 54"/>
                <a:gd name="T58" fmla="*/ 2147483647 w 102"/>
                <a:gd name="T59" fmla="*/ 2147483647 h 54"/>
                <a:gd name="T60" fmla="*/ 2147483647 w 102"/>
                <a:gd name="T61" fmla="*/ 2147483647 h 54"/>
                <a:gd name="T62" fmla="*/ 2147483647 w 102"/>
                <a:gd name="T63" fmla="*/ 2147483647 h 54"/>
                <a:gd name="T64" fmla="*/ 2147483647 w 102"/>
                <a:gd name="T65" fmla="*/ 2147483647 h 54"/>
                <a:gd name="T66" fmla="*/ 2147483647 w 102"/>
                <a:gd name="T67" fmla="*/ 2147483647 h 54"/>
                <a:gd name="T68" fmla="*/ 2147483647 w 102"/>
                <a:gd name="T69" fmla="*/ 2147483647 h 54"/>
                <a:gd name="T70" fmla="*/ 2147483647 w 102"/>
                <a:gd name="T71" fmla="*/ 2147483647 h 54"/>
                <a:gd name="T72" fmla="*/ 2147483647 w 102"/>
                <a:gd name="T73" fmla="*/ 2147483647 h 54"/>
                <a:gd name="T74" fmla="*/ 2147483647 w 102"/>
                <a:gd name="T75" fmla="*/ 2147483647 h 54"/>
                <a:gd name="T76" fmla="*/ 2147483647 w 102"/>
                <a:gd name="T77" fmla="*/ 2147483647 h 54"/>
                <a:gd name="T78" fmla="*/ 2147483647 w 102"/>
                <a:gd name="T79" fmla="*/ 2147483647 h 54"/>
                <a:gd name="T80" fmla="*/ 2147483647 w 102"/>
                <a:gd name="T81" fmla="*/ 2147483647 h 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
                <a:gd name="T124" fmla="*/ 0 h 54"/>
                <a:gd name="T125" fmla="*/ 102 w 102"/>
                <a:gd name="T126" fmla="*/ 54 h 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 h="54">
                  <a:moveTo>
                    <a:pt x="62" y="50"/>
                  </a:moveTo>
                  <a:lnTo>
                    <a:pt x="60" y="48"/>
                  </a:lnTo>
                  <a:lnTo>
                    <a:pt x="56" y="44"/>
                  </a:lnTo>
                  <a:lnTo>
                    <a:pt x="46" y="50"/>
                  </a:lnTo>
                  <a:lnTo>
                    <a:pt x="40" y="52"/>
                  </a:lnTo>
                  <a:lnTo>
                    <a:pt x="32" y="54"/>
                  </a:lnTo>
                  <a:lnTo>
                    <a:pt x="28" y="54"/>
                  </a:lnTo>
                  <a:lnTo>
                    <a:pt x="22" y="52"/>
                  </a:lnTo>
                  <a:lnTo>
                    <a:pt x="16" y="46"/>
                  </a:lnTo>
                  <a:lnTo>
                    <a:pt x="8" y="40"/>
                  </a:lnTo>
                  <a:lnTo>
                    <a:pt x="0" y="36"/>
                  </a:lnTo>
                  <a:lnTo>
                    <a:pt x="4" y="32"/>
                  </a:lnTo>
                  <a:lnTo>
                    <a:pt x="6" y="24"/>
                  </a:lnTo>
                  <a:lnTo>
                    <a:pt x="10" y="16"/>
                  </a:lnTo>
                  <a:lnTo>
                    <a:pt x="14" y="10"/>
                  </a:lnTo>
                  <a:lnTo>
                    <a:pt x="20" y="14"/>
                  </a:lnTo>
                  <a:lnTo>
                    <a:pt x="30" y="16"/>
                  </a:lnTo>
                  <a:lnTo>
                    <a:pt x="46" y="10"/>
                  </a:lnTo>
                  <a:lnTo>
                    <a:pt x="56" y="6"/>
                  </a:lnTo>
                  <a:lnTo>
                    <a:pt x="62" y="2"/>
                  </a:lnTo>
                  <a:lnTo>
                    <a:pt x="64" y="0"/>
                  </a:lnTo>
                  <a:lnTo>
                    <a:pt x="68" y="0"/>
                  </a:lnTo>
                  <a:lnTo>
                    <a:pt x="76" y="0"/>
                  </a:lnTo>
                  <a:lnTo>
                    <a:pt x="84" y="2"/>
                  </a:lnTo>
                  <a:lnTo>
                    <a:pt x="90" y="2"/>
                  </a:lnTo>
                  <a:lnTo>
                    <a:pt x="90" y="0"/>
                  </a:lnTo>
                  <a:lnTo>
                    <a:pt x="92" y="2"/>
                  </a:lnTo>
                  <a:lnTo>
                    <a:pt x="94" y="4"/>
                  </a:lnTo>
                  <a:lnTo>
                    <a:pt x="102" y="8"/>
                  </a:lnTo>
                  <a:lnTo>
                    <a:pt x="100" y="14"/>
                  </a:lnTo>
                  <a:lnTo>
                    <a:pt x="96" y="16"/>
                  </a:lnTo>
                  <a:lnTo>
                    <a:pt x="92" y="20"/>
                  </a:lnTo>
                  <a:lnTo>
                    <a:pt x="88" y="24"/>
                  </a:lnTo>
                  <a:lnTo>
                    <a:pt x="86" y="32"/>
                  </a:lnTo>
                  <a:lnTo>
                    <a:pt x="84" y="38"/>
                  </a:lnTo>
                  <a:lnTo>
                    <a:pt x="82" y="40"/>
                  </a:lnTo>
                  <a:lnTo>
                    <a:pt x="78" y="44"/>
                  </a:lnTo>
                  <a:lnTo>
                    <a:pt x="72" y="46"/>
                  </a:lnTo>
                  <a:lnTo>
                    <a:pt x="66" y="46"/>
                  </a:lnTo>
                  <a:lnTo>
                    <a:pt x="64" y="48"/>
                  </a:lnTo>
                  <a:lnTo>
                    <a:pt x="62" y="50"/>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319" name="Freeform 717">
              <a:extLst>
                <a:ext uri="{FF2B5EF4-FFF2-40B4-BE49-F238E27FC236}">
                  <a16:creationId xmlns:a16="http://schemas.microsoft.com/office/drawing/2014/main" id="{19C7224C-25E4-49AC-A1D5-8671DB5EACC0}"/>
                </a:ext>
              </a:extLst>
            </p:cNvPr>
            <p:cNvSpPr>
              <a:spLocks/>
            </p:cNvSpPr>
            <p:nvPr/>
          </p:nvSpPr>
          <p:spPr bwMode="gray">
            <a:xfrm>
              <a:off x="3028645" y="824080"/>
              <a:ext cx="106247" cy="68076"/>
            </a:xfrm>
            <a:custGeom>
              <a:avLst/>
              <a:gdLst>
                <a:gd name="T0" fmla="*/ 2147483647 w 95"/>
                <a:gd name="T1" fmla="*/ 2147483647 h 56"/>
                <a:gd name="T2" fmla="*/ 2147483647 w 95"/>
                <a:gd name="T3" fmla="*/ 2147483647 h 56"/>
                <a:gd name="T4" fmla="*/ 2147483647 w 95"/>
                <a:gd name="T5" fmla="*/ 2147483647 h 56"/>
                <a:gd name="T6" fmla="*/ 2147483647 w 95"/>
                <a:gd name="T7" fmla="*/ 2147483647 h 56"/>
                <a:gd name="T8" fmla="*/ 2147483647 w 95"/>
                <a:gd name="T9" fmla="*/ 2147483647 h 56"/>
                <a:gd name="T10" fmla="*/ 2147483647 w 95"/>
                <a:gd name="T11" fmla="*/ 2147483647 h 56"/>
                <a:gd name="T12" fmla="*/ 2147483647 w 95"/>
                <a:gd name="T13" fmla="*/ 2147483647 h 56"/>
                <a:gd name="T14" fmla="*/ 2147483647 w 95"/>
                <a:gd name="T15" fmla="*/ 2147483647 h 56"/>
                <a:gd name="T16" fmla="*/ 2147483647 w 95"/>
                <a:gd name="T17" fmla="*/ 2147483647 h 56"/>
                <a:gd name="T18" fmla="*/ 0 w 95"/>
                <a:gd name="T19" fmla="*/ 2147483647 h 56"/>
                <a:gd name="T20" fmla="*/ 0 w 95"/>
                <a:gd name="T21" fmla="*/ 2147483647 h 56"/>
                <a:gd name="T22" fmla="*/ 0 w 95"/>
                <a:gd name="T23" fmla="*/ 0 h 56"/>
                <a:gd name="T24" fmla="*/ 2147483647 w 95"/>
                <a:gd name="T25" fmla="*/ 0 h 56"/>
                <a:gd name="T26" fmla="*/ 2147483647 w 95"/>
                <a:gd name="T27" fmla="*/ 2147483647 h 56"/>
                <a:gd name="T28" fmla="*/ 2147483647 w 95"/>
                <a:gd name="T29" fmla="*/ 2147483647 h 56"/>
                <a:gd name="T30" fmla="*/ 2147483647 w 95"/>
                <a:gd name="T31" fmla="*/ 2147483647 h 56"/>
                <a:gd name="T32" fmla="*/ 2147483647 w 95"/>
                <a:gd name="T33" fmla="*/ 2147483647 h 56"/>
                <a:gd name="T34" fmla="*/ 2147483647 w 95"/>
                <a:gd name="T35" fmla="*/ 2147483647 h 56"/>
                <a:gd name="T36" fmla="*/ 2147483647 w 95"/>
                <a:gd name="T37" fmla="*/ 2147483647 h 56"/>
                <a:gd name="T38" fmla="*/ 2147483647 w 95"/>
                <a:gd name="T39" fmla="*/ 2147483647 h 56"/>
                <a:gd name="T40" fmla="*/ 2147483647 w 95"/>
                <a:gd name="T41" fmla="*/ 2147483647 h 56"/>
                <a:gd name="T42" fmla="*/ 2147483647 w 95"/>
                <a:gd name="T43" fmla="*/ 2147483647 h 56"/>
                <a:gd name="T44" fmla="*/ 2147483647 w 95"/>
                <a:gd name="T45" fmla="*/ 2147483647 h 56"/>
                <a:gd name="T46" fmla="*/ 2147483647 w 95"/>
                <a:gd name="T47" fmla="*/ 0 h 56"/>
                <a:gd name="T48" fmla="*/ 2147483647 w 95"/>
                <a:gd name="T49" fmla="*/ 0 h 56"/>
                <a:gd name="T50" fmla="*/ 2147483647 w 95"/>
                <a:gd name="T51" fmla="*/ 2147483647 h 56"/>
                <a:gd name="T52" fmla="*/ 2147483647 w 95"/>
                <a:gd name="T53" fmla="*/ 2147483647 h 56"/>
                <a:gd name="T54" fmla="*/ 2147483647 w 95"/>
                <a:gd name="T55" fmla="*/ 2147483647 h 56"/>
                <a:gd name="T56" fmla="*/ 2147483647 w 95"/>
                <a:gd name="T57" fmla="*/ 2147483647 h 56"/>
                <a:gd name="T58" fmla="*/ 2147483647 w 95"/>
                <a:gd name="T59" fmla="*/ 2147483647 h 56"/>
                <a:gd name="T60" fmla="*/ 2147483647 w 95"/>
                <a:gd name="T61" fmla="*/ 2147483647 h 56"/>
                <a:gd name="T62" fmla="*/ 2147483647 w 95"/>
                <a:gd name="T63" fmla="*/ 2147483647 h 56"/>
                <a:gd name="T64" fmla="*/ 2147483647 w 95"/>
                <a:gd name="T65" fmla="*/ 2147483647 h 56"/>
                <a:gd name="T66" fmla="*/ 2147483647 w 95"/>
                <a:gd name="T67" fmla="*/ 2147483647 h 56"/>
                <a:gd name="T68" fmla="*/ 2147483647 w 95"/>
                <a:gd name="T69" fmla="*/ 2147483647 h 56"/>
                <a:gd name="T70" fmla="*/ 2147483647 w 95"/>
                <a:gd name="T71" fmla="*/ 2147483647 h 56"/>
                <a:gd name="T72" fmla="*/ 2147483647 w 95"/>
                <a:gd name="T73" fmla="*/ 2147483647 h 56"/>
                <a:gd name="T74" fmla="*/ 2147483647 w 95"/>
                <a:gd name="T75" fmla="*/ 2147483647 h 56"/>
                <a:gd name="T76" fmla="*/ 2147483647 w 95"/>
                <a:gd name="T77" fmla="*/ 2147483647 h 56"/>
                <a:gd name="T78" fmla="*/ 2147483647 w 95"/>
                <a:gd name="T79" fmla="*/ 2147483647 h 56"/>
                <a:gd name="T80" fmla="*/ 2147483647 w 95"/>
                <a:gd name="T81" fmla="*/ 2147483647 h 56"/>
                <a:gd name="T82" fmla="*/ 2147483647 w 95"/>
                <a:gd name="T83" fmla="*/ 2147483647 h 56"/>
                <a:gd name="T84" fmla="*/ 2147483647 w 95"/>
                <a:gd name="T85" fmla="*/ 2147483647 h 56"/>
                <a:gd name="T86" fmla="*/ 2147483647 w 95"/>
                <a:gd name="T87" fmla="*/ 2147483647 h 56"/>
                <a:gd name="T88" fmla="*/ 2147483647 w 95"/>
                <a:gd name="T89" fmla="*/ 2147483647 h 56"/>
                <a:gd name="T90" fmla="*/ 2147483647 w 95"/>
                <a:gd name="T91" fmla="*/ 2147483647 h 56"/>
                <a:gd name="T92" fmla="*/ 2147483647 w 95"/>
                <a:gd name="T93" fmla="*/ 2147483647 h 56"/>
                <a:gd name="T94" fmla="*/ 2147483647 w 95"/>
                <a:gd name="T95" fmla="*/ 2147483647 h 56"/>
                <a:gd name="T96" fmla="*/ 2147483647 w 95"/>
                <a:gd name="T97" fmla="*/ 2147483647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5"/>
                <a:gd name="T148" fmla="*/ 0 h 56"/>
                <a:gd name="T149" fmla="*/ 95 w 95"/>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5" h="56">
                  <a:moveTo>
                    <a:pt x="11" y="52"/>
                  </a:moveTo>
                  <a:lnTo>
                    <a:pt x="11" y="42"/>
                  </a:lnTo>
                  <a:lnTo>
                    <a:pt x="7" y="40"/>
                  </a:lnTo>
                  <a:lnTo>
                    <a:pt x="4" y="38"/>
                  </a:lnTo>
                  <a:lnTo>
                    <a:pt x="2" y="34"/>
                  </a:lnTo>
                  <a:lnTo>
                    <a:pt x="4" y="26"/>
                  </a:lnTo>
                  <a:lnTo>
                    <a:pt x="9" y="18"/>
                  </a:lnTo>
                  <a:lnTo>
                    <a:pt x="4" y="12"/>
                  </a:lnTo>
                  <a:lnTo>
                    <a:pt x="2" y="6"/>
                  </a:lnTo>
                  <a:lnTo>
                    <a:pt x="0" y="4"/>
                  </a:lnTo>
                  <a:lnTo>
                    <a:pt x="0" y="2"/>
                  </a:lnTo>
                  <a:lnTo>
                    <a:pt x="0" y="0"/>
                  </a:lnTo>
                  <a:lnTo>
                    <a:pt x="2" y="0"/>
                  </a:lnTo>
                  <a:lnTo>
                    <a:pt x="4" y="2"/>
                  </a:lnTo>
                  <a:lnTo>
                    <a:pt x="7" y="4"/>
                  </a:lnTo>
                  <a:lnTo>
                    <a:pt x="13" y="6"/>
                  </a:lnTo>
                  <a:lnTo>
                    <a:pt x="17" y="6"/>
                  </a:lnTo>
                  <a:lnTo>
                    <a:pt x="23" y="6"/>
                  </a:lnTo>
                  <a:lnTo>
                    <a:pt x="27" y="8"/>
                  </a:lnTo>
                  <a:lnTo>
                    <a:pt x="51" y="8"/>
                  </a:lnTo>
                  <a:lnTo>
                    <a:pt x="57" y="8"/>
                  </a:lnTo>
                  <a:lnTo>
                    <a:pt x="61" y="4"/>
                  </a:lnTo>
                  <a:lnTo>
                    <a:pt x="65" y="2"/>
                  </a:lnTo>
                  <a:lnTo>
                    <a:pt x="73" y="0"/>
                  </a:lnTo>
                  <a:lnTo>
                    <a:pt x="77" y="0"/>
                  </a:lnTo>
                  <a:lnTo>
                    <a:pt x="83" y="2"/>
                  </a:lnTo>
                  <a:lnTo>
                    <a:pt x="93" y="8"/>
                  </a:lnTo>
                  <a:lnTo>
                    <a:pt x="91" y="14"/>
                  </a:lnTo>
                  <a:lnTo>
                    <a:pt x="91" y="24"/>
                  </a:lnTo>
                  <a:lnTo>
                    <a:pt x="91" y="32"/>
                  </a:lnTo>
                  <a:lnTo>
                    <a:pt x="95" y="40"/>
                  </a:lnTo>
                  <a:lnTo>
                    <a:pt x="77" y="42"/>
                  </a:lnTo>
                  <a:lnTo>
                    <a:pt x="69" y="44"/>
                  </a:lnTo>
                  <a:lnTo>
                    <a:pt x="67" y="46"/>
                  </a:lnTo>
                  <a:lnTo>
                    <a:pt x="65" y="48"/>
                  </a:lnTo>
                  <a:lnTo>
                    <a:pt x="63" y="50"/>
                  </a:lnTo>
                  <a:lnTo>
                    <a:pt x="61" y="54"/>
                  </a:lnTo>
                  <a:lnTo>
                    <a:pt x="57" y="54"/>
                  </a:lnTo>
                  <a:lnTo>
                    <a:pt x="55" y="56"/>
                  </a:lnTo>
                  <a:lnTo>
                    <a:pt x="53" y="56"/>
                  </a:lnTo>
                  <a:lnTo>
                    <a:pt x="47" y="56"/>
                  </a:lnTo>
                  <a:lnTo>
                    <a:pt x="43" y="54"/>
                  </a:lnTo>
                  <a:lnTo>
                    <a:pt x="39" y="52"/>
                  </a:lnTo>
                  <a:lnTo>
                    <a:pt x="35" y="50"/>
                  </a:lnTo>
                  <a:lnTo>
                    <a:pt x="29" y="52"/>
                  </a:lnTo>
                  <a:lnTo>
                    <a:pt x="23" y="54"/>
                  </a:lnTo>
                  <a:lnTo>
                    <a:pt x="17" y="54"/>
                  </a:lnTo>
                  <a:lnTo>
                    <a:pt x="11" y="54"/>
                  </a:lnTo>
                  <a:lnTo>
                    <a:pt x="11" y="52"/>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20" name="Freeform 718">
              <a:extLst>
                <a:ext uri="{FF2B5EF4-FFF2-40B4-BE49-F238E27FC236}">
                  <a16:creationId xmlns:a16="http://schemas.microsoft.com/office/drawing/2014/main" id="{EDDAD724-A925-4900-AF25-0BF962BD89C4}"/>
                </a:ext>
              </a:extLst>
            </p:cNvPr>
            <p:cNvSpPr>
              <a:spLocks/>
            </p:cNvSpPr>
            <p:nvPr/>
          </p:nvSpPr>
          <p:spPr bwMode="gray">
            <a:xfrm>
              <a:off x="2995219" y="882602"/>
              <a:ext cx="112217" cy="130180"/>
            </a:xfrm>
            <a:custGeom>
              <a:avLst/>
              <a:gdLst>
                <a:gd name="T0" fmla="*/ 2147483647 w 101"/>
                <a:gd name="T1" fmla="*/ 2147483647 h 106"/>
                <a:gd name="T2" fmla="*/ 2147483647 w 101"/>
                <a:gd name="T3" fmla="*/ 2147483647 h 106"/>
                <a:gd name="T4" fmla="*/ 2147483647 w 101"/>
                <a:gd name="T5" fmla="*/ 2147483647 h 106"/>
                <a:gd name="T6" fmla="*/ 2147483647 w 101"/>
                <a:gd name="T7" fmla="*/ 2147483647 h 106"/>
                <a:gd name="T8" fmla="*/ 2147483647 w 101"/>
                <a:gd name="T9" fmla="*/ 2147483647 h 106"/>
                <a:gd name="T10" fmla="*/ 2147483647 w 101"/>
                <a:gd name="T11" fmla="*/ 2147483647 h 106"/>
                <a:gd name="T12" fmla="*/ 2147483647 w 101"/>
                <a:gd name="T13" fmla="*/ 2147483647 h 106"/>
                <a:gd name="T14" fmla="*/ 2147483647 w 101"/>
                <a:gd name="T15" fmla="*/ 2147483647 h 106"/>
                <a:gd name="T16" fmla="*/ 2147483647 w 101"/>
                <a:gd name="T17" fmla="*/ 2147483647 h 106"/>
                <a:gd name="T18" fmla="*/ 2147483647 w 101"/>
                <a:gd name="T19" fmla="*/ 0 h 106"/>
                <a:gd name="T20" fmla="*/ 2147483647 w 101"/>
                <a:gd name="T21" fmla="*/ 2147483647 h 106"/>
                <a:gd name="T22" fmla="*/ 2147483647 w 101"/>
                <a:gd name="T23" fmla="*/ 2147483647 h 106"/>
                <a:gd name="T24" fmla="*/ 2147483647 w 101"/>
                <a:gd name="T25" fmla="*/ 2147483647 h 106"/>
                <a:gd name="T26" fmla="*/ 2147483647 w 101"/>
                <a:gd name="T27" fmla="*/ 2147483647 h 106"/>
                <a:gd name="T28" fmla="*/ 2147483647 w 101"/>
                <a:gd name="T29" fmla="*/ 2147483647 h 106"/>
                <a:gd name="T30" fmla="*/ 2147483647 w 101"/>
                <a:gd name="T31" fmla="*/ 2147483647 h 106"/>
                <a:gd name="T32" fmla="*/ 2147483647 w 101"/>
                <a:gd name="T33" fmla="*/ 2147483647 h 106"/>
                <a:gd name="T34" fmla="*/ 2147483647 w 101"/>
                <a:gd name="T35" fmla="*/ 2147483647 h 106"/>
                <a:gd name="T36" fmla="*/ 2147483647 w 101"/>
                <a:gd name="T37" fmla="*/ 2147483647 h 106"/>
                <a:gd name="T38" fmla="*/ 2147483647 w 101"/>
                <a:gd name="T39" fmla="*/ 2147483647 h 106"/>
                <a:gd name="T40" fmla="*/ 2147483647 w 101"/>
                <a:gd name="T41" fmla="*/ 2147483647 h 106"/>
                <a:gd name="T42" fmla="*/ 2147483647 w 101"/>
                <a:gd name="T43" fmla="*/ 2147483647 h 106"/>
                <a:gd name="T44" fmla="*/ 2147483647 w 101"/>
                <a:gd name="T45" fmla="*/ 2147483647 h 106"/>
                <a:gd name="T46" fmla="*/ 2147483647 w 101"/>
                <a:gd name="T47" fmla="*/ 2147483647 h 106"/>
                <a:gd name="T48" fmla="*/ 2147483647 w 101"/>
                <a:gd name="T49" fmla="*/ 2147483647 h 106"/>
                <a:gd name="T50" fmla="*/ 2147483647 w 101"/>
                <a:gd name="T51" fmla="*/ 2147483647 h 106"/>
                <a:gd name="T52" fmla="*/ 2147483647 w 101"/>
                <a:gd name="T53" fmla="*/ 2147483647 h 106"/>
                <a:gd name="T54" fmla="*/ 2147483647 w 101"/>
                <a:gd name="T55" fmla="*/ 2147483647 h 106"/>
                <a:gd name="T56" fmla="*/ 2147483647 w 101"/>
                <a:gd name="T57" fmla="*/ 2147483647 h 106"/>
                <a:gd name="T58" fmla="*/ 2147483647 w 101"/>
                <a:gd name="T59" fmla="*/ 2147483647 h 106"/>
                <a:gd name="T60" fmla="*/ 2147483647 w 101"/>
                <a:gd name="T61" fmla="*/ 2147483647 h 106"/>
                <a:gd name="T62" fmla="*/ 2147483647 w 101"/>
                <a:gd name="T63" fmla="*/ 2147483647 h 106"/>
                <a:gd name="T64" fmla="*/ 2147483647 w 101"/>
                <a:gd name="T65" fmla="*/ 2147483647 h 106"/>
                <a:gd name="T66" fmla="*/ 2147483647 w 101"/>
                <a:gd name="T67" fmla="*/ 2147483647 h 106"/>
                <a:gd name="T68" fmla="*/ 2147483647 w 101"/>
                <a:gd name="T69" fmla="*/ 2147483647 h 106"/>
                <a:gd name="T70" fmla="*/ 2147483647 w 101"/>
                <a:gd name="T71" fmla="*/ 2147483647 h 1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106"/>
                <a:gd name="T110" fmla="*/ 101 w 101"/>
                <a:gd name="T111" fmla="*/ 106 h 1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106">
                  <a:moveTo>
                    <a:pt x="14" y="16"/>
                  </a:moveTo>
                  <a:lnTo>
                    <a:pt x="22" y="14"/>
                  </a:lnTo>
                  <a:lnTo>
                    <a:pt x="32" y="12"/>
                  </a:lnTo>
                  <a:lnTo>
                    <a:pt x="39" y="10"/>
                  </a:lnTo>
                  <a:lnTo>
                    <a:pt x="41" y="8"/>
                  </a:lnTo>
                  <a:lnTo>
                    <a:pt x="41" y="4"/>
                  </a:lnTo>
                  <a:lnTo>
                    <a:pt x="41" y="6"/>
                  </a:lnTo>
                  <a:lnTo>
                    <a:pt x="47" y="6"/>
                  </a:lnTo>
                  <a:lnTo>
                    <a:pt x="53" y="6"/>
                  </a:lnTo>
                  <a:lnTo>
                    <a:pt x="59" y="4"/>
                  </a:lnTo>
                  <a:lnTo>
                    <a:pt x="65" y="2"/>
                  </a:lnTo>
                  <a:lnTo>
                    <a:pt x="69" y="4"/>
                  </a:lnTo>
                  <a:lnTo>
                    <a:pt x="73" y="6"/>
                  </a:lnTo>
                  <a:lnTo>
                    <a:pt x="77" y="8"/>
                  </a:lnTo>
                  <a:lnTo>
                    <a:pt x="83" y="8"/>
                  </a:lnTo>
                  <a:lnTo>
                    <a:pt x="85" y="8"/>
                  </a:lnTo>
                  <a:lnTo>
                    <a:pt x="87" y="6"/>
                  </a:lnTo>
                  <a:lnTo>
                    <a:pt x="91" y="6"/>
                  </a:lnTo>
                  <a:lnTo>
                    <a:pt x="93" y="2"/>
                  </a:lnTo>
                  <a:lnTo>
                    <a:pt x="95" y="0"/>
                  </a:lnTo>
                  <a:lnTo>
                    <a:pt x="97" y="4"/>
                  </a:lnTo>
                  <a:lnTo>
                    <a:pt x="97" y="6"/>
                  </a:lnTo>
                  <a:lnTo>
                    <a:pt x="101" y="8"/>
                  </a:lnTo>
                  <a:lnTo>
                    <a:pt x="101" y="18"/>
                  </a:lnTo>
                  <a:lnTo>
                    <a:pt x="63" y="18"/>
                  </a:lnTo>
                  <a:lnTo>
                    <a:pt x="65" y="22"/>
                  </a:lnTo>
                  <a:lnTo>
                    <a:pt x="67" y="26"/>
                  </a:lnTo>
                  <a:lnTo>
                    <a:pt x="63" y="26"/>
                  </a:lnTo>
                  <a:lnTo>
                    <a:pt x="61" y="28"/>
                  </a:lnTo>
                  <a:lnTo>
                    <a:pt x="61" y="32"/>
                  </a:lnTo>
                  <a:lnTo>
                    <a:pt x="55" y="30"/>
                  </a:lnTo>
                  <a:lnTo>
                    <a:pt x="51" y="28"/>
                  </a:lnTo>
                  <a:lnTo>
                    <a:pt x="45" y="22"/>
                  </a:lnTo>
                  <a:lnTo>
                    <a:pt x="43" y="24"/>
                  </a:lnTo>
                  <a:lnTo>
                    <a:pt x="43" y="26"/>
                  </a:lnTo>
                  <a:lnTo>
                    <a:pt x="45" y="30"/>
                  </a:lnTo>
                  <a:lnTo>
                    <a:pt x="45" y="36"/>
                  </a:lnTo>
                  <a:lnTo>
                    <a:pt x="49" y="42"/>
                  </a:lnTo>
                  <a:lnTo>
                    <a:pt x="53" y="48"/>
                  </a:lnTo>
                  <a:lnTo>
                    <a:pt x="59" y="52"/>
                  </a:lnTo>
                  <a:lnTo>
                    <a:pt x="71" y="60"/>
                  </a:lnTo>
                  <a:lnTo>
                    <a:pt x="77" y="66"/>
                  </a:lnTo>
                  <a:lnTo>
                    <a:pt x="81" y="70"/>
                  </a:lnTo>
                  <a:lnTo>
                    <a:pt x="73" y="70"/>
                  </a:lnTo>
                  <a:lnTo>
                    <a:pt x="69" y="74"/>
                  </a:lnTo>
                  <a:lnTo>
                    <a:pt x="65" y="74"/>
                  </a:lnTo>
                  <a:lnTo>
                    <a:pt x="61" y="72"/>
                  </a:lnTo>
                  <a:lnTo>
                    <a:pt x="57" y="70"/>
                  </a:lnTo>
                  <a:lnTo>
                    <a:pt x="59" y="76"/>
                  </a:lnTo>
                  <a:lnTo>
                    <a:pt x="63" y="80"/>
                  </a:lnTo>
                  <a:lnTo>
                    <a:pt x="57" y="82"/>
                  </a:lnTo>
                  <a:lnTo>
                    <a:pt x="51" y="80"/>
                  </a:lnTo>
                  <a:lnTo>
                    <a:pt x="53" y="88"/>
                  </a:lnTo>
                  <a:lnTo>
                    <a:pt x="55" y="92"/>
                  </a:lnTo>
                  <a:lnTo>
                    <a:pt x="57" y="98"/>
                  </a:lnTo>
                  <a:lnTo>
                    <a:pt x="59" y="106"/>
                  </a:lnTo>
                  <a:lnTo>
                    <a:pt x="53" y="100"/>
                  </a:lnTo>
                  <a:lnTo>
                    <a:pt x="47" y="98"/>
                  </a:lnTo>
                  <a:lnTo>
                    <a:pt x="43" y="96"/>
                  </a:lnTo>
                  <a:lnTo>
                    <a:pt x="41" y="92"/>
                  </a:lnTo>
                  <a:lnTo>
                    <a:pt x="37" y="92"/>
                  </a:lnTo>
                  <a:lnTo>
                    <a:pt x="32" y="90"/>
                  </a:lnTo>
                  <a:lnTo>
                    <a:pt x="28" y="88"/>
                  </a:lnTo>
                  <a:lnTo>
                    <a:pt x="26" y="84"/>
                  </a:lnTo>
                  <a:lnTo>
                    <a:pt x="22" y="74"/>
                  </a:lnTo>
                  <a:lnTo>
                    <a:pt x="20" y="64"/>
                  </a:lnTo>
                  <a:lnTo>
                    <a:pt x="18" y="56"/>
                  </a:lnTo>
                  <a:lnTo>
                    <a:pt x="12" y="50"/>
                  </a:lnTo>
                  <a:lnTo>
                    <a:pt x="0" y="40"/>
                  </a:lnTo>
                  <a:lnTo>
                    <a:pt x="4" y="34"/>
                  </a:lnTo>
                  <a:lnTo>
                    <a:pt x="8" y="28"/>
                  </a:lnTo>
                  <a:lnTo>
                    <a:pt x="12" y="24"/>
                  </a:lnTo>
                  <a:lnTo>
                    <a:pt x="14" y="16"/>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21" name="Freeform 719">
              <a:extLst>
                <a:ext uri="{FF2B5EF4-FFF2-40B4-BE49-F238E27FC236}">
                  <a16:creationId xmlns:a16="http://schemas.microsoft.com/office/drawing/2014/main" id="{67E6CB27-AF11-41B9-977B-F9895B67B6DA}"/>
                </a:ext>
              </a:extLst>
            </p:cNvPr>
            <p:cNvSpPr>
              <a:spLocks/>
            </p:cNvSpPr>
            <p:nvPr/>
          </p:nvSpPr>
          <p:spPr bwMode="gray">
            <a:xfrm>
              <a:off x="2841220" y="666430"/>
              <a:ext cx="107442" cy="53745"/>
            </a:xfrm>
            <a:custGeom>
              <a:avLst/>
              <a:gdLst>
                <a:gd name="T0" fmla="*/ 2147483647 w 96"/>
                <a:gd name="T1" fmla="*/ 2147483647 h 44"/>
                <a:gd name="T2" fmla="*/ 2147483647 w 96"/>
                <a:gd name="T3" fmla="*/ 2147483647 h 44"/>
                <a:gd name="T4" fmla="*/ 2147483647 w 96"/>
                <a:gd name="T5" fmla="*/ 2147483647 h 44"/>
                <a:gd name="T6" fmla="*/ 2147483647 w 96"/>
                <a:gd name="T7" fmla="*/ 2147483647 h 44"/>
                <a:gd name="T8" fmla="*/ 2147483647 w 96"/>
                <a:gd name="T9" fmla="*/ 2147483647 h 44"/>
                <a:gd name="T10" fmla="*/ 2147483647 w 96"/>
                <a:gd name="T11" fmla="*/ 2147483647 h 44"/>
                <a:gd name="T12" fmla="*/ 2147483647 w 96"/>
                <a:gd name="T13" fmla="*/ 2147483647 h 44"/>
                <a:gd name="T14" fmla="*/ 2147483647 w 96"/>
                <a:gd name="T15" fmla="*/ 2147483647 h 44"/>
                <a:gd name="T16" fmla="*/ 2147483647 w 96"/>
                <a:gd name="T17" fmla="*/ 2147483647 h 44"/>
                <a:gd name="T18" fmla="*/ 2147483647 w 96"/>
                <a:gd name="T19" fmla="*/ 0 h 44"/>
                <a:gd name="T20" fmla="*/ 2147483647 w 96"/>
                <a:gd name="T21" fmla="*/ 0 h 44"/>
                <a:gd name="T22" fmla="*/ 2147483647 w 96"/>
                <a:gd name="T23" fmla="*/ 0 h 44"/>
                <a:gd name="T24" fmla="*/ 0 w 96"/>
                <a:gd name="T25" fmla="*/ 2147483647 h 44"/>
                <a:gd name="T26" fmla="*/ 2147483647 w 96"/>
                <a:gd name="T27" fmla="*/ 2147483647 h 44"/>
                <a:gd name="T28" fmla="*/ 2147483647 w 96"/>
                <a:gd name="T29" fmla="*/ 2147483647 h 44"/>
                <a:gd name="T30" fmla="*/ 2147483647 w 96"/>
                <a:gd name="T31" fmla="*/ 2147483647 h 44"/>
                <a:gd name="T32" fmla="*/ 2147483647 w 96"/>
                <a:gd name="T33" fmla="*/ 2147483647 h 44"/>
                <a:gd name="T34" fmla="*/ 2147483647 w 96"/>
                <a:gd name="T35" fmla="*/ 2147483647 h 44"/>
                <a:gd name="T36" fmla="*/ 2147483647 w 96"/>
                <a:gd name="T37" fmla="*/ 2147483647 h 44"/>
                <a:gd name="T38" fmla="*/ 2147483647 w 96"/>
                <a:gd name="T39" fmla="*/ 2147483647 h 44"/>
                <a:gd name="T40" fmla="*/ 2147483647 w 96"/>
                <a:gd name="T41" fmla="*/ 2147483647 h 44"/>
                <a:gd name="T42" fmla="*/ 2147483647 w 96"/>
                <a:gd name="T43" fmla="*/ 2147483647 h 44"/>
                <a:gd name="T44" fmla="*/ 2147483647 w 96"/>
                <a:gd name="T45" fmla="*/ 2147483647 h 44"/>
                <a:gd name="T46" fmla="*/ 2147483647 w 96"/>
                <a:gd name="T47" fmla="*/ 2147483647 h 44"/>
                <a:gd name="T48" fmla="*/ 2147483647 w 96"/>
                <a:gd name="T49" fmla="*/ 2147483647 h 44"/>
                <a:gd name="T50" fmla="*/ 2147483647 w 96"/>
                <a:gd name="T51" fmla="*/ 2147483647 h 44"/>
                <a:gd name="T52" fmla="*/ 2147483647 w 96"/>
                <a:gd name="T53" fmla="*/ 2147483647 h 44"/>
                <a:gd name="T54" fmla="*/ 2147483647 w 96"/>
                <a:gd name="T55" fmla="*/ 2147483647 h 44"/>
                <a:gd name="T56" fmla="*/ 2147483647 w 96"/>
                <a:gd name="T57" fmla="*/ 2147483647 h 44"/>
                <a:gd name="T58" fmla="*/ 2147483647 w 96"/>
                <a:gd name="T59" fmla="*/ 2147483647 h 44"/>
                <a:gd name="T60" fmla="*/ 2147483647 w 96"/>
                <a:gd name="T61" fmla="*/ 2147483647 h 44"/>
                <a:gd name="T62" fmla="*/ 2147483647 w 96"/>
                <a:gd name="T63" fmla="*/ 2147483647 h 44"/>
                <a:gd name="T64" fmla="*/ 2147483647 w 96"/>
                <a:gd name="T65" fmla="*/ 2147483647 h 44"/>
                <a:gd name="T66" fmla="*/ 2147483647 w 96"/>
                <a:gd name="T67" fmla="*/ 2147483647 h 44"/>
                <a:gd name="T68" fmla="*/ 2147483647 w 96"/>
                <a:gd name="T69" fmla="*/ 2147483647 h 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
                <a:gd name="T106" fmla="*/ 0 h 44"/>
                <a:gd name="T107" fmla="*/ 96 w 96"/>
                <a:gd name="T108" fmla="*/ 44 h 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 h="44">
                  <a:moveTo>
                    <a:pt x="96" y="18"/>
                  </a:moveTo>
                  <a:lnTo>
                    <a:pt x="90" y="16"/>
                  </a:lnTo>
                  <a:lnTo>
                    <a:pt x="84" y="14"/>
                  </a:lnTo>
                  <a:lnTo>
                    <a:pt x="76" y="12"/>
                  </a:lnTo>
                  <a:lnTo>
                    <a:pt x="72" y="8"/>
                  </a:lnTo>
                  <a:lnTo>
                    <a:pt x="70" y="12"/>
                  </a:lnTo>
                  <a:lnTo>
                    <a:pt x="66" y="12"/>
                  </a:lnTo>
                  <a:lnTo>
                    <a:pt x="64" y="12"/>
                  </a:lnTo>
                  <a:lnTo>
                    <a:pt x="62" y="8"/>
                  </a:lnTo>
                  <a:lnTo>
                    <a:pt x="40" y="0"/>
                  </a:lnTo>
                  <a:lnTo>
                    <a:pt x="34" y="0"/>
                  </a:lnTo>
                  <a:lnTo>
                    <a:pt x="30" y="0"/>
                  </a:lnTo>
                  <a:lnTo>
                    <a:pt x="0" y="12"/>
                  </a:lnTo>
                  <a:lnTo>
                    <a:pt x="2" y="16"/>
                  </a:lnTo>
                  <a:lnTo>
                    <a:pt x="4" y="22"/>
                  </a:lnTo>
                  <a:lnTo>
                    <a:pt x="12" y="28"/>
                  </a:lnTo>
                  <a:lnTo>
                    <a:pt x="20" y="36"/>
                  </a:lnTo>
                  <a:lnTo>
                    <a:pt x="26" y="42"/>
                  </a:lnTo>
                  <a:lnTo>
                    <a:pt x="32" y="44"/>
                  </a:lnTo>
                  <a:lnTo>
                    <a:pt x="38" y="42"/>
                  </a:lnTo>
                  <a:lnTo>
                    <a:pt x="40" y="40"/>
                  </a:lnTo>
                  <a:lnTo>
                    <a:pt x="44" y="38"/>
                  </a:lnTo>
                  <a:lnTo>
                    <a:pt x="48" y="36"/>
                  </a:lnTo>
                  <a:lnTo>
                    <a:pt x="54" y="38"/>
                  </a:lnTo>
                  <a:lnTo>
                    <a:pt x="58" y="40"/>
                  </a:lnTo>
                  <a:lnTo>
                    <a:pt x="64" y="42"/>
                  </a:lnTo>
                  <a:lnTo>
                    <a:pt x="70" y="42"/>
                  </a:lnTo>
                  <a:lnTo>
                    <a:pt x="72" y="40"/>
                  </a:lnTo>
                  <a:lnTo>
                    <a:pt x="76" y="36"/>
                  </a:lnTo>
                  <a:lnTo>
                    <a:pt x="82" y="34"/>
                  </a:lnTo>
                  <a:lnTo>
                    <a:pt x="90" y="30"/>
                  </a:lnTo>
                  <a:lnTo>
                    <a:pt x="92" y="28"/>
                  </a:lnTo>
                  <a:lnTo>
                    <a:pt x="92" y="24"/>
                  </a:lnTo>
                  <a:lnTo>
                    <a:pt x="94" y="24"/>
                  </a:lnTo>
                  <a:lnTo>
                    <a:pt x="96" y="18"/>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22" name="Freeform 720">
              <a:extLst>
                <a:ext uri="{FF2B5EF4-FFF2-40B4-BE49-F238E27FC236}">
                  <a16:creationId xmlns:a16="http://schemas.microsoft.com/office/drawing/2014/main" id="{2B005C30-12FA-47B7-8247-C6C194D89213}"/>
                </a:ext>
              </a:extLst>
            </p:cNvPr>
            <p:cNvSpPr>
              <a:spLocks/>
            </p:cNvSpPr>
            <p:nvPr/>
          </p:nvSpPr>
          <p:spPr bwMode="gray">
            <a:xfrm>
              <a:off x="3091916" y="717786"/>
              <a:ext cx="60884" cy="66882"/>
            </a:xfrm>
            <a:custGeom>
              <a:avLst/>
              <a:gdLst>
                <a:gd name="T0" fmla="*/ 2147483647 w 54"/>
                <a:gd name="T1" fmla="*/ 2147483647 h 54"/>
                <a:gd name="T2" fmla="*/ 2147483647 w 54"/>
                <a:gd name="T3" fmla="*/ 2147483647 h 54"/>
                <a:gd name="T4" fmla="*/ 2147483647 w 54"/>
                <a:gd name="T5" fmla="*/ 2147483647 h 54"/>
                <a:gd name="T6" fmla="*/ 2147483647 w 54"/>
                <a:gd name="T7" fmla="*/ 2147483647 h 54"/>
                <a:gd name="T8" fmla="*/ 2147483647 w 54"/>
                <a:gd name="T9" fmla="*/ 2147483647 h 54"/>
                <a:gd name="T10" fmla="*/ 0 w 54"/>
                <a:gd name="T11" fmla="*/ 2147483647 h 54"/>
                <a:gd name="T12" fmla="*/ 2147483647 w 54"/>
                <a:gd name="T13" fmla="*/ 0 h 54"/>
                <a:gd name="T14" fmla="*/ 2147483647 w 54"/>
                <a:gd name="T15" fmla="*/ 2147483647 h 54"/>
                <a:gd name="T16" fmla="*/ 2147483647 w 54"/>
                <a:gd name="T17" fmla="*/ 2147483647 h 54"/>
                <a:gd name="T18" fmla="*/ 2147483647 w 54"/>
                <a:gd name="T19" fmla="*/ 2147483647 h 54"/>
                <a:gd name="T20" fmla="*/ 2147483647 w 54"/>
                <a:gd name="T21" fmla="*/ 2147483647 h 54"/>
                <a:gd name="T22" fmla="*/ 2147483647 w 54"/>
                <a:gd name="T23" fmla="*/ 2147483647 h 54"/>
                <a:gd name="T24" fmla="*/ 2147483647 w 54"/>
                <a:gd name="T25" fmla="*/ 2147483647 h 54"/>
                <a:gd name="T26" fmla="*/ 2147483647 w 54"/>
                <a:gd name="T27" fmla="*/ 2147483647 h 54"/>
                <a:gd name="T28" fmla="*/ 2147483647 w 54"/>
                <a:gd name="T29" fmla="*/ 2147483647 h 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54"/>
                <a:gd name="T47" fmla="*/ 54 w 54"/>
                <a:gd name="T48" fmla="*/ 54 h 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54">
                  <a:moveTo>
                    <a:pt x="26" y="54"/>
                  </a:moveTo>
                  <a:lnTo>
                    <a:pt x="22" y="40"/>
                  </a:lnTo>
                  <a:lnTo>
                    <a:pt x="20" y="26"/>
                  </a:lnTo>
                  <a:lnTo>
                    <a:pt x="16" y="16"/>
                  </a:lnTo>
                  <a:lnTo>
                    <a:pt x="10" y="10"/>
                  </a:lnTo>
                  <a:lnTo>
                    <a:pt x="0" y="8"/>
                  </a:lnTo>
                  <a:lnTo>
                    <a:pt x="18" y="0"/>
                  </a:lnTo>
                  <a:lnTo>
                    <a:pt x="26" y="2"/>
                  </a:lnTo>
                  <a:lnTo>
                    <a:pt x="34" y="6"/>
                  </a:lnTo>
                  <a:lnTo>
                    <a:pt x="44" y="18"/>
                  </a:lnTo>
                  <a:lnTo>
                    <a:pt x="48" y="26"/>
                  </a:lnTo>
                  <a:lnTo>
                    <a:pt x="54" y="38"/>
                  </a:lnTo>
                  <a:lnTo>
                    <a:pt x="36" y="36"/>
                  </a:lnTo>
                  <a:lnTo>
                    <a:pt x="36" y="48"/>
                  </a:lnTo>
                  <a:lnTo>
                    <a:pt x="26" y="54"/>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23" name="Freeform 721">
              <a:extLst>
                <a:ext uri="{FF2B5EF4-FFF2-40B4-BE49-F238E27FC236}">
                  <a16:creationId xmlns:a16="http://schemas.microsoft.com/office/drawing/2014/main" id="{59E9E7A4-815B-4BB4-97A4-2BE10CD31DE2}"/>
                </a:ext>
              </a:extLst>
            </p:cNvPr>
            <p:cNvSpPr>
              <a:spLocks/>
            </p:cNvSpPr>
            <p:nvPr/>
          </p:nvSpPr>
          <p:spPr bwMode="gray">
            <a:xfrm>
              <a:off x="2977312" y="862298"/>
              <a:ext cx="33426" cy="69271"/>
            </a:xfrm>
            <a:custGeom>
              <a:avLst/>
              <a:gdLst>
                <a:gd name="T0" fmla="*/ 2147483647 w 30"/>
                <a:gd name="T1" fmla="*/ 2147483647 h 56"/>
                <a:gd name="T2" fmla="*/ 2147483647 w 30"/>
                <a:gd name="T3" fmla="*/ 2147483647 h 56"/>
                <a:gd name="T4" fmla="*/ 2147483647 w 30"/>
                <a:gd name="T5" fmla="*/ 2147483647 h 56"/>
                <a:gd name="T6" fmla="*/ 2147483647 w 30"/>
                <a:gd name="T7" fmla="*/ 2147483647 h 56"/>
                <a:gd name="T8" fmla="*/ 2147483647 w 30"/>
                <a:gd name="T9" fmla="*/ 2147483647 h 56"/>
                <a:gd name="T10" fmla="*/ 2147483647 w 30"/>
                <a:gd name="T11" fmla="*/ 2147483647 h 56"/>
                <a:gd name="T12" fmla="*/ 2147483647 w 30"/>
                <a:gd name="T13" fmla="*/ 2147483647 h 56"/>
                <a:gd name="T14" fmla="*/ 2147483647 w 30"/>
                <a:gd name="T15" fmla="*/ 2147483647 h 56"/>
                <a:gd name="T16" fmla="*/ 2147483647 w 30"/>
                <a:gd name="T17" fmla="*/ 2147483647 h 56"/>
                <a:gd name="T18" fmla="*/ 0 w 30"/>
                <a:gd name="T19" fmla="*/ 2147483647 h 56"/>
                <a:gd name="T20" fmla="*/ 0 w 30"/>
                <a:gd name="T21" fmla="*/ 2147483647 h 56"/>
                <a:gd name="T22" fmla="*/ 2147483647 w 30"/>
                <a:gd name="T23" fmla="*/ 2147483647 h 56"/>
                <a:gd name="T24" fmla="*/ 2147483647 w 30"/>
                <a:gd name="T25" fmla="*/ 0 h 56"/>
                <a:gd name="T26" fmla="*/ 2147483647 w 30"/>
                <a:gd name="T27" fmla="*/ 0 h 56"/>
                <a:gd name="T28" fmla="*/ 2147483647 w 30"/>
                <a:gd name="T29" fmla="*/ 0 h 56"/>
                <a:gd name="T30" fmla="*/ 2147483647 w 30"/>
                <a:gd name="T31" fmla="*/ 2147483647 h 56"/>
                <a:gd name="T32" fmla="*/ 2147483647 w 30"/>
                <a:gd name="T33" fmla="*/ 2147483647 h 56"/>
                <a:gd name="T34" fmla="*/ 2147483647 w 30"/>
                <a:gd name="T35" fmla="*/ 2147483647 h 56"/>
                <a:gd name="T36" fmla="*/ 2147483647 w 30"/>
                <a:gd name="T37" fmla="*/ 2147483647 h 56"/>
                <a:gd name="T38" fmla="*/ 2147483647 w 30"/>
                <a:gd name="T39" fmla="*/ 2147483647 h 56"/>
                <a:gd name="T40" fmla="*/ 2147483647 w 30"/>
                <a:gd name="T41" fmla="*/ 2147483647 h 56"/>
                <a:gd name="T42" fmla="*/ 2147483647 w 30"/>
                <a:gd name="T43" fmla="*/ 2147483647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56"/>
                <a:gd name="T68" fmla="*/ 30 w 30"/>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56">
                  <a:moveTo>
                    <a:pt x="30" y="32"/>
                  </a:moveTo>
                  <a:lnTo>
                    <a:pt x="28" y="40"/>
                  </a:lnTo>
                  <a:lnTo>
                    <a:pt x="24" y="44"/>
                  </a:lnTo>
                  <a:lnTo>
                    <a:pt x="20" y="50"/>
                  </a:lnTo>
                  <a:lnTo>
                    <a:pt x="16" y="56"/>
                  </a:lnTo>
                  <a:lnTo>
                    <a:pt x="12" y="50"/>
                  </a:lnTo>
                  <a:lnTo>
                    <a:pt x="8" y="44"/>
                  </a:lnTo>
                  <a:lnTo>
                    <a:pt x="6" y="28"/>
                  </a:lnTo>
                  <a:lnTo>
                    <a:pt x="4" y="16"/>
                  </a:lnTo>
                  <a:lnTo>
                    <a:pt x="0" y="8"/>
                  </a:lnTo>
                  <a:lnTo>
                    <a:pt x="0" y="6"/>
                  </a:lnTo>
                  <a:lnTo>
                    <a:pt x="2" y="2"/>
                  </a:lnTo>
                  <a:lnTo>
                    <a:pt x="2" y="0"/>
                  </a:lnTo>
                  <a:lnTo>
                    <a:pt x="6" y="0"/>
                  </a:lnTo>
                  <a:lnTo>
                    <a:pt x="10" y="0"/>
                  </a:lnTo>
                  <a:lnTo>
                    <a:pt x="12" y="2"/>
                  </a:lnTo>
                  <a:lnTo>
                    <a:pt x="18" y="8"/>
                  </a:lnTo>
                  <a:lnTo>
                    <a:pt x="18" y="16"/>
                  </a:lnTo>
                  <a:lnTo>
                    <a:pt x="18" y="24"/>
                  </a:lnTo>
                  <a:lnTo>
                    <a:pt x="22" y="30"/>
                  </a:lnTo>
                  <a:lnTo>
                    <a:pt x="26" y="30"/>
                  </a:lnTo>
                  <a:lnTo>
                    <a:pt x="30" y="32"/>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24" name="Freeform 722">
              <a:extLst>
                <a:ext uri="{FF2B5EF4-FFF2-40B4-BE49-F238E27FC236}">
                  <a16:creationId xmlns:a16="http://schemas.microsoft.com/office/drawing/2014/main" id="{E7FE8271-23D3-442C-925A-4913ABC5380C}"/>
                </a:ext>
              </a:extLst>
            </p:cNvPr>
            <p:cNvSpPr>
              <a:spLocks/>
            </p:cNvSpPr>
            <p:nvPr/>
          </p:nvSpPr>
          <p:spPr bwMode="gray">
            <a:xfrm>
              <a:off x="2921205" y="689122"/>
              <a:ext cx="96696" cy="51355"/>
            </a:xfrm>
            <a:custGeom>
              <a:avLst/>
              <a:gdLst>
                <a:gd name="T0" fmla="*/ 2147483647 w 86"/>
                <a:gd name="T1" fmla="*/ 0 h 42"/>
                <a:gd name="T2" fmla="*/ 2147483647 w 86"/>
                <a:gd name="T3" fmla="*/ 2147483647 h 42"/>
                <a:gd name="T4" fmla="*/ 2147483647 w 86"/>
                <a:gd name="T5" fmla="*/ 2147483647 h 42"/>
                <a:gd name="T6" fmla="*/ 2147483647 w 86"/>
                <a:gd name="T7" fmla="*/ 2147483647 h 42"/>
                <a:gd name="T8" fmla="*/ 2147483647 w 86"/>
                <a:gd name="T9" fmla="*/ 2147483647 h 42"/>
                <a:gd name="T10" fmla="*/ 2147483647 w 86"/>
                <a:gd name="T11" fmla="*/ 2147483647 h 42"/>
                <a:gd name="T12" fmla="*/ 2147483647 w 86"/>
                <a:gd name="T13" fmla="*/ 2147483647 h 42"/>
                <a:gd name="T14" fmla="*/ 2147483647 w 86"/>
                <a:gd name="T15" fmla="*/ 2147483647 h 42"/>
                <a:gd name="T16" fmla="*/ 2147483647 w 86"/>
                <a:gd name="T17" fmla="*/ 2147483647 h 42"/>
                <a:gd name="T18" fmla="*/ 2147483647 w 86"/>
                <a:gd name="T19" fmla="*/ 2147483647 h 42"/>
                <a:gd name="T20" fmla="*/ 2147483647 w 86"/>
                <a:gd name="T21" fmla="*/ 2147483647 h 42"/>
                <a:gd name="T22" fmla="*/ 2147483647 w 86"/>
                <a:gd name="T23" fmla="*/ 2147483647 h 42"/>
                <a:gd name="T24" fmla="*/ 2147483647 w 86"/>
                <a:gd name="T25" fmla="*/ 2147483647 h 42"/>
                <a:gd name="T26" fmla="*/ 2147483647 w 86"/>
                <a:gd name="T27" fmla="*/ 2147483647 h 42"/>
                <a:gd name="T28" fmla="*/ 2147483647 w 86"/>
                <a:gd name="T29" fmla="*/ 2147483647 h 42"/>
                <a:gd name="T30" fmla="*/ 2147483647 w 86"/>
                <a:gd name="T31" fmla="*/ 2147483647 h 42"/>
                <a:gd name="T32" fmla="*/ 2147483647 w 86"/>
                <a:gd name="T33" fmla="*/ 2147483647 h 42"/>
                <a:gd name="T34" fmla="*/ 2147483647 w 86"/>
                <a:gd name="T35" fmla="*/ 2147483647 h 42"/>
                <a:gd name="T36" fmla="*/ 2147483647 w 86"/>
                <a:gd name="T37" fmla="*/ 2147483647 h 42"/>
                <a:gd name="T38" fmla="*/ 2147483647 w 86"/>
                <a:gd name="T39" fmla="*/ 2147483647 h 42"/>
                <a:gd name="T40" fmla="*/ 2147483647 w 86"/>
                <a:gd name="T41" fmla="*/ 2147483647 h 42"/>
                <a:gd name="T42" fmla="*/ 2147483647 w 86"/>
                <a:gd name="T43" fmla="*/ 2147483647 h 42"/>
                <a:gd name="T44" fmla="*/ 2147483647 w 86"/>
                <a:gd name="T45" fmla="*/ 2147483647 h 42"/>
                <a:gd name="T46" fmla="*/ 2147483647 w 86"/>
                <a:gd name="T47" fmla="*/ 2147483647 h 42"/>
                <a:gd name="T48" fmla="*/ 2147483647 w 86"/>
                <a:gd name="T49" fmla="*/ 2147483647 h 42"/>
                <a:gd name="T50" fmla="*/ 2147483647 w 86"/>
                <a:gd name="T51" fmla="*/ 2147483647 h 42"/>
                <a:gd name="T52" fmla="*/ 2147483647 w 86"/>
                <a:gd name="T53" fmla="*/ 2147483647 h 42"/>
                <a:gd name="T54" fmla="*/ 2147483647 w 86"/>
                <a:gd name="T55" fmla="*/ 2147483647 h 42"/>
                <a:gd name="T56" fmla="*/ 0 w 86"/>
                <a:gd name="T57" fmla="*/ 2147483647 h 42"/>
                <a:gd name="T58" fmla="*/ 2147483647 w 86"/>
                <a:gd name="T59" fmla="*/ 2147483647 h 42"/>
                <a:gd name="T60" fmla="*/ 2147483647 w 86"/>
                <a:gd name="T61" fmla="*/ 2147483647 h 42"/>
                <a:gd name="T62" fmla="*/ 2147483647 w 86"/>
                <a:gd name="T63" fmla="*/ 2147483647 h 42"/>
                <a:gd name="T64" fmla="*/ 2147483647 w 86"/>
                <a:gd name="T65" fmla="*/ 2147483647 h 42"/>
                <a:gd name="T66" fmla="*/ 2147483647 w 86"/>
                <a:gd name="T67" fmla="*/ 2147483647 h 42"/>
                <a:gd name="T68" fmla="*/ 2147483647 w 86"/>
                <a:gd name="T69" fmla="*/ 2147483647 h 42"/>
                <a:gd name="T70" fmla="*/ 2147483647 w 86"/>
                <a:gd name="T71" fmla="*/ 0 h 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6"/>
                <a:gd name="T109" fmla="*/ 0 h 42"/>
                <a:gd name="T110" fmla="*/ 86 w 86"/>
                <a:gd name="T111" fmla="*/ 42 h 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6" h="42">
                  <a:moveTo>
                    <a:pt x="24" y="0"/>
                  </a:moveTo>
                  <a:lnTo>
                    <a:pt x="26" y="6"/>
                  </a:lnTo>
                  <a:lnTo>
                    <a:pt x="28" y="8"/>
                  </a:lnTo>
                  <a:lnTo>
                    <a:pt x="30" y="8"/>
                  </a:lnTo>
                  <a:lnTo>
                    <a:pt x="34" y="8"/>
                  </a:lnTo>
                  <a:lnTo>
                    <a:pt x="40" y="8"/>
                  </a:lnTo>
                  <a:lnTo>
                    <a:pt x="42" y="12"/>
                  </a:lnTo>
                  <a:lnTo>
                    <a:pt x="42" y="14"/>
                  </a:lnTo>
                  <a:lnTo>
                    <a:pt x="44" y="14"/>
                  </a:lnTo>
                  <a:lnTo>
                    <a:pt x="52" y="12"/>
                  </a:lnTo>
                  <a:lnTo>
                    <a:pt x="62" y="10"/>
                  </a:lnTo>
                  <a:lnTo>
                    <a:pt x="72" y="12"/>
                  </a:lnTo>
                  <a:lnTo>
                    <a:pt x="80" y="14"/>
                  </a:lnTo>
                  <a:lnTo>
                    <a:pt x="84" y="14"/>
                  </a:lnTo>
                  <a:lnTo>
                    <a:pt x="86" y="16"/>
                  </a:lnTo>
                  <a:lnTo>
                    <a:pt x="82" y="26"/>
                  </a:lnTo>
                  <a:lnTo>
                    <a:pt x="82" y="28"/>
                  </a:lnTo>
                  <a:lnTo>
                    <a:pt x="76" y="28"/>
                  </a:lnTo>
                  <a:lnTo>
                    <a:pt x="68" y="26"/>
                  </a:lnTo>
                  <a:lnTo>
                    <a:pt x="60" y="26"/>
                  </a:lnTo>
                  <a:lnTo>
                    <a:pt x="56" y="26"/>
                  </a:lnTo>
                  <a:lnTo>
                    <a:pt x="54" y="28"/>
                  </a:lnTo>
                  <a:lnTo>
                    <a:pt x="48" y="32"/>
                  </a:lnTo>
                  <a:lnTo>
                    <a:pt x="38" y="36"/>
                  </a:lnTo>
                  <a:lnTo>
                    <a:pt x="22" y="42"/>
                  </a:lnTo>
                  <a:lnTo>
                    <a:pt x="12" y="40"/>
                  </a:lnTo>
                  <a:lnTo>
                    <a:pt x="6" y="36"/>
                  </a:lnTo>
                  <a:lnTo>
                    <a:pt x="2" y="32"/>
                  </a:lnTo>
                  <a:lnTo>
                    <a:pt x="0" y="24"/>
                  </a:lnTo>
                  <a:lnTo>
                    <a:pt x="6" y="18"/>
                  </a:lnTo>
                  <a:lnTo>
                    <a:pt x="12" y="16"/>
                  </a:lnTo>
                  <a:lnTo>
                    <a:pt x="18" y="12"/>
                  </a:lnTo>
                  <a:lnTo>
                    <a:pt x="20" y="10"/>
                  </a:lnTo>
                  <a:lnTo>
                    <a:pt x="20" y="6"/>
                  </a:lnTo>
                  <a:lnTo>
                    <a:pt x="22" y="6"/>
                  </a:lnTo>
                  <a:lnTo>
                    <a:pt x="24" y="0"/>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25" name="Freeform 723">
              <a:extLst>
                <a:ext uri="{FF2B5EF4-FFF2-40B4-BE49-F238E27FC236}">
                  <a16:creationId xmlns:a16="http://schemas.microsoft.com/office/drawing/2014/main" id="{5DEBF898-E6AB-4625-9652-B71A39518120}"/>
                </a:ext>
              </a:extLst>
            </p:cNvPr>
            <p:cNvSpPr>
              <a:spLocks/>
            </p:cNvSpPr>
            <p:nvPr/>
          </p:nvSpPr>
          <p:spPr bwMode="gray">
            <a:xfrm>
              <a:off x="3101466" y="873047"/>
              <a:ext cx="39395" cy="31052"/>
            </a:xfrm>
            <a:custGeom>
              <a:avLst/>
              <a:gdLst>
                <a:gd name="T0" fmla="*/ 2147483647 w 36"/>
                <a:gd name="T1" fmla="*/ 0 h 26"/>
                <a:gd name="T2" fmla="*/ 2147483647 w 36"/>
                <a:gd name="T3" fmla="*/ 2147483647 h 26"/>
                <a:gd name="T4" fmla="*/ 2147483647 w 36"/>
                <a:gd name="T5" fmla="*/ 2147483647 h 26"/>
                <a:gd name="T6" fmla="*/ 2147483647 w 36"/>
                <a:gd name="T7" fmla="*/ 2147483647 h 26"/>
                <a:gd name="T8" fmla="*/ 0 w 36"/>
                <a:gd name="T9" fmla="*/ 2147483647 h 26"/>
                <a:gd name="T10" fmla="*/ 2147483647 w 36"/>
                <a:gd name="T11" fmla="*/ 2147483647 h 26"/>
                <a:gd name="T12" fmla="*/ 2147483647 w 36"/>
                <a:gd name="T13" fmla="*/ 2147483647 h 26"/>
                <a:gd name="T14" fmla="*/ 2147483647 w 36"/>
                <a:gd name="T15" fmla="*/ 2147483647 h 26"/>
                <a:gd name="T16" fmla="*/ 2147483647 w 36"/>
                <a:gd name="T17" fmla="*/ 2147483647 h 26"/>
                <a:gd name="T18" fmla="*/ 2147483647 w 36"/>
                <a:gd name="T19" fmla="*/ 2147483647 h 26"/>
                <a:gd name="T20" fmla="*/ 2147483647 w 36"/>
                <a:gd name="T21" fmla="*/ 2147483647 h 26"/>
                <a:gd name="T22" fmla="*/ 2147483647 w 36"/>
                <a:gd name="T23" fmla="*/ 2147483647 h 26"/>
                <a:gd name="T24" fmla="*/ 2147483647 w 36"/>
                <a:gd name="T25" fmla="*/ 2147483647 h 26"/>
                <a:gd name="T26" fmla="*/ 2147483647 w 36"/>
                <a:gd name="T27" fmla="*/ 0 h 26"/>
                <a:gd name="T28" fmla="*/ 2147483647 w 36"/>
                <a:gd name="T29" fmla="*/ 0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26"/>
                <a:gd name="T47" fmla="*/ 36 w 36"/>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26">
                  <a:moveTo>
                    <a:pt x="30" y="0"/>
                  </a:moveTo>
                  <a:lnTo>
                    <a:pt x="12" y="2"/>
                  </a:lnTo>
                  <a:lnTo>
                    <a:pt x="4" y="4"/>
                  </a:lnTo>
                  <a:lnTo>
                    <a:pt x="2" y="6"/>
                  </a:lnTo>
                  <a:lnTo>
                    <a:pt x="0" y="8"/>
                  </a:lnTo>
                  <a:lnTo>
                    <a:pt x="2" y="12"/>
                  </a:lnTo>
                  <a:lnTo>
                    <a:pt x="2" y="14"/>
                  </a:lnTo>
                  <a:lnTo>
                    <a:pt x="6" y="16"/>
                  </a:lnTo>
                  <a:lnTo>
                    <a:pt x="6" y="26"/>
                  </a:lnTo>
                  <a:lnTo>
                    <a:pt x="14" y="24"/>
                  </a:lnTo>
                  <a:lnTo>
                    <a:pt x="22" y="20"/>
                  </a:lnTo>
                  <a:lnTo>
                    <a:pt x="36" y="8"/>
                  </a:lnTo>
                  <a:lnTo>
                    <a:pt x="32" y="6"/>
                  </a:lnTo>
                  <a:lnTo>
                    <a:pt x="28" y="0"/>
                  </a:lnTo>
                  <a:lnTo>
                    <a:pt x="30" y="0"/>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26" name="Freeform 724">
              <a:extLst>
                <a:ext uri="{FF2B5EF4-FFF2-40B4-BE49-F238E27FC236}">
                  <a16:creationId xmlns:a16="http://schemas.microsoft.com/office/drawing/2014/main" id="{BF7293A6-AACE-4C9A-A459-B356CD3CA7A5}"/>
                </a:ext>
              </a:extLst>
            </p:cNvPr>
            <p:cNvSpPr>
              <a:spLocks/>
            </p:cNvSpPr>
            <p:nvPr/>
          </p:nvSpPr>
          <p:spPr bwMode="gray">
            <a:xfrm>
              <a:off x="2807794" y="262750"/>
              <a:ext cx="177875" cy="293803"/>
            </a:xfrm>
            <a:custGeom>
              <a:avLst/>
              <a:gdLst>
                <a:gd name="T0" fmla="*/ 2147483647 w 160"/>
                <a:gd name="T1" fmla="*/ 2147483647 h 240"/>
                <a:gd name="T2" fmla="*/ 2147483647 w 160"/>
                <a:gd name="T3" fmla="*/ 2147483647 h 240"/>
                <a:gd name="T4" fmla="*/ 2147483647 w 160"/>
                <a:gd name="T5" fmla="*/ 2147483647 h 240"/>
                <a:gd name="T6" fmla="*/ 2147483647 w 160"/>
                <a:gd name="T7" fmla="*/ 2147483647 h 240"/>
                <a:gd name="T8" fmla="*/ 2147483647 w 160"/>
                <a:gd name="T9" fmla="*/ 2147483647 h 240"/>
                <a:gd name="T10" fmla="*/ 2147483647 w 160"/>
                <a:gd name="T11" fmla="*/ 2147483647 h 240"/>
                <a:gd name="T12" fmla="*/ 2147483647 w 160"/>
                <a:gd name="T13" fmla="*/ 2147483647 h 240"/>
                <a:gd name="T14" fmla="*/ 2147483647 w 160"/>
                <a:gd name="T15" fmla="*/ 2147483647 h 240"/>
                <a:gd name="T16" fmla="*/ 2147483647 w 160"/>
                <a:gd name="T17" fmla="*/ 2147483647 h 240"/>
                <a:gd name="T18" fmla="*/ 2147483647 w 160"/>
                <a:gd name="T19" fmla="*/ 2147483647 h 240"/>
                <a:gd name="T20" fmla="*/ 2147483647 w 160"/>
                <a:gd name="T21" fmla="*/ 2147483647 h 240"/>
                <a:gd name="T22" fmla="*/ 2147483647 w 160"/>
                <a:gd name="T23" fmla="*/ 2147483647 h 240"/>
                <a:gd name="T24" fmla="*/ 2147483647 w 160"/>
                <a:gd name="T25" fmla="*/ 2147483647 h 240"/>
                <a:gd name="T26" fmla="*/ 2147483647 w 160"/>
                <a:gd name="T27" fmla="*/ 2147483647 h 240"/>
                <a:gd name="T28" fmla="*/ 2147483647 w 160"/>
                <a:gd name="T29" fmla="*/ 2147483647 h 240"/>
                <a:gd name="T30" fmla="*/ 2147483647 w 160"/>
                <a:gd name="T31" fmla="*/ 2147483647 h 240"/>
                <a:gd name="T32" fmla="*/ 0 w 160"/>
                <a:gd name="T33" fmla="*/ 2147483647 h 240"/>
                <a:gd name="T34" fmla="*/ 2147483647 w 160"/>
                <a:gd name="T35" fmla="*/ 2147483647 h 240"/>
                <a:gd name="T36" fmla="*/ 2147483647 w 160"/>
                <a:gd name="T37" fmla="*/ 2147483647 h 240"/>
                <a:gd name="T38" fmla="*/ 2147483647 w 160"/>
                <a:gd name="T39" fmla="*/ 2147483647 h 240"/>
                <a:gd name="T40" fmla="*/ 2147483647 w 160"/>
                <a:gd name="T41" fmla="*/ 2147483647 h 240"/>
                <a:gd name="T42" fmla="*/ 2147483647 w 160"/>
                <a:gd name="T43" fmla="*/ 2147483647 h 240"/>
                <a:gd name="T44" fmla="*/ 2147483647 w 160"/>
                <a:gd name="T45" fmla="*/ 2147483647 h 240"/>
                <a:gd name="T46" fmla="*/ 2147483647 w 160"/>
                <a:gd name="T47" fmla="*/ 2147483647 h 240"/>
                <a:gd name="T48" fmla="*/ 2147483647 w 160"/>
                <a:gd name="T49" fmla="*/ 2147483647 h 240"/>
                <a:gd name="T50" fmla="*/ 2147483647 w 160"/>
                <a:gd name="T51" fmla="*/ 2147483647 h 240"/>
                <a:gd name="T52" fmla="*/ 2147483647 w 160"/>
                <a:gd name="T53" fmla="*/ 2147483647 h 240"/>
                <a:gd name="T54" fmla="*/ 2147483647 w 160"/>
                <a:gd name="T55" fmla="*/ 2147483647 h 240"/>
                <a:gd name="T56" fmla="*/ 2147483647 w 160"/>
                <a:gd name="T57" fmla="*/ 2147483647 h 240"/>
                <a:gd name="T58" fmla="*/ 2147483647 w 160"/>
                <a:gd name="T59" fmla="*/ 2147483647 h 240"/>
                <a:gd name="T60" fmla="*/ 2147483647 w 160"/>
                <a:gd name="T61" fmla="*/ 2147483647 h 240"/>
                <a:gd name="T62" fmla="*/ 2147483647 w 160"/>
                <a:gd name="T63" fmla="*/ 2147483647 h 240"/>
                <a:gd name="T64" fmla="*/ 2147483647 w 160"/>
                <a:gd name="T65" fmla="*/ 2147483647 h 240"/>
                <a:gd name="T66" fmla="*/ 2147483647 w 160"/>
                <a:gd name="T67" fmla="*/ 2147483647 h 240"/>
                <a:gd name="T68" fmla="*/ 2147483647 w 160"/>
                <a:gd name="T69" fmla="*/ 2147483647 h 240"/>
                <a:gd name="T70" fmla="*/ 2147483647 w 160"/>
                <a:gd name="T71" fmla="*/ 2147483647 h 240"/>
                <a:gd name="T72" fmla="*/ 2147483647 w 160"/>
                <a:gd name="T73" fmla="*/ 2147483647 h 240"/>
                <a:gd name="T74" fmla="*/ 2147483647 w 160"/>
                <a:gd name="T75" fmla="*/ 2147483647 h 240"/>
                <a:gd name="T76" fmla="*/ 2147483647 w 160"/>
                <a:gd name="T77" fmla="*/ 2147483647 h 240"/>
                <a:gd name="T78" fmla="*/ 2147483647 w 160"/>
                <a:gd name="T79" fmla="*/ 2147483647 h 240"/>
                <a:gd name="T80" fmla="*/ 2147483647 w 160"/>
                <a:gd name="T81" fmla="*/ 2147483647 h 2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0"/>
                <a:gd name="T124" fmla="*/ 0 h 240"/>
                <a:gd name="T125" fmla="*/ 160 w 160"/>
                <a:gd name="T126" fmla="*/ 240 h 2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0" h="240">
                  <a:moveTo>
                    <a:pt x="160" y="60"/>
                  </a:moveTo>
                  <a:lnTo>
                    <a:pt x="156" y="48"/>
                  </a:lnTo>
                  <a:lnTo>
                    <a:pt x="154" y="38"/>
                  </a:lnTo>
                  <a:lnTo>
                    <a:pt x="150" y="30"/>
                  </a:lnTo>
                  <a:lnTo>
                    <a:pt x="146" y="18"/>
                  </a:lnTo>
                  <a:lnTo>
                    <a:pt x="140" y="12"/>
                  </a:lnTo>
                  <a:lnTo>
                    <a:pt x="130" y="8"/>
                  </a:lnTo>
                  <a:lnTo>
                    <a:pt x="122" y="4"/>
                  </a:lnTo>
                  <a:lnTo>
                    <a:pt x="112" y="0"/>
                  </a:lnTo>
                  <a:lnTo>
                    <a:pt x="104" y="4"/>
                  </a:lnTo>
                  <a:lnTo>
                    <a:pt x="96" y="6"/>
                  </a:lnTo>
                  <a:lnTo>
                    <a:pt x="82" y="6"/>
                  </a:lnTo>
                  <a:lnTo>
                    <a:pt x="70" y="8"/>
                  </a:lnTo>
                  <a:lnTo>
                    <a:pt x="62" y="14"/>
                  </a:lnTo>
                  <a:lnTo>
                    <a:pt x="54" y="24"/>
                  </a:lnTo>
                  <a:lnTo>
                    <a:pt x="46" y="34"/>
                  </a:lnTo>
                  <a:lnTo>
                    <a:pt x="40" y="46"/>
                  </a:lnTo>
                  <a:lnTo>
                    <a:pt x="36" y="58"/>
                  </a:lnTo>
                  <a:lnTo>
                    <a:pt x="34" y="70"/>
                  </a:lnTo>
                  <a:lnTo>
                    <a:pt x="32" y="82"/>
                  </a:lnTo>
                  <a:lnTo>
                    <a:pt x="24" y="82"/>
                  </a:lnTo>
                  <a:lnTo>
                    <a:pt x="14" y="82"/>
                  </a:lnTo>
                  <a:lnTo>
                    <a:pt x="10" y="84"/>
                  </a:lnTo>
                  <a:lnTo>
                    <a:pt x="8" y="88"/>
                  </a:lnTo>
                  <a:lnTo>
                    <a:pt x="6" y="92"/>
                  </a:lnTo>
                  <a:lnTo>
                    <a:pt x="6" y="96"/>
                  </a:lnTo>
                  <a:lnTo>
                    <a:pt x="6" y="106"/>
                  </a:lnTo>
                  <a:lnTo>
                    <a:pt x="10" y="116"/>
                  </a:lnTo>
                  <a:lnTo>
                    <a:pt x="14" y="132"/>
                  </a:lnTo>
                  <a:lnTo>
                    <a:pt x="14" y="140"/>
                  </a:lnTo>
                  <a:lnTo>
                    <a:pt x="14" y="142"/>
                  </a:lnTo>
                  <a:lnTo>
                    <a:pt x="16" y="144"/>
                  </a:lnTo>
                  <a:lnTo>
                    <a:pt x="22" y="148"/>
                  </a:lnTo>
                  <a:lnTo>
                    <a:pt x="0" y="180"/>
                  </a:lnTo>
                  <a:lnTo>
                    <a:pt x="6" y="186"/>
                  </a:lnTo>
                  <a:lnTo>
                    <a:pt x="16" y="196"/>
                  </a:lnTo>
                  <a:lnTo>
                    <a:pt x="30" y="218"/>
                  </a:lnTo>
                  <a:lnTo>
                    <a:pt x="32" y="220"/>
                  </a:lnTo>
                  <a:lnTo>
                    <a:pt x="32" y="224"/>
                  </a:lnTo>
                  <a:lnTo>
                    <a:pt x="30" y="232"/>
                  </a:lnTo>
                  <a:lnTo>
                    <a:pt x="32" y="234"/>
                  </a:lnTo>
                  <a:lnTo>
                    <a:pt x="34" y="238"/>
                  </a:lnTo>
                  <a:lnTo>
                    <a:pt x="36" y="240"/>
                  </a:lnTo>
                  <a:lnTo>
                    <a:pt x="42" y="240"/>
                  </a:lnTo>
                  <a:lnTo>
                    <a:pt x="54" y="240"/>
                  </a:lnTo>
                  <a:lnTo>
                    <a:pt x="56" y="232"/>
                  </a:lnTo>
                  <a:lnTo>
                    <a:pt x="60" y="230"/>
                  </a:lnTo>
                  <a:lnTo>
                    <a:pt x="68" y="228"/>
                  </a:lnTo>
                  <a:lnTo>
                    <a:pt x="78" y="228"/>
                  </a:lnTo>
                  <a:lnTo>
                    <a:pt x="78" y="224"/>
                  </a:lnTo>
                  <a:lnTo>
                    <a:pt x="84" y="224"/>
                  </a:lnTo>
                  <a:lnTo>
                    <a:pt x="86" y="220"/>
                  </a:lnTo>
                  <a:lnTo>
                    <a:pt x="86" y="216"/>
                  </a:lnTo>
                  <a:lnTo>
                    <a:pt x="88" y="214"/>
                  </a:lnTo>
                  <a:lnTo>
                    <a:pt x="84" y="210"/>
                  </a:lnTo>
                  <a:lnTo>
                    <a:pt x="84" y="182"/>
                  </a:lnTo>
                  <a:lnTo>
                    <a:pt x="90" y="178"/>
                  </a:lnTo>
                  <a:lnTo>
                    <a:pt x="96" y="176"/>
                  </a:lnTo>
                  <a:lnTo>
                    <a:pt x="102" y="172"/>
                  </a:lnTo>
                  <a:lnTo>
                    <a:pt x="106" y="168"/>
                  </a:lnTo>
                  <a:lnTo>
                    <a:pt x="84" y="168"/>
                  </a:lnTo>
                  <a:lnTo>
                    <a:pt x="102" y="166"/>
                  </a:lnTo>
                  <a:lnTo>
                    <a:pt x="108" y="164"/>
                  </a:lnTo>
                  <a:lnTo>
                    <a:pt x="112" y="162"/>
                  </a:lnTo>
                  <a:lnTo>
                    <a:pt x="112" y="158"/>
                  </a:lnTo>
                  <a:lnTo>
                    <a:pt x="94" y="150"/>
                  </a:lnTo>
                  <a:lnTo>
                    <a:pt x="86" y="144"/>
                  </a:lnTo>
                  <a:lnTo>
                    <a:pt x="84" y="140"/>
                  </a:lnTo>
                  <a:lnTo>
                    <a:pt x="82" y="134"/>
                  </a:lnTo>
                  <a:lnTo>
                    <a:pt x="84" y="122"/>
                  </a:lnTo>
                  <a:lnTo>
                    <a:pt x="90" y="112"/>
                  </a:lnTo>
                  <a:lnTo>
                    <a:pt x="98" y="106"/>
                  </a:lnTo>
                  <a:lnTo>
                    <a:pt x="106" y="100"/>
                  </a:lnTo>
                  <a:lnTo>
                    <a:pt x="122" y="90"/>
                  </a:lnTo>
                  <a:lnTo>
                    <a:pt x="128" y="84"/>
                  </a:lnTo>
                  <a:lnTo>
                    <a:pt x="130" y="78"/>
                  </a:lnTo>
                  <a:lnTo>
                    <a:pt x="130" y="72"/>
                  </a:lnTo>
                  <a:lnTo>
                    <a:pt x="130" y="68"/>
                  </a:lnTo>
                  <a:lnTo>
                    <a:pt x="132" y="64"/>
                  </a:lnTo>
                  <a:lnTo>
                    <a:pt x="138" y="62"/>
                  </a:lnTo>
                  <a:lnTo>
                    <a:pt x="146" y="60"/>
                  </a:lnTo>
                  <a:lnTo>
                    <a:pt x="152" y="60"/>
                  </a:lnTo>
                  <a:lnTo>
                    <a:pt x="160" y="60"/>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27" name="Freeform 725">
              <a:extLst>
                <a:ext uri="{FF2B5EF4-FFF2-40B4-BE49-F238E27FC236}">
                  <a16:creationId xmlns:a16="http://schemas.microsoft.com/office/drawing/2014/main" id="{8E3A3275-DEE3-4615-8427-7A9B2A6D9D2C}"/>
                </a:ext>
              </a:extLst>
            </p:cNvPr>
            <p:cNvSpPr>
              <a:spLocks/>
            </p:cNvSpPr>
            <p:nvPr/>
          </p:nvSpPr>
          <p:spPr bwMode="gray">
            <a:xfrm>
              <a:off x="2718260" y="220949"/>
              <a:ext cx="350975" cy="281859"/>
            </a:xfrm>
            <a:custGeom>
              <a:avLst/>
              <a:gdLst>
                <a:gd name="T0" fmla="*/ 2147483647 w 315"/>
                <a:gd name="T1" fmla="*/ 2147483647 h 230"/>
                <a:gd name="T2" fmla="*/ 2147483647 w 315"/>
                <a:gd name="T3" fmla="*/ 2147483647 h 230"/>
                <a:gd name="T4" fmla="*/ 2147483647 w 315"/>
                <a:gd name="T5" fmla="*/ 2147483647 h 230"/>
                <a:gd name="T6" fmla="*/ 2147483647 w 315"/>
                <a:gd name="T7" fmla="*/ 2147483647 h 230"/>
                <a:gd name="T8" fmla="*/ 2147483647 w 315"/>
                <a:gd name="T9" fmla="*/ 2147483647 h 230"/>
                <a:gd name="T10" fmla="*/ 2147483647 w 315"/>
                <a:gd name="T11" fmla="*/ 2147483647 h 230"/>
                <a:gd name="T12" fmla="*/ 2147483647 w 315"/>
                <a:gd name="T13" fmla="*/ 2147483647 h 230"/>
                <a:gd name="T14" fmla="*/ 2147483647 w 315"/>
                <a:gd name="T15" fmla="*/ 2147483647 h 230"/>
                <a:gd name="T16" fmla="*/ 2147483647 w 315"/>
                <a:gd name="T17" fmla="*/ 2147483647 h 230"/>
                <a:gd name="T18" fmla="*/ 2147483647 w 315"/>
                <a:gd name="T19" fmla="*/ 2147483647 h 230"/>
                <a:gd name="T20" fmla="*/ 2147483647 w 315"/>
                <a:gd name="T21" fmla="*/ 2147483647 h 230"/>
                <a:gd name="T22" fmla="*/ 2147483647 w 315"/>
                <a:gd name="T23" fmla="*/ 2147483647 h 230"/>
                <a:gd name="T24" fmla="*/ 2147483647 w 315"/>
                <a:gd name="T25" fmla="*/ 2147483647 h 230"/>
                <a:gd name="T26" fmla="*/ 2147483647 w 315"/>
                <a:gd name="T27" fmla="*/ 2147483647 h 230"/>
                <a:gd name="T28" fmla="*/ 2147483647 w 315"/>
                <a:gd name="T29" fmla="*/ 2147483647 h 230"/>
                <a:gd name="T30" fmla="*/ 2147483647 w 315"/>
                <a:gd name="T31" fmla="*/ 2147483647 h 230"/>
                <a:gd name="T32" fmla="*/ 2147483647 w 315"/>
                <a:gd name="T33" fmla="*/ 2147483647 h 230"/>
                <a:gd name="T34" fmla="*/ 2147483647 w 315"/>
                <a:gd name="T35" fmla="*/ 2147483647 h 230"/>
                <a:gd name="T36" fmla="*/ 2147483647 w 315"/>
                <a:gd name="T37" fmla="*/ 2147483647 h 230"/>
                <a:gd name="T38" fmla="*/ 2147483647 w 315"/>
                <a:gd name="T39" fmla="*/ 2147483647 h 230"/>
                <a:gd name="T40" fmla="*/ 2147483647 w 315"/>
                <a:gd name="T41" fmla="*/ 2147483647 h 230"/>
                <a:gd name="T42" fmla="*/ 2147483647 w 315"/>
                <a:gd name="T43" fmla="*/ 2147483647 h 230"/>
                <a:gd name="T44" fmla="*/ 0 w 315"/>
                <a:gd name="T45" fmla="*/ 2147483647 h 230"/>
                <a:gd name="T46" fmla="*/ 2147483647 w 315"/>
                <a:gd name="T47" fmla="*/ 2147483647 h 230"/>
                <a:gd name="T48" fmla="*/ 2147483647 w 315"/>
                <a:gd name="T49" fmla="*/ 2147483647 h 230"/>
                <a:gd name="T50" fmla="*/ 2147483647 w 315"/>
                <a:gd name="T51" fmla="*/ 2147483647 h 230"/>
                <a:gd name="T52" fmla="*/ 2147483647 w 315"/>
                <a:gd name="T53" fmla="*/ 2147483647 h 230"/>
                <a:gd name="T54" fmla="*/ 2147483647 w 315"/>
                <a:gd name="T55" fmla="*/ 2147483647 h 230"/>
                <a:gd name="T56" fmla="*/ 2147483647 w 315"/>
                <a:gd name="T57" fmla="*/ 2147483647 h 230"/>
                <a:gd name="T58" fmla="*/ 2147483647 w 315"/>
                <a:gd name="T59" fmla="*/ 2147483647 h 230"/>
                <a:gd name="T60" fmla="*/ 2147483647 w 315"/>
                <a:gd name="T61" fmla="*/ 2147483647 h 230"/>
                <a:gd name="T62" fmla="*/ 2147483647 w 315"/>
                <a:gd name="T63" fmla="*/ 2147483647 h 230"/>
                <a:gd name="T64" fmla="*/ 2147483647 w 315"/>
                <a:gd name="T65" fmla="*/ 2147483647 h 230"/>
                <a:gd name="T66" fmla="*/ 2147483647 w 315"/>
                <a:gd name="T67" fmla="*/ 2147483647 h 230"/>
                <a:gd name="T68" fmla="*/ 2147483647 w 315"/>
                <a:gd name="T69" fmla="*/ 2147483647 h 230"/>
                <a:gd name="T70" fmla="*/ 2147483647 w 315"/>
                <a:gd name="T71" fmla="*/ 2147483647 h 230"/>
                <a:gd name="T72" fmla="*/ 2147483647 w 315"/>
                <a:gd name="T73" fmla="*/ 2147483647 h 230"/>
                <a:gd name="T74" fmla="*/ 2147483647 w 315"/>
                <a:gd name="T75" fmla="*/ 2147483647 h 230"/>
                <a:gd name="T76" fmla="*/ 2147483647 w 315"/>
                <a:gd name="T77" fmla="*/ 2147483647 h 230"/>
                <a:gd name="T78" fmla="*/ 2147483647 w 315"/>
                <a:gd name="T79" fmla="*/ 2147483647 h 230"/>
                <a:gd name="T80" fmla="*/ 2147483647 w 315"/>
                <a:gd name="T81" fmla="*/ 2147483647 h 230"/>
                <a:gd name="T82" fmla="*/ 2147483647 w 315"/>
                <a:gd name="T83" fmla="*/ 0 h 230"/>
                <a:gd name="T84" fmla="*/ 2147483647 w 315"/>
                <a:gd name="T85" fmla="*/ 2147483647 h 230"/>
                <a:gd name="T86" fmla="*/ 2147483647 w 315"/>
                <a:gd name="T87" fmla="*/ 2147483647 h 230"/>
                <a:gd name="T88" fmla="*/ 2147483647 w 315"/>
                <a:gd name="T89" fmla="*/ 2147483647 h 230"/>
                <a:gd name="T90" fmla="*/ 2147483647 w 315"/>
                <a:gd name="T91" fmla="*/ 2147483647 h 230"/>
                <a:gd name="T92" fmla="*/ 2147483647 w 315"/>
                <a:gd name="T93" fmla="*/ 2147483647 h 230"/>
                <a:gd name="T94" fmla="*/ 2147483647 w 315"/>
                <a:gd name="T95" fmla="*/ 2147483647 h 2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5"/>
                <a:gd name="T145" fmla="*/ 0 h 230"/>
                <a:gd name="T146" fmla="*/ 315 w 315"/>
                <a:gd name="T147" fmla="*/ 230 h 2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5" h="230">
                  <a:moveTo>
                    <a:pt x="305" y="30"/>
                  </a:moveTo>
                  <a:lnTo>
                    <a:pt x="297" y="26"/>
                  </a:lnTo>
                  <a:lnTo>
                    <a:pt x="291" y="22"/>
                  </a:lnTo>
                  <a:lnTo>
                    <a:pt x="280" y="18"/>
                  </a:lnTo>
                  <a:lnTo>
                    <a:pt x="268" y="16"/>
                  </a:lnTo>
                  <a:lnTo>
                    <a:pt x="262" y="18"/>
                  </a:lnTo>
                  <a:lnTo>
                    <a:pt x="258" y="20"/>
                  </a:lnTo>
                  <a:lnTo>
                    <a:pt x="256" y="24"/>
                  </a:lnTo>
                  <a:lnTo>
                    <a:pt x="256" y="30"/>
                  </a:lnTo>
                  <a:lnTo>
                    <a:pt x="254" y="34"/>
                  </a:lnTo>
                  <a:lnTo>
                    <a:pt x="252" y="38"/>
                  </a:lnTo>
                  <a:lnTo>
                    <a:pt x="248" y="42"/>
                  </a:lnTo>
                  <a:lnTo>
                    <a:pt x="242" y="42"/>
                  </a:lnTo>
                  <a:lnTo>
                    <a:pt x="232" y="40"/>
                  </a:lnTo>
                  <a:lnTo>
                    <a:pt x="220" y="36"/>
                  </a:lnTo>
                  <a:lnTo>
                    <a:pt x="210" y="34"/>
                  </a:lnTo>
                  <a:lnTo>
                    <a:pt x="202" y="32"/>
                  </a:lnTo>
                  <a:lnTo>
                    <a:pt x="198" y="32"/>
                  </a:lnTo>
                  <a:lnTo>
                    <a:pt x="196" y="32"/>
                  </a:lnTo>
                  <a:lnTo>
                    <a:pt x="192" y="34"/>
                  </a:lnTo>
                  <a:lnTo>
                    <a:pt x="184" y="38"/>
                  </a:lnTo>
                  <a:lnTo>
                    <a:pt x="176" y="40"/>
                  </a:lnTo>
                  <a:lnTo>
                    <a:pt x="162" y="40"/>
                  </a:lnTo>
                  <a:lnTo>
                    <a:pt x="150" y="42"/>
                  </a:lnTo>
                  <a:lnTo>
                    <a:pt x="142" y="48"/>
                  </a:lnTo>
                  <a:lnTo>
                    <a:pt x="134" y="58"/>
                  </a:lnTo>
                  <a:lnTo>
                    <a:pt x="126" y="68"/>
                  </a:lnTo>
                  <a:lnTo>
                    <a:pt x="120" y="80"/>
                  </a:lnTo>
                  <a:lnTo>
                    <a:pt x="116" y="92"/>
                  </a:lnTo>
                  <a:lnTo>
                    <a:pt x="114" y="104"/>
                  </a:lnTo>
                  <a:lnTo>
                    <a:pt x="112" y="116"/>
                  </a:lnTo>
                  <a:lnTo>
                    <a:pt x="104" y="116"/>
                  </a:lnTo>
                  <a:lnTo>
                    <a:pt x="94" y="116"/>
                  </a:lnTo>
                  <a:lnTo>
                    <a:pt x="90" y="118"/>
                  </a:lnTo>
                  <a:lnTo>
                    <a:pt x="88" y="122"/>
                  </a:lnTo>
                  <a:lnTo>
                    <a:pt x="86" y="126"/>
                  </a:lnTo>
                  <a:lnTo>
                    <a:pt x="86" y="130"/>
                  </a:lnTo>
                  <a:lnTo>
                    <a:pt x="86" y="140"/>
                  </a:lnTo>
                  <a:lnTo>
                    <a:pt x="90" y="150"/>
                  </a:lnTo>
                  <a:lnTo>
                    <a:pt x="94" y="166"/>
                  </a:lnTo>
                  <a:lnTo>
                    <a:pt x="94" y="174"/>
                  </a:lnTo>
                  <a:lnTo>
                    <a:pt x="94" y="176"/>
                  </a:lnTo>
                  <a:lnTo>
                    <a:pt x="96" y="178"/>
                  </a:lnTo>
                  <a:lnTo>
                    <a:pt x="102" y="182"/>
                  </a:lnTo>
                  <a:lnTo>
                    <a:pt x="80" y="214"/>
                  </a:lnTo>
                  <a:lnTo>
                    <a:pt x="74" y="212"/>
                  </a:lnTo>
                  <a:lnTo>
                    <a:pt x="72" y="210"/>
                  </a:lnTo>
                  <a:lnTo>
                    <a:pt x="68" y="202"/>
                  </a:lnTo>
                  <a:lnTo>
                    <a:pt x="66" y="206"/>
                  </a:lnTo>
                  <a:lnTo>
                    <a:pt x="66" y="210"/>
                  </a:lnTo>
                  <a:lnTo>
                    <a:pt x="52" y="222"/>
                  </a:lnTo>
                  <a:lnTo>
                    <a:pt x="44" y="226"/>
                  </a:lnTo>
                  <a:lnTo>
                    <a:pt x="38" y="230"/>
                  </a:lnTo>
                  <a:lnTo>
                    <a:pt x="28" y="228"/>
                  </a:lnTo>
                  <a:lnTo>
                    <a:pt x="18" y="224"/>
                  </a:lnTo>
                  <a:lnTo>
                    <a:pt x="10" y="220"/>
                  </a:lnTo>
                  <a:lnTo>
                    <a:pt x="8" y="216"/>
                  </a:lnTo>
                  <a:lnTo>
                    <a:pt x="8" y="214"/>
                  </a:lnTo>
                  <a:lnTo>
                    <a:pt x="10" y="210"/>
                  </a:lnTo>
                  <a:lnTo>
                    <a:pt x="12" y="208"/>
                  </a:lnTo>
                  <a:lnTo>
                    <a:pt x="6" y="206"/>
                  </a:lnTo>
                  <a:lnTo>
                    <a:pt x="2" y="204"/>
                  </a:lnTo>
                  <a:lnTo>
                    <a:pt x="2" y="202"/>
                  </a:lnTo>
                  <a:lnTo>
                    <a:pt x="2" y="198"/>
                  </a:lnTo>
                  <a:lnTo>
                    <a:pt x="4" y="192"/>
                  </a:lnTo>
                  <a:lnTo>
                    <a:pt x="8" y="186"/>
                  </a:lnTo>
                  <a:lnTo>
                    <a:pt x="4" y="180"/>
                  </a:lnTo>
                  <a:lnTo>
                    <a:pt x="2" y="172"/>
                  </a:lnTo>
                  <a:lnTo>
                    <a:pt x="0" y="154"/>
                  </a:lnTo>
                  <a:lnTo>
                    <a:pt x="10" y="154"/>
                  </a:lnTo>
                  <a:lnTo>
                    <a:pt x="16" y="150"/>
                  </a:lnTo>
                  <a:lnTo>
                    <a:pt x="22" y="146"/>
                  </a:lnTo>
                  <a:lnTo>
                    <a:pt x="26" y="138"/>
                  </a:lnTo>
                  <a:lnTo>
                    <a:pt x="34" y="138"/>
                  </a:lnTo>
                  <a:lnTo>
                    <a:pt x="40" y="134"/>
                  </a:lnTo>
                  <a:lnTo>
                    <a:pt x="46" y="130"/>
                  </a:lnTo>
                  <a:lnTo>
                    <a:pt x="54" y="130"/>
                  </a:lnTo>
                  <a:lnTo>
                    <a:pt x="58" y="128"/>
                  </a:lnTo>
                  <a:lnTo>
                    <a:pt x="62" y="124"/>
                  </a:lnTo>
                  <a:lnTo>
                    <a:pt x="64" y="126"/>
                  </a:lnTo>
                  <a:lnTo>
                    <a:pt x="68" y="126"/>
                  </a:lnTo>
                  <a:lnTo>
                    <a:pt x="74" y="126"/>
                  </a:lnTo>
                  <a:lnTo>
                    <a:pt x="76" y="124"/>
                  </a:lnTo>
                  <a:lnTo>
                    <a:pt x="66" y="124"/>
                  </a:lnTo>
                  <a:lnTo>
                    <a:pt x="64" y="122"/>
                  </a:lnTo>
                  <a:lnTo>
                    <a:pt x="62" y="118"/>
                  </a:lnTo>
                  <a:lnTo>
                    <a:pt x="64" y="114"/>
                  </a:lnTo>
                  <a:lnTo>
                    <a:pt x="70" y="110"/>
                  </a:lnTo>
                  <a:lnTo>
                    <a:pt x="80" y="106"/>
                  </a:lnTo>
                  <a:lnTo>
                    <a:pt x="86" y="100"/>
                  </a:lnTo>
                  <a:lnTo>
                    <a:pt x="92" y="92"/>
                  </a:lnTo>
                  <a:lnTo>
                    <a:pt x="98" y="76"/>
                  </a:lnTo>
                  <a:lnTo>
                    <a:pt x="100" y="72"/>
                  </a:lnTo>
                  <a:lnTo>
                    <a:pt x="102" y="72"/>
                  </a:lnTo>
                  <a:lnTo>
                    <a:pt x="108" y="68"/>
                  </a:lnTo>
                  <a:lnTo>
                    <a:pt x="114" y="64"/>
                  </a:lnTo>
                  <a:lnTo>
                    <a:pt x="116" y="60"/>
                  </a:lnTo>
                  <a:lnTo>
                    <a:pt x="116" y="56"/>
                  </a:lnTo>
                  <a:lnTo>
                    <a:pt x="120" y="54"/>
                  </a:lnTo>
                  <a:lnTo>
                    <a:pt x="124" y="52"/>
                  </a:lnTo>
                  <a:lnTo>
                    <a:pt x="124" y="44"/>
                  </a:lnTo>
                  <a:lnTo>
                    <a:pt x="114" y="48"/>
                  </a:lnTo>
                  <a:lnTo>
                    <a:pt x="110" y="48"/>
                  </a:lnTo>
                  <a:lnTo>
                    <a:pt x="106" y="46"/>
                  </a:lnTo>
                  <a:lnTo>
                    <a:pt x="112" y="46"/>
                  </a:lnTo>
                  <a:lnTo>
                    <a:pt x="114" y="44"/>
                  </a:lnTo>
                  <a:lnTo>
                    <a:pt x="120" y="40"/>
                  </a:lnTo>
                  <a:lnTo>
                    <a:pt x="122" y="36"/>
                  </a:lnTo>
                  <a:lnTo>
                    <a:pt x="124" y="36"/>
                  </a:lnTo>
                  <a:lnTo>
                    <a:pt x="128" y="38"/>
                  </a:lnTo>
                  <a:lnTo>
                    <a:pt x="144" y="38"/>
                  </a:lnTo>
                  <a:lnTo>
                    <a:pt x="144" y="30"/>
                  </a:lnTo>
                  <a:lnTo>
                    <a:pt x="144" y="28"/>
                  </a:lnTo>
                  <a:lnTo>
                    <a:pt x="148" y="28"/>
                  </a:lnTo>
                  <a:lnTo>
                    <a:pt x="154" y="30"/>
                  </a:lnTo>
                  <a:lnTo>
                    <a:pt x="164" y="24"/>
                  </a:lnTo>
                  <a:lnTo>
                    <a:pt x="170" y="18"/>
                  </a:lnTo>
                  <a:lnTo>
                    <a:pt x="176" y="14"/>
                  </a:lnTo>
                  <a:lnTo>
                    <a:pt x="178" y="16"/>
                  </a:lnTo>
                  <a:lnTo>
                    <a:pt x="180" y="18"/>
                  </a:lnTo>
                  <a:lnTo>
                    <a:pt x="186" y="20"/>
                  </a:lnTo>
                  <a:lnTo>
                    <a:pt x="192" y="18"/>
                  </a:lnTo>
                  <a:lnTo>
                    <a:pt x="196" y="14"/>
                  </a:lnTo>
                  <a:lnTo>
                    <a:pt x="202" y="8"/>
                  </a:lnTo>
                  <a:lnTo>
                    <a:pt x="222" y="4"/>
                  </a:lnTo>
                  <a:lnTo>
                    <a:pt x="242" y="0"/>
                  </a:lnTo>
                  <a:lnTo>
                    <a:pt x="248" y="2"/>
                  </a:lnTo>
                  <a:lnTo>
                    <a:pt x="254" y="4"/>
                  </a:lnTo>
                  <a:lnTo>
                    <a:pt x="258" y="8"/>
                  </a:lnTo>
                  <a:lnTo>
                    <a:pt x="260" y="12"/>
                  </a:lnTo>
                  <a:lnTo>
                    <a:pt x="266" y="6"/>
                  </a:lnTo>
                  <a:lnTo>
                    <a:pt x="268" y="2"/>
                  </a:lnTo>
                  <a:lnTo>
                    <a:pt x="274" y="2"/>
                  </a:lnTo>
                  <a:lnTo>
                    <a:pt x="282" y="2"/>
                  </a:lnTo>
                  <a:lnTo>
                    <a:pt x="291" y="4"/>
                  </a:lnTo>
                  <a:lnTo>
                    <a:pt x="299" y="6"/>
                  </a:lnTo>
                  <a:lnTo>
                    <a:pt x="309" y="6"/>
                  </a:lnTo>
                  <a:lnTo>
                    <a:pt x="309" y="16"/>
                  </a:lnTo>
                  <a:lnTo>
                    <a:pt x="297" y="16"/>
                  </a:lnTo>
                  <a:lnTo>
                    <a:pt x="301" y="18"/>
                  </a:lnTo>
                  <a:lnTo>
                    <a:pt x="307" y="20"/>
                  </a:lnTo>
                  <a:lnTo>
                    <a:pt x="311" y="20"/>
                  </a:lnTo>
                  <a:lnTo>
                    <a:pt x="315" y="16"/>
                  </a:lnTo>
                  <a:lnTo>
                    <a:pt x="315" y="28"/>
                  </a:lnTo>
                  <a:lnTo>
                    <a:pt x="299" y="32"/>
                  </a:lnTo>
                  <a:lnTo>
                    <a:pt x="305" y="30"/>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328" name="Freeform 726">
              <a:extLst>
                <a:ext uri="{FF2B5EF4-FFF2-40B4-BE49-F238E27FC236}">
                  <a16:creationId xmlns:a16="http://schemas.microsoft.com/office/drawing/2014/main" id="{B1DC2180-E442-4B0C-8B19-9676C81760B1}"/>
                </a:ext>
              </a:extLst>
            </p:cNvPr>
            <p:cNvSpPr>
              <a:spLocks/>
            </p:cNvSpPr>
            <p:nvPr/>
          </p:nvSpPr>
          <p:spPr bwMode="gray">
            <a:xfrm>
              <a:off x="2933142" y="240058"/>
              <a:ext cx="176681" cy="220948"/>
            </a:xfrm>
            <a:custGeom>
              <a:avLst/>
              <a:gdLst>
                <a:gd name="T0" fmla="*/ 2147483647 w 159"/>
                <a:gd name="T1" fmla="*/ 2147483647 h 180"/>
                <a:gd name="T2" fmla="*/ 2147483647 w 159"/>
                <a:gd name="T3" fmla="*/ 2147483647 h 180"/>
                <a:gd name="T4" fmla="*/ 2147483647 w 159"/>
                <a:gd name="T5" fmla="*/ 2147483647 h 180"/>
                <a:gd name="T6" fmla="*/ 2147483647 w 159"/>
                <a:gd name="T7" fmla="*/ 2147483647 h 180"/>
                <a:gd name="T8" fmla="*/ 2147483647 w 159"/>
                <a:gd name="T9" fmla="*/ 2147483647 h 180"/>
                <a:gd name="T10" fmla="*/ 2147483647 w 159"/>
                <a:gd name="T11" fmla="*/ 2147483647 h 180"/>
                <a:gd name="T12" fmla="*/ 2147483647 w 159"/>
                <a:gd name="T13" fmla="*/ 2147483647 h 180"/>
                <a:gd name="T14" fmla="*/ 2147483647 w 159"/>
                <a:gd name="T15" fmla="*/ 2147483647 h 180"/>
                <a:gd name="T16" fmla="*/ 2147483647 w 159"/>
                <a:gd name="T17" fmla="*/ 2147483647 h 180"/>
                <a:gd name="T18" fmla="*/ 2147483647 w 159"/>
                <a:gd name="T19" fmla="*/ 2147483647 h 180"/>
                <a:gd name="T20" fmla="*/ 2147483647 w 159"/>
                <a:gd name="T21" fmla="*/ 2147483647 h 180"/>
                <a:gd name="T22" fmla="*/ 2147483647 w 159"/>
                <a:gd name="T23" fmla="*/ 2147483647 h 180"/>
                <a:gd name="T24" fmla="*/ 2147483647 w 159"/>
                <a:gd name="T25" fmla="*/ 2147483647 h 180"/>
                <a:gd name="T26" fmla="*/ 2147483647 w 159"/>
                <a:gd name="T27" fmla="*/ 2147483647 h 180"/>
                <a:gd name="T28" fmla="*/ 2147483647 w 159"/>
                <a:gd name="T29" fmla="*/ 2147483647 h 180"/>
                <a:gd name="T30" fmla="*/ 2147483647 w 159"/>
                <a:gd name="T31" fmla="*/ 2147483647 h 180"/>
                <a:gd name="T32" fmla="*/ 2147483647 w 159"/>
                <a:gd name="T33" fmla="*/ 2147483647 h 180"/>
                <a:gd name="T34" fmla="*/ 2147483647 w 159"/>
                <a:gd name="T35" fmla="*/ 2147483647 h 180"/>
                <a:gd name="T36" fmla="*/ 2147483647 w 159"/>
                <a:gd name="T37" fmla="*/ 2147483647 h 180"/>
                <a:gd name="T38" fmla="*/ 2147483647 w 159"/>
                <a:gd name="T39" fmla="*/ 2147483647 h 180"/>
                <a:gd name="T40" fmla="*/ 2147483647 w 159"/>
                <a:gd name="T41" fmla="*/ 2147483647 h 180"/>
                <a:gd name="T42" fmla="*/ 2147483647 w 159"/>
                <a:gd name="T43" fmla="*/ 2147483647 h 180"/>
                <a:gd name="T44" fmla="*/ 2147483647 w 159"/>
                <a:gd name="T45" fmla="*/ 2147483647 h 180"/>
                <a:gd name="T46" fmla="*/ 2147483647 w 159"/>
                <a:gd name="T47" fmla="*/ 2147483647 h 180"/>
                <a:gd name="T48" fmla="*/ 2147483647 w 159"/>
                <a:gd name="T49" fmla="*/ 2147483647 h 180"/>
                <a:gd name="T50" fmla="*/ 2147483647 w 159"/>
                <a:gd name="T51" fmla="*/ 2147483647 h 180"/>
                <a:gd name="T52" fmla="*/ 2147483647 w 159"/>
                <a:gd name="T53" fmla="*/ 2147483647 h 180"/>
                <a:gd name="T54" fmla="*/ 2147483647 w 159"/>
                <a:gd name="T55" fmla="*/ 2147483647 h 180"/>
                <a:gd name="T56" fmla="*/ 2147483647 w 159"/>
                <a:gd name="T57" fmla="*/ 2147483647 h 180"/>
                <a:gd name="T58" fmla="*/ 2147483647 w 159"/>
                <a:gd name="T59" fmla="*/ 2147483647 h 180"/>
                <a:gd name="T60" fmla="*/ 2147483647 w 159"/>
                <a:gd name="T61" fmla="*/ 2147483647 h 180"/>
                <a:gd name="T62" fmla="*/ 2147483647 w 159"/>
                <a:gd name="T63" fmla="*/ 2147483647 h 180"/>
                <a:gd name="T64" fmla="*/ 2147483647 w 159"/>
                <a:gd name="T65" fmla="*/ 2147483647 h 180"/>
                <a:gd name="T66" fmla="*/ 2147483647 w 159"/>
                <a:gd name="T67" fmla="*/ 2147483647 h 180"/>
                <a:gd name="T68" fmla="*/ 0 w 159"/>
                <a:gd name="T69" fmla="*/ 2147483647 h 180"/>
                <a:gd name="T70" fmla="*/ 2147483647 w 159"/>
                <a:gd name="T71" fmla="*/ 2147483647 h 180"/>
                <a:gd name="T72" fmla="*/ 2147483647 w 159"/>
                <a:gd name="T73" fmla="*/ 2147483647 h 180"/>
                <a:gd name="T74" fmla="*/ 2147483647 w 159"/>
                <a:gd name="T75" fmla="*/ 2147483647 h 180"/>
                <a:gd name="T76" fmla="*/ 2147483647 w 159"/>
                <a:gd name="T77" fmla="*/ 2147483647 h 180"/>
                <a:gd name="T78" fmla="*/ 2147483647 w 159"/>
                <a:gd name="T79" fmla="*/ 2147483647 h 180"/>
                <a:gd name="T80" fmla="*/ 2147483647 w 159"/>
                <a:gd name="T81" fmla="*/ 2147483647 h 180"/>
                <a:gd name="T82" fmla="*/ 2147483647 w 159"/>
                <a:gd name="T83" fmla="*/ 2147483647 h 180"/>
                <a:gd name="T84" fmla="*/ 2147483647 w 159"/>
                <a:gd name="T85" fmla="*/ 2147483647 h 180"/>
                <a:gd name="T86" fmla="*/ 2147483647 w 159"/>
                <a:gd name="T87" fmla="*/ 2147483647 h 180"/>
                <a:gd name="T88" fmla="*/ 2147483647 w 159"/>
                <a:gd name="T89" fmla="*/ 2147483647 h 1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9"/>
                <a:gd name="T136" fmla="*/ 0 h 180"/>
                <a:gd name="T137" fmla="*/ 159 w 159"/>
                <a:gd name="T138" fmla="*/ 180 h 1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9" h="180">
                  <a:moveTo>
                    <a:pt x="107" y="16"/>
                  </a:moveTo>
                  <a:lnTo>
                    <a:pt x="101" y="20"/>
                  </a:lnTo>
                  <a:lnTo>
                    <a:pt x="99" y="24"/>
                  </a:lnTo>
                  <a:lnTo>
                    <a:pt x="97" y="28"/>
                  </a:lnTo>
                  <a:lnTo>
                    <a:pt x="99" y="32"/>
                  </a:lnTo>
                  <a:lnTo>
                    <a:pt x="101" y="34"/>
                  </a:lnTo>
                  <a:lnTo>
                    <a:pt x="109" y="36"/>
                  </a:lnTo>
                  <a:lnTo>
                    <a:pt x="117" y="38"/>
                  </a:lnTo>
                  <a:lnTo>
                    <a:pt x="119" y="40"/>
                  </a:lnTo>
                  <a:lnTo>
                    <a:pt x="119" y="42"/>
                  </a:lnTo>
                  <a:lnTo>
                    <a:pt x="119" y="46"/>
                  </a:lnTo>
                  <a:lnTo>
                    <a:pt x="117" y="50"/>
                  </a:lnTo>
                  <a:lnTo>
                    <a:pt x="113" y="52"/>
                  </a:lnTo>
                  <a:lnTo>
                    <a:pt x="113" y="56"/>
                  </a:lnTo>
                  <a:lnTo>
                    <a:pt x="113" y="58"/>
                  </a:lnTo>
                  <a:lnTo>
                    <a:pt x="115" y="60"/>
                  </a:lnTo>
                  <a:lnTo>
                    <a:pt x="117" y="58"/>
                  </a:lnTo>
                  <a:lnTo>
                    <a:pt x="123" y="56"/>
                  </a:lnTo>
                  <a:lnTo>
                    <a:pt x="123" y="68"/>
                  </a:lnTo>
                  <a:lnTo>
                    <a:pt x="127" y="80"/>
                  </a:lnTo>
                  <a:lnTo>
                    <a:pt x="131" y="88"/>
                  </a:lnTo>
                  <a:lnTo>
                    <a:pt x="133" y="92"/>
                  </a:lnTo>
                  <a:lnTo>
                    <a:pt x="137" y="94"/>
                  </a:lnTo>
                  <a:lnTo>
                    <a:pt x="137" y="98"/>
                  </a:lnTo>
                  <a:lnTo>
                    <a:pt x="139" y="104"/>
                  </a:lnTo>
                  <a:lnTo>
                    <a:pt x="141" y="108"/>
                  </a:lnTo>
                  <a:lnTo>
                    <a:pt x="141" y="114"/>
                  </a:lnTo>
                  <a:lnTo>
                    <a:pt x="151" y="120"/>
                  </a:lnTo>
                  <a:lnTo>
                    <a:pt x="159" y="126"/>
                  </a:lnTo>
                  <a:lnTo>
                    <a:pt x="159" y="138"/>
                  </a:lnTo>
                  <a:lnTo>
                    <a:pt x="149" y="140"/>
                  </a:lnTo>
                  <a:lnTo>
                    <a:pt x="143" y="144"/>
                  </a:lnTo>
                  <a:lnTo>
                    <a:pt x="133" y="154"/>
                  </a:lnTo>
                  <a:lnTo>
                    <a:pt x="127" y="160"/>
                  </a:lnTo>
                  <a:lnTo>
                    <a:pt x="121" y="164"/>
                  </a:lnTo>
                  <a:lnTo>
                    <a:pt x="115" y="168"/>
                  </a:lnTo>
                  <a:lnTo>
                    <a:pt x="105" y="168"/>
                  </a:lnTo>
                  <a:lnTo>
                    <a:pt x="97" y="170"/>
                  </a:lnTo>
                  <a:lnTo>
                    <a:pt x="95" y="172"/>
                  </a:lnTo>
                  <a:lnTo>
                    <a:pt x="93" y="174"/>
                  </a:lnTo>
                  <a:lnTo>
                    <a:pt x="84" y="174"/>
                  </a:lnTo>
                  <a:lnTo>
                    <a:pt x="76" y="176"/>
                  </a:lnTo>
                  <a:lnTo>
                    <a:pt x="68" y="176"/>
                  </a:lnTo>
                  <a:lnTo>
                    <a:pt x="54" y="180"/>
                  </a:lnTo>
                  <a:lnTo>
                    <a:pt x="48" y="178"/>
                  </a:lnTo>
                  <a:lnTo>
                    <a:pt x="44" y="174"/>
                  </a:lnTo>
                  <a:lnTo>
                    <a:pt x="40" y="170"/>
                  </a:lnTo>
                  <a:lnTo>
                    <a:pt x="36" y="168"/>
                  </a:lnTo>
                  <a:lnTo>
                    <a:pt x="34" y="166"/>
                  </a:lnTo>
                  <a:lnTo>
                    <a:pt x="30" y="162"/>
                  </a:lnTo>
                  <a:lnTo>
                    <a:pt x="26" y="148"/>
                  </a:lnTo>
                  <a:lnTo>
                    <a:pt x="22" y="126"/>
                  </a:lnTo>
                  <a:lnTo>
                    <a:pt x="24" y="116"/>
                  </a:lnTo>
                  <a:lnTo>
                    <a:pt x="28" y="110"/>
                  </a:lnTo>
                  <a:lnTo>
                    <a:pt x="36" y="106"/>
                  </a:lnTo>
                  <a:lnTo>
                    <a:pt x="44" y="100"/>
                  </a:lnTo>
                  <a:lnTo>
                    <a:pt x="54" y="96"/>
                  </a:lnTo>
                  <a:lnTo>
                    <a:pt x="62" y="92"/>
                  </a:lnTo>
                  <a:lnTo>
                    <a:pt x="66" y="86"/>
                  </a:lnTo>
                  <a:lnTo>
                    <a:pt x="70" y="78"/>
                  </a:lnTo>
                  <a:lnTo>
                    <a:pt x="58" y="78"/>
                  </a:lnTo>
                  <a:lnTo>
                    <a:pt x="48" y="78"/>
                  </a:lnTo>
                  <a:lnTo>
                    <a:pt x="44" y="66"/>
                  </a:lnTo>
                  <a:lnTo>
                    <a:pt x="42" y="56"/>
                  </a:lnTo>
                  <a:lnTo>
                    <a:pt x="38" y="48"/>
                  </a:lnTo>
                  <a:lnTo>
                    <a:pt x="34" y="36"/>
                  </a:lnTo>
                  <a:lnTo>
                    <a:pt x="28" y="30"/>
                  </a:lnTo>
                  <a:lnTo>
                    <a:pt x="18" y="26"/>
                  </a:lnTo>
                  <a:lnTo>
                    <a:pt x="10" y="22"/>
                  </a:lnTo>
                  <a:lnTo>
                    <a:pt x="0" y="18"/>
                  </a:lnTo>
                  <a:lnTo>
                    <a:pt x="4" y="16"/>
                  </a:lnTo>
                  <a:lnTo>
                    <a:pt x="6" y="16"/>
                  </a:lnTo>
                  <a:lnTo>
                    <a:pt x="10" y="16"/>
                  </a:lnTo>
                  <a:lnTo>
                    <a:pt x="18" y="18"/>
                  </a:lnTo>
                  <a:lnTo>
                    <a:pt x="28" y="20"/>
                  </a:lnTo>
                  <a:lnTo>
                    <a:pt x="40" y="24"/>
                  </a:lnTo>
                  <a:lnTo>
                    <a:pt x="50" y="26"/>
                  </a:lnTo>
                  <a:lnTo>
                    <a:pt x="56" y="26"/>
                  </a:lnTo>
                  <a:lnTo>
                    <a:pt x="60" y="22"/>
                  </a:lnTo>
                  <a:lnTo>
                    <a:pt x="62" y="18"/>
                  </a:lnTo>
                  <a:lnTo>
                    <a:pt x="64" y="14"/>
                  </a:lnTo>
                  <a:lnTo>
                    <a:pt x="64" y="8"/>
                  </a:lnTo>
                  <a:lnTo>
                    <a:pt x="66" y="4"/>
                  </a:lnTo>
                  <a:lnTo>
                    <a:pt x="70" y="2"/>
                  </a:lnTo>
                  <a:lnTo>
                    <a:pt x="76" y="0"/>
                  </a:lnTo>
                  <a:lnTo>
                    <a:pt x="88" y="2"/>
                  </a:lnTo>
                  <a:lnTo>
                    <a:pt x="99" y="6"/>
                  </a:lnTo>
                  <a:lnTo>
                    <a:pt x="105" y="10"/>
                  </a:lnTo>
                  <a:lnTo>
                    <a:pt x="113" y="14"/>
                  </a:lnTo>
                  <a:lnTo>
                    <a:pt x="107" y="16"/>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29" name="Freeform 727">
              <a:extLst>
                <a:ext uri="{FF2B5EF4-FFF2-40B4-BE49-F238E27FC236}">
                  <a16:creationId xmlns:a16="http://schemas.microsoft.com/office/drawing/2014/main" id="{C8DDE0C2-2955-4E8A-A6AC-5CA2D7DEAC11}"/>
                </a:ext>
              </a:extLst>
            </p:cNvPr>
            <p:cNvSpPr>
              <a:spLocks/>
            </p:cNvSpPr>
            <p:nvPr/>
          </p:nvSpPr>
          <p:spPr bwMode="gray">
            <a:xfrm>
              <a:off x="3312768" y="249613"/>
              <a:ext cx="31039" cy="20303"/>
            </a:xfrm>
            <a:custGeom>
              <a:avLst/>
              <a:gdLst>
                <a:gd name="T0" fmla="*/ 2147483647 w 28"/>
                <a:gd name="T1" fmla="*/ 2147483647 h 16"/>
                <a:gd name="T2" fmla="*/ 2147483647 w 28"/>
                <a:gd name="T3" fmla="*/ 2147483647 h 16"/>
                <a:gd name="T4" fmla="*/ 2147483647 w 28"/>
                <a:gd name="T5" fmla="*/ 2147483647 h 16"/>
                <a:gd name="T6" fmla="*/ 2147483647 w 28"/>
                <a:gd name="T7" fmla="*/ 2147483647 h 16"/>
                <a:gd name="T8" fmla="*/ 2147483647 w 28"/>
                <a:gd name="T9" fmla="*/ 2147483647 h 16"/>
                <a:gd name="T10" fmla="*/ 2147483647 w 28"/>
                <a:gd name="T11" fmla="*/ 2147483647 h 16"/>
                <a:gd name="T12" fmla="*/ 0 w 28"/>
                <a:gd name="T13" fmla="*/ 2147483647 h 16"/>
                <a:gd name="T14" fmla="*/ 2147483647 w 28"/>
                <a:gd name="T15" fmla="*/ 0 h 16"/>
                <a:gd name="T16" fmla="*/ 2147483647 w 28"/>
                <a:gd name="T17" fmla="*/ 2147483647 h 16"/>
                <a:gd name="T18" fmla="*/ 2147483647 w 28"/>
                <a:gd name="T19" fmla="*/ 2147483647 h 16"/>
                <a:gd name="T20" fmla="*/ 2147483647 w 28"/>
                <a:gd name="T21" fmla="*/ 2147483647 h 16"/>
                <a:gd name="T22" fmla="*/ 2147483647 w 28"/>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16"/>
                <a:gd name="T38" fmla="*/ 28 w 28"/>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16">
                  <a:moveTo>
                    <a:pt x="28" y="10"/>
                  </a:moveTo>
                  <a:lnTo>
                    <a:pt x="22" y="14"/>
                  </a:lnTo>
                  <a:lnTo>
                    <a:pt x="14" y="16"/>
                  </a:lnTo>
                  <a:lnTo>
                    <a:pt x="8" y="16"/>
                  </a:lnTo>
                  <a:lnTo>
                    <a:pt x="4" y="12"/>
                  </a:lnTo>
                  <a:lnTo>
                    <a:pt x="2" y="8"/>
                  </a:lnTo>
                  <a:lnTo>
                    <a:pt x="0" y="2"/>
                  </a:lnTo>
                  <a:lnTo>
                    <a:pt x="8" y="0"/>
                  </a:lnTo>
                  <a:lnTo>
                    <a:pt x="12" y="2"/>
                  </a:lnTo>
                  <a:lnTo>
                    <a:pt x="16" y="2"/>
                  </a:lnTo>
                  <a:lnTo>
                    <a:pt x="20" y="4"/>
                  </a:lnTo>
                  <a:lnTo>
                    <a:pt x="28" y="10"/>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30" name="Freeform 728">
              <a:extLst>
                <a:ext uri="{FF2B5EF4-FFF2-40B4-BE49-F238E27FC236}">
                  <a16:creationId xmlns:a16="http://schemas.microsoft.com/office/drawing/2014/main" id="{BF163314-97C3-458E-B80F-9F48B364C856}"/>
                </a:ext>
              </a:extLst>
            </p:cNvPr>
            <p:cNvSpPr>
              <a:spLocks/>
            </p:cNvSpPr>
            <p:nvPr/>
          </p:nvSpPr>
          <p:spPr bwMode="gray">
            <a:xfrm>
              <a:off x="3038196" y="94352"/>
              <a:ext cx="2357735" cy="796610"/>
            </a:xfrm>
            <a:custGeom>
              <a:avLst/>
              <a:gdLst>
                <a:gd name="T0" fmla="*/ 2147483647 w 2114"/>
                <a:gd name="T1" fmla="*/ 2147483647 h 650"/>
                <a:gd name="T2" fmla="*/ 2147483647 w 2114"/>
                <a:gd name="T3" fmla="*/ 2147483647 h 650"/>
                <a:gd name="T4" fmla="*/ 2147483647 w 2114"/>
                <a:gd name="T5" fmla="*/ 2147483647 h 650"/>
                <a:gd name="T6" fmla="*/ 2147483647 w 2114"/>
                <a:gd name="T7" fmla="*/ 2147483647 h 650"/>
                <a:gd name="T8" fmla="*/ 2147483647 w 2114"/>
                <a:gd name="T9" fmla="*/ 2147483647 h 650"/>
                <a:gd name="T10" fmla="*/ 2147483647 w 2114"/>
                <a:gd name="T11" fmla="*/ 2147483647 h 650"/>
                <a:gd name="T12" fmla="*/ 2147483647 w 2114"/>
                <a:gd name="T13" fmla="*/ 2147483647 h 650"/>
                <a:gd name="T14" fmla="*/ 2147483647 w 2114"/>
                <a:gd name="T15" fmla="*/ 2147483647 h 650"/>
                <a:gd name="T16" fmla="*/ 2147483647 w 2114"/>
                <a:gd name="T17" fmla="*/ 2147483647 h 650"/>
                <a:gd name="T18" fmla="*/ 2147483647 w 2114"/>
                <a:gd name="T19" fmla="*/ 2147483647 h 650"/>
                <a:gd name="T20" fmla="*/ 2147483647 w 2114"/>
                <a:gd name="T21" fmla="*/ 2147483647 h 650"/>
                <a:gd name="T22" fmla="*/ 2147483647 w 2114"/>
                <a:gd name="T23" fmla="*/ 2147483647 h 650"/>
                <a:gd name="T24" fmla="*/ 2147483647 w 2114"/>
                <a:gd name="T25" fmla="*/ 2147483647 h 650"/>
                <a:gd name="T26" fmla="*/ 2147483647 w 2114"/>
                <a:gd name="T27" fmla="*/ 2147483647 h 650"/>
                <a:gd name="T28" fmla="*/ 2147483647 w 2114"/>
                <a:gd name="T29" fmla="*/ 2147483647 h 650"/>
                <a:gd name="T30" fmla="*/ 2147483647 w 2114"/>
                <a:gd name="T31" fmla="*/ 2147483647 h 650"/>
                <a:gd name="T32" fmla="*/ 2147483647 w 2114"/>
                <a:gd name="T33" fmla="*/ 2147483647 h 650"/>
                <a:gd name="T34" fmla="*/ 2147483647 w 2114"/>
                <a:gd name="T35" fmla="*/ 2147483647 h 650"/>
                <a:gd name="T36" fmla="*/ 2147483647 w 2114"/>
                <a:gd name="T37" fmla="*/ 2147483647 h 650"/>
                <a:gd name="T38" fmla="*/ 2147483647 w 2114"/>
                <a:gd name="T39" fmla="*/ 2147483647 h 650"/>
                <a:gd name="T40" fmla="*/ 2147483647 w 2114"/>
                <a:gd name="T41" fmla="*/ 2147483647 h 650"/>
                <a:gd name="T42" fmla="*/ 2147483647 w 2114"/>
                <a:gd name="T43" fmla="*/ 2147483647 h 650"/>
                <a:gd name="T44" fmla="*/ 2147483647 w 2114"/>
                <a:gd name="T45" fmla="*/ 2147483647 h 650"/>
                <a:gd name="T46" fmla="*/ 2147483647 w 2114"/>
                <a:gd name="T47" fmla="*/ 2147483647 h 650"/>
                <a:gd name="T48" fmla="*/ 2147483647 w 2114"/>
                <a:gd name="T49" fmla="*/ 2147483647 h 650"/>
                <a:gd name="T50" fmla="*/ 2147483647 w 2114"/>
                <a:gd name="T51" fmla="*/ 2147483647 h 650"/>
                <a:gd name="T52" fmla="*/ 2147483647 w 2114"/>
                <a:gd name="T53" fmla="*/ 2147483647 h 650"/>
                <a:gd name="T54" fmla="*/ 2147483647 w 2114"/>
                <a:gd name="T55" fmla="*/ 2147483647 h 650"/>
                <a:gd name="T56" fmla="*/ 2147483647 w 2114"/>
                <a:gd name="T57" fmla="*/ 2147483647 h 650"/>
                <a:gd name="T58" fmla="*/ 2147483647 w 2114"/>
                <a:gd name="T59" fmla="*/ 2147483647 h 650"/>
                <a:gd name="T60" fmla="*/ 2147483647 w 2114"/>
                <a:gd name="T61" fmla="*/ 0 h 650"/>
                <a:gd name="T62" fmla="*/ 2147483647 w 2114"/>
                <a:gd name="T63" fmla="*/ 2147483647 h 650"/>
                <a:gd name="T64" fmla="*/ 2147483647 w 2114"/>
                <a:gd name="T65" fmla="*/ 2147483647 h 650"/>
                <a:gd name="T66" fmla="*/ 2147483647 w 2114"/>
                <a:gd name="T67" fmla="*/ 2147483647 h 650"/>
                <a:gd name="T68" fmla="*/ 2147483647 w 2114"/>
                <a:gd name="T69" fmla="*/ 2147483647 h 650"/>
                <a:gd name="T70" fmla="*/ 2147483647 w 2114"/>
                <a:gd name="T71" fmla="*/ 2147483647 h 650"/>
                <a:gd name="T72" fmla="*/ 2147483647 w 2114"/>
                <a:gd name="T73" fmla="*/ 2147483647 h 650"/>
                <a:gd name="T74" fmla="*/ 2147483647 w 2114"/>
                <a:gd name="T75" fmla="*/ 2147483647 h 650"/>
                <a:gd name="T76" fmla="*/ 2147483647 w 2114"/>
                <a:gd name="T77" fmla="*/ 2147483647 h 650"/>
                <a:gd name="T78" fmla="*/ 2147483647 w 2114"/>
                <a:gd name="T79" fmla="*/ 2147483647 h 650"/>
                <a:gd name="T80" fmla="*/ 2147483647 w 2114"/>
                <a:gd name="T81" fmla="*/ 2147483647 h 650"/>
                <a:gd name="T82" fmla="*/ 2147483647 w 2114"/>
                <a:gd name="T83" fmla="*/ 2147483647 h 650"/>
                <a:gd name="T84" fmla="*/ 2147483647 w 2114"/>
                <a:gd name="T85" fmla="*/ 2147483647 h 650"/>
                <a:gd name="T86" fmla="*/ 2147483647 w 2114"/>
                <a:gd name="T87" fmla="*/ 2147483647 h 650"/>
                <a:gd name="T88" fmla="*/ 2147483647 w 2114"/>
                <a:gd name="T89" fmla="*/ 2147483647 h 650"/>
                <a:gd name="T90" fmla="*/ 2147483647 w 2114"/>
                <a:gd name="T91" fmla="*/ 2147483647 h 650"/>
                <a:gd name="T92" fmla="*/ 2147483647 w 2114"/>
                <a:gd name="T93" fmla="*/ 2147483647 h 650"/>
                <a:gd name="T94" fmla="*/ 2147483647 w 2114"/>
                <a:gd name="T95" fmla="*/ 2147483647 h 650"/>
                <a:gd name="T96" fmla="*/ 2147483647 w 2114"/>
                <a:gd name="T97" fmla="*/ 2147483647 h 650"/>
                <a:gd name="T98" fmla="*/ 2147483647 w 2114"/>
                <a:gd name="T99" fmla="*/ 2147483647 h 650"/>
                <a:gd name="T100" fmla="*/ 2147483647 w 2114"/>
                <a:gd name="T101" fmla="*/ 2147483647 h 650"/>
                <a:gd name="T102" fmla="*/ 2147483647 w 2114"/>
                <a:gd name="T103" fmla="*/ 2147483647 h 650"/>
                <a:gd name="T104" fmla="*/ 2147483647 w 2114"/>
                <a:gd name="T105" fmla="*/ 2147483647 h 650"/>
                <a:gd name="T106" fmla="*/ 2147483647 w 2114"/>
                <a:gd name="T107" fmla="*/ 2147483647 h 650"/>
                <a:gd name="T108" fmla="*/ 2147483647 w 2114"/>
                <a:gd name="T109" fmla="*/ 2147483647 h 650"/>
                <a:gd name="T110" fmla="*/ 2147483647 w 2114"/>
                <a:gd name="T111" fmla="*/ 2147483647 h 650"/>
                <a:gd name="T112" fmla="*/ 2147483647 w 2114"/>
                <a:gd name="T113" fmla="*/ 2147483647 h 650"/>
                <a:gd name="T114" fmla="*/ 2147483647 w 2114"/>
                <a:gd name="T115" fmla="*/ 2147483647 h 650"/>
                <a:gd name="T116" fmla="*/ 2147483647 w 2114"/>
                <a:gd name="T117" fmla="*/ 2147483647 h 650"/>
                <a:gd name="T118" fmla="*/ 2147483647 w 2114"/>
                <a:gd name="T119" fmla="*/ 2147483647 h 6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14"/>
                <a:gd name="T181" fmla="*/ 0 h 650"/>
                <a:gd name="T182" fmla="*/ 2114 w 2114"/>
                <a:gd name="T183" fmla="*/ 650 h 6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14" h="650">
                  <a:moveTo>
                    <a:pt x="970" y="490"/>
                  </a:moveTo>
                  <a:lnTo>
                    <a:pt x="980" y="480"/>
                  </a:lnTo>
                  <a:lnTo>
                    <a:pt x="992" y="472"/>
                  </a:lnTo>
                  <a:lnTo>
                    <a:pt x="1006" y="466"/>
                  </a:lnTo>
                  <a:lnTo>
                    <a:pt x="1020" y="464"/>
                  </a:lnTo>
                  <a:lnTo>
                    <a:pt x="1028" y="466"/>
                  </a:lnTo>
                  <a:lnTo>
                    <a:pt x="1036" y="468"/>
                  </a:lnTo>
                  <a:lnTo>
                    <a:pt x="1054" y="474"/>
                  </a:lnTo>
                  <a:lnTo>
                    <a:pt x="1074" y="480"/>
                  </a:lnTo>
                  <a:lnTo>
                    <a:pt x="1084" y="482"/>
                  </a:lnTo>
                  <a:lnTo>
                    <a:pt x="1096" y="482"/>
                  </a:lnTo>
                  <a:lnTo>
                    <a:pt x="1102" y="482"/>
                  </a:lnTo>
                  <a:lnTo>
                    <a:pt x="1106" y="480"/>
                  </a:lnTo>
                  <a:lnTo>
                    <a:pt x="1110" y="478"/>
                  </a:lnTo>
                  <a:lnTo>
                    <a:pt x="1112" y="474"/>
                  </a:lnTo>
                  <a:lnTo>
                    <a:pt x="1112" y="470"/>
                  </a:lnTo>
                  <a:lnTo>
                    <a:pt x="1110" y="466"/>
                  </a:lnTo>
                  <a:lnTo>
                    <a:pt x="1104" y="460"/>
                  </a:lnTo>
                  <a:lnTo>
                    <a:pt x="1100" y="454"/>
                  </a:lnTo>
                  <a:lnTo>
                    <a:pt x="1098" y="450"/>
                  </a:lnTo>
                  <a:lnTo>
                    <a:pt x="1096" y="446"/>
                  </a:lnTo>
                  <a:lnTo>
                    <a:pt x="1098" y="444"/>
                  </a:lnTo>
                  <a:lnTo>
                    <a:pt x="1100" y="444"/>
                  </a:lnTo>
                  <a:lnTo>
                    <a:pt x="1106" y="442"/>
                  </a:lnTo>
                  <a:lnTo>
                    <a:pt x="1126" y="442"/>
                  </a:lnTo>
                  <a:lnTo>
                    <a:pt x="1146" y="446"/>
                  </a:lnTo>
                  <a:lnTo>
                    <a:pt x="1156" y="450"/>
                  </a:lnTo>
                  <a:lnTo>
                    <a:pt x="1162" y="456"/>
                  </a:lnTo>
                  <a:lnTo>
                    <a:pt x="1168" y="464"/>
                  </a:lnTo>
                  <a:lnTo>
                    <a:pt x="1172" y="468"/>
                  </a:lnTo>
                  <a:lnTo>
                    <a:pt x="1176" y="470"/>
                  </a:lnTo>
                  <a:lnTo>
                    <a:pt x="1182" y="472"/>
                  </a:lnTo>
                  <a:lnTo>
                    <a:pt x="1190" y="470"/>
                  </a:lnTo>
                  <a:lnTo>
                    <a:pt x="1206" y="468"/>
                  </a:lnTo>
                  <a:lnTo>
                    <a:pt x="1220" y="470"/>
                  </a:lnTo>
                  <a:lnTo>
                    <a:pt x="1234" y="472"/>
                  </a:lnTo>
                  <a:lnTo>
                    <a:pt x="1246" y="478"/>
                  </a:lnTo>
                  <a:lnTo>
                    <a:pt x="1274" y="490"/>
                  </a:lnTo>
                  <a:lnTo>
                    <a:pt x="1288" y="492"/>
                  </a:lnTo>
                  <a:lnTo>
                    <a:pt x="1304" y="494"/>
                  </a:lnTo>
                  <a:lnTo>
                    <a:pt x="1312" y="494"/>
                  </a:lnTo>
                  <a:lnTo>
                    <a:pt x="1320" y="492"/>
                  </a:lnTo>
                  <a:lnTo>
                    <a:pt x="1332" y="484"/>
                  </a:lnTo>
                  <a:lnTo>
                    <a:pt x="1344" y="476"/>
                  </a:lnTo>
                  <a:lnTo>
                    <a:pt x="1350" y="474"/>
                  </a:lnTo>
                  <a:lnTo>
                    <a:pt x="1358" y="474"/>
                  </a:lnTo>
                  <a:lnTo>
                    <a:pt x="1366" y="474"/>
                  </a:lnTo>
                  <a:lnTo>
                    <a:pt x="1378" y="478"/>
                  </a:lnTo>
                  <a:lnTo>
                    <a:pt x="1402" y="486"/>
                  </a:lnTo>
                  <a:lnTo>
                    <a:pt x="1412" y="486"/>
                  </a:lnTo>
                  <a:lnTo>
                    <a:pt x="1422" y="484"/>
                  </a:lnTo>
                  <a:lnTo>
                    <a:pt x="1424" y="482"/>
                  </a:lnTo>
                  <a:lnTo>
                    <a:pt x="1426" y="478"/>
                  </a:lnTo>
                  <a:lnTo>
                    <a:pt x="1426" y="474"/>
                  </a:lnTo>
                  <a:lnTo>
                    <a:pt x="1426" y="468"/>
                  </a:lnTo>
                  <a:lnTo>
                    <a:pt x="1424" y="456"/>
                  </a:lnTo>
                  <a:lnTo>
                    <a:pt x="1422" y="446"/>
                  </a:lnTo>
                  <a:lnTo>
                    <a:pt x="1416" y="438"/>
                  </a:lnTo>
                  <a:lnTo>
                    <a:pt x="1412" y="434"/>
                  </a:lnTo>
                  <a:lnTo>
                    <a:pt x="1408" y="432"/>
                  </a:lnTo>
                  <a:lnTo>
                    <a:pt x="1410" y="426"/>
                  </a:lnTo>
                  <a:lnTo>
                    <a:pt x="1412" y="422"/>
                  </a:lnTo>
                  <a:lnTo>
                    <a:pt x="1416" y="418"/>
                  </a:lnTo>
                  <a:lnTo>
                    <a:pt x="1422" y="416"/>
                  </a:lnTo>
                  <a:lnTo>
                    <a:pt x="1432" y="414"/>
                  </a:lnTo>
                  <a:lnTo>
                    <a:pt x="1446" y="414"/>
                  </a:lnTo>
                  <a:lnTo>
                    <a:pt x="1468" y="416"/>
                  </a:lnTo>
                  <a:lnTo>
                    <a:pt x="1486" y="422"/>
                  </a:lnTo>
                  <a:lnTo>
                    <a:pt x="1500" y="430"/>
                  </a:lnTo>
                  <a:lnTo>
                    <a:pt x="1512" y="440"/>
                  </a:lnTo>
                  <a:lnTo>
                    <a:pt x="1536" y="462"/>
                  </a:lnTo>
                  <a:lnTo>
                    <a:pt x="1548" y="472"/>
                  </a:lnTo>
                  <a:lnTo>
                    <a:pt x="1560" y="480"/>
                  </a:lnTo>
                  <a:lnTo>
                    <a:pt x="1574" y="486"/>
                  </a:lnTo>
                  <a:lnTo>
                    <a:pt x="1590" y="490"/>
                  </a:lnTo>
                  <a:lnTo>
                    <a:pt x="1604" y="494"/>
                  </a:lnTo>
                  <a:lnTo>
                    <a:pt x="1618" y="500"/>
                  </a:lnTo>
                  <a:lnTo>
                    <a:pt x="1624" y="508"/>
                  </a:lnTo>
                  <a:lnTo>
                    <a:pt x="1630" y="516"/>
                  </a:lnTo>
                  <a:lnTo>
                    <a:pt x="1638" y="522"/>
                  </a:lnTo>
                  <a:lnTo>
                    <a:pt x="1644" y="524"/>
                  </a:lnTo>
                  <a:lnTo>
                    <a:pt x="1650" y="524"/>
                  </a:lnTo>
                  <a:lnTo>
                    <a:pt x="1662" y="522"/>
                  </a:lnTo>
                  <a:lnTo>
                    <a:pt x="1668" y="518"/>
                  </a:lnTo>
                  <a:lnTo>
                    <a:pt x="1676" y="512"/>
                  </a:lnTo>
                  <a:lnTo>
                    <a:pt x="1684" y="506"/>
                  </a:lnTo>
                  <a:lnTo>
                    <a:pt x="1692" y="520"/>
                  </a:lnTo>
                  <a:lnTo>
                    <a:pt x="1696" y="532"/>
                  </a:lnTo>
                  <a:lnTo>
                    <a:pt x="1698" y="546"/>
                  </a:lnTo>
                  <a:lnTo>
                    <a:pt x="1698" y="560"/>
                  </a:lnTo>
                  <a:lnTo>
                    <a:pt x="1698" y="566"/>
                  </a:lnTo>
                  <a:lnTo>
                    <a:pt x="1698" y="576"/>
                  </a:lnTo>
                  <a:lnTo>
                    <a:pt x="1690" y="570"/>
                  </a:lnTo>
                  <a:lnTo>
                    <a:pt x="1678" y="566"/>
                  </a:lnTo>
                  <a:lnTo>
                    <a:pt x="1678" y="582"/>
                  </a:lnTo>
                  <a:lnTo>
                    <a:pt x="1686" y="590"/>
                  </a:lnTo>
                  <a:lnTo>
                    <a:pt x="1692" y="598"/>
                  </a:lnTo>
                  <a:lnTo>
                    <a:pt x="1700" y="622"/>
                  </a:lnTo>
                  <a:lnTo>
                    <a:pt x="1708" y="618"/>
                  </a:lnTo>
                  <a:lnTo>
                    <a:pt x="1718" y="616"/>
                  </a:lnTo>
                  <a:lnTo>
                    <a:pt x="1732" y="618"/>
                  </a:lnTo>
                  <a:lnTo>
                    <a:pt x="1738" y="618"/>
                  </a:lnTo>
                  <a:lnTo>
                    <a:pt x="1744" y="616"/>
                  </a:lnTo>
                  <a:lnTo>
                    <a:pt x="1750" y="614"/>
                  </a:lnTo>
                  <a:lnTo>
                    <a:pt x="1754" y="610"/>
                  </a:lnTo>
                  <a:lnTo>
                    <a:pt x="1760" y="598"/>
                  </a:lnTo>
                  <a:lnTo>
                    <a:pt x="1762" y="586"/>
                  </a:lnTo>
                  <a:lnTo>
                    <a:pt x="1764" y="570"/>
                  </a:lnTo>
                  <a:lnTo>
                    <a:pt x="1764" y="556"/>
                  </a:lnTo>
                  <a:lnTo>
                    <a:pt x="1764" y="530"/>
                  </a:lnTo>
                  <a:lnTo>
                    <a:pt x="1762" y="510"/>
                  </a:lnTo>
                  <a:lnTo>
                    <a:pt x="1756" y="490"/>
                  </a:lnTo>
                  <a:lnTo>
                    <a:pt x="1748" y="468"/>
                  </a:lnTo>
                  <a:lnTo>
                    <a:pt x="1736" y="448"/>
                  </a:lnTo>
                  <a:lnTo>
                    <a:pt x="1722" y="430"/>
                  </a:lnTo>
                  <a:lnTo>
                    <a:pt x="1706" y="414"/>
                  </a:lnTo>
                  <a:lnTo>
                    <a:pt x="1696" y="410"/>
                  </a:lnTo>
                  <a:lnTo>
                    <a:pt x="1688" y="406"/>
                  </a:lnTo>
                  <a:lnTo>
                    <a:pt x="1678" y="402"/>
                  </a:lnTo>
                  <a:lnTo>
                    <a:pt x="1668" y="402"/>
                  </a:lnTo>
                  <a:lnTo>
                    <a:pt x="1664" y="402"/>
                  </a:lnTo>
                  <a:lnTo>
                    <a:pt x="1662" y="402"/>
                  </a:lnTo>
                  <a:lnTo>
                    <a:pt x="1658" y="410"/>
                  </a:lnTo>
                  <a:lnTo>
                    <a:pt x="1648" y="404"/>
                  </a:lnTo>
                  <a:lnTo>
                    <a:pt x="1642" y="396"/>
                  </a:lnTo>
                  <a:lnTo>
                    <a:pt x="1636" y="388"/>
                  </a:lnTo>
                  <a:lnTo>
                    <a:pt x="1628" y="380"/>
                  </a:lnTo>
                  <a:lnTo>
                    <a:pt x="1622" y="384"/>
                  </a:lnTo>
                  <a:lnTo>
                    <a:pt x="1612" y="388"/>
                  </a:lnTo>
                  <a:lnTo>
                    <a:pt x="1602" y="392"/>
                  </a:lnTo>
                  <a:lnTo>
                    <a:pt x="1602" y="380"/>
                  </a:lnTo>
                  <a:lnTo>
                    <a:pt x="1604" y="378"/>
                  </a:lnTo>
                  <a:lnTo>
                    <a:pt x="1606" y="374"/>
                  </a:lnTo>
                  <a:lnTo>
                    <a:pt x="1612" y="368"/>
                  </a:lnTo>
                  <a:lnTo>
                    <a:pt x="1614" y="364"/>
                  </a:lnTo>
                  <a:lnTo>
                    <a:pt x="1616" y="358"/>
                  </a:lnTo>
                  <a:lnTo>
                    <a:pt x="1616" y="346"/>
                  </a:lnTo>
                  <a:lnTo>
                    <a:pt x="1618" y="334"/>
                  </a:lnTo>
                  <a:lnTo>
                    <a:pt x="1618" y="330"/>
                  </a:lnTo>
                  <a:lnTo>
                    <a:pt x="1620" y="324"/>
                  </a:lnTo>
                  <a:lnTo>
                    <a:pt x="1628" y="316"/>
                  </a:lnTo>
                  <a:lnTo>
                    <a:pt x="1636" y="310"/>
                  </a:lnTo>
                  <a:lnTo>
                    <a:pt x="1648" y="306"/>
                  </a:lnTo>
                  <a:lnTo>
                    <a:pt x="1660" y="304"/>
                  </a:lnTo>
                  <a:lnTo>
                    <a:pt x="1686" y="306"/>
                  </a:lnTo>
                  <a:lnTo>
                    <a:pt x="1710" y="306"/>
                  </a:lnTo>
                  <a:lnTo>
                    <a:pt x="1728" y="308"/>
                  </a:lnTo>
                  <a:lnTo>
                    <a:pt x="1744" y="312"/>
                  </a:lnTo>
                  <a:lnTo>
                    <a:pt x="1756" y="316"/>
                  </a:lnTo>
                  <a:lnTo>
                    <a:pt x="1770" y="318"/>
                  </a:lnTo>
                  <a:lnTo>
                    <a:pt x="1778" y="316"/>
                  </a:lnTo>
                  <a:lnTo>
                    <a:pt x="1784" y="314"/>
                  </a:lnTo>
                  <a:lnTo>
                    <a:pt x="1790" y="310"/>
                  </a:lnTo>
                  <a:lnTo>
                    <a:pt x="1794" y="306"/>
                  </a:lnTo>
                  <a:lnTo>
                    <a:pt x="1788" y="304"/>
                  </a:lnTo>
                  <a:lnTo>
                    <a:pt x="1782" y="298"/>
                  </a:lnTo>
                  <a:lnTo>
                    <a:pt x="1778" y="290"/>
                  </a:lnTo>
                  <a:lnTo>
                    <a:pt x="1776" y="280"/>
                  </a:lnTo>
                  <a:lnTo>
                    <a:pt x="1776" y="272"/>
                  </a:lnTo>
                  <a:lnTo>
                    <a:pt x="1778" y="270"/>
                  </a:lnTo>
                  <a:lnTo>
                    <a:pt x="1780" y="266"/>
                  </a:lnTo>
                  <a:lnTo>
                    <a:pt x="1784" y="264"/>
                  </a:lnTo>
                  <a:lnTo>
                    <a:pt x="1790" y="264"/>
                  </a:lnTo>
                  <a:lnTo>
                    <a:pt x="1806" y="264"/>
                  </a:lnTo>
                  <a:lnTo>
                    <a:pt x="1820" y="268"/>
                  </a:lnTo>
                  <a:lnTo>
                    <a:pt x="1830" y="274"/>
                  </a:lnTo>
                  <a:lnTo>
                    <a:pt x="1840" y="280"/>
                  </a:lnTo>
                  <a:lnTo>
                    <a:pt x="1850" y="282"/>
                  </a:lnTo>
                  <a:lnTo>
                    <a:pt x="1850" y="274"/>
                  </a:lnTo>
                  <a:lnTo>
                    <a:pt x="1850" y="268"/>
                  </a:lnTo>
                  <a:lnTo>
                    <a:pt x="1852" y="260"/>
                  </a:lnTo>
                  <a:lnTo>
                    <a:pt x="1850" y="246"/>
                  </a:lnTo>
                  <a:lnTo>
                    <a:pt x="1866" y="246"/>
                  </a:lnTo>
                  <a:lnTo>
                    <a:pt x="1868" y="256"/>
                  </a:lnTo>
                  <a:lnTo>
                    <a:pt x="1872" y="264"/>
                  </a:lnTo>
                  <a:lnTo>
                    <a:pt x="1878" y="272"/>
                  </a:lnTo>
                  <a:lnTo>
                    <a:pt x="1884" y="278"/>
                  </a:lnTo>
                  <a:lnTo>
                    <a:pt x="1876" y="288"/>
                  </a:lnTo>
                  <a:lnTo>
                    <a:pt x="1868" y="304"/>
                  </a:lnTo>
                  <a:lnTo>
                    <a:pt x="1862" y="320"/>
                  </a:lnTo>
                  <a:lnTo>
                    <a:pt x="1860" y="336"/>
                  </a:lnTo>
                  <a:lnTo>
                    <a:pt x="1860" y="344"/>
                  </a:lnTo>
                  <a:lnTo>
                    <a:pt x="1864" y="354"/>
                  </a:lnTo>
                  <a:lnTo>
                    <a:pt x="1868" y="362"/>
                  </a:lnTo>
                  <a:lnTo>
                    <a:pt x="1874" y="370"/>
                  </a:lnTo>
                  <a:lnTo>
                    <a:pt x="1890" y="388"/>
                  </a:lnTo>
                  <a:lnTo>
                    <a:pt x="1908" y="404"/>
                  </a:lnTo>
                  <a:lnTo>
                    <a:pt x="1948" y="434"/>
                  </a:lnTo>
                  <a:lnTo>
                    <a:pt x="1964" y="450"/>
                  </a:lnTo>
                  <a:lnTo>
                    <a:pt x="1976" y="464"/>
                  </a:lnTo>
                  <a:lnTo>
                    <a:pt x="1982" y="454"/>
                  </a:lnTo>
                  <a:lnTo>
                    <a:pt x="1984" y="446"/>
                  </a:lnTo>
                  <a:lnTo>
                    <a:pt x="1982" y="440"/>
                  </a:lnTo>
                  <a:lnTo>
                    <a:pt x="1976" y="432"/>
                  </a:lnTo>
                  <a:lnTo>
                    <a:pt x="1974" y="428"/>
                  </a:lnTo>
                  <a:lnTo>
                    <a:pt x="1976" y="426"/>
                  </a:lnTo>
                  <a:lnTo>
                    <a:pt x="1980" y="422"/>
                  </a:lnTo>
                  <a:lnTo>
                    <a:pt x="1986" y="418"/>
                  </a:lnTo>
                  <a:lnTo>
                    <a:pt x="1978" y="412"/>
                  </a:lnTo>
                  <a:lnTo>
                    <a:pt x="1974" y="408"/>
                  </a:lnTo>
                  <a:lnTo>
                    <a:pt x="1974" y="402"/>
                  </a:lnTo>
                  <a:lnTo>
                    <a:pt x="1974" y="398"/>
                  </a:lnTo>
                  <a:lnTo>
                    <a:pt x="1976" y="394"/>
                  </a:lnTo>
                  <a:lnTo>
                    <a:pt x="1986" y="392"/>
                  </a:lnTo>
                  <a:lnTo>
                    <a:pt x="1986" y="390"/>
                  </a:lnTo>
                  <a:lnTo>
                    <a:pt x="1988" y="388"/>
                  </a:lnTo>
                  <a:lnTo>
                    <a:pt x="1988" y="384"/>
                  </a:lnTo>
                  <a:lnTo>
                    <a:pt x="1986" y="382"/>
                  </a:lnTo>
                  <a:lnTo>
                    <a:pt x="1982" y="378"/>
                  </a:lnTo>
                  <a:lnTo>
                    <a:pt x="1974" y="378"/>
                  </a:lnTo>
                  <a:lnTo>
                    <a:pt x="1962" y="378"/>
                  </a:lnTo>
                  <a:lnTo>
                    <a:pt x="1976" y="362"/>
                  </a:lnTo>
                  <a:lnTo>
                    <a:pt x="1962" y="350"/>
                  </a:lnTo>
                  <a:lnTo>
                    <a:pt x="1940" y="338"/>
                  </a:lnTo>
                  <a:lnTo>
                    <a:pt x="1930" y="330"/>
                  </a:lnTo>
                  <a:lnTo>
                    <a:pt x="1922" y="324"/>
                  </a:lnTo>
                  <a:lnTo>
                    <a:pt x="1916" y="316"/>
                  </a:lnTo>
                  <a:lnTo>
                    <a:pt x="1914" y="310"/>
                  </a:lnTo>
                  <a:lnTo>
                    <a:pt x="1916" y="302"/>
                  </a:lnTo>
                  <a:lnTo>
                    <a:pt x="1918" y="294"/>
                  </a:lnTo>
                  <a:lnTo>
                    <a:pt x="1924" y="288"/>
                  </a:lnTo>
                  <a:lnTo>
                    <a:pt x="1928" y="286"/>
                  </a:lnTo>
                  <a:lnTo>
                    <a:pt x="1962" y="286"/>
                  </a:lnTo>
                  <a:lnTo>
                    <a:pt x="1974" y="284"/>
                  </a:lnTo>
                  <a:lnTo>
                    <a:pt x="1986" y="280"/>
                  </a:lnTo>
                  <a:lnTo>
                    <a:pt x="1996" y="276"/>
                  </a:lnTo>
                  <a:lnTo>
                    <a:pt x="2006" y="270"/>
                  </a:lnTo>
                  <a:lnTo>
                    <a:pt x="2028" y="256"/>
                  </a:lnTo>
                  <a:lnTo>
                    <a:pt x="2038" y="250"/>
                  </a:lnTo>
                  <a:lnTo>
                    <a:pt x="2052" y="244"/>
                  </a:lnTo>
                  <a:lnTo>
                    <a:pt x="2046" y="234"/>
                  </a:lnTo>
                  <a:lnTo>
                    <a:pt x="2040" y="228"/>
                  </a:lnTo>
                  <a:lnTo>
                    <a:pt x="2032" y="224"/>
                  </a:lnTo>
                  <a:lnTo>
                    <a:pt x="2022" y="222"/>
                  </a:lnTo>
                  <a:lnTo>
                    <a:pt x="2002" y="220"/>
                  </a:lnTo>
                  <a:lnTo>
                    <a:pt x="1992" y="218"/>
                  </a:lnTo>
                  <a:lnTo>
                    <a:pt x="1982" y="212"/>
                  </a:lnTo>
                  <a:lnTo>
                    <a:pt x="1996" y="208"/>
                  </a:lnTo>
                  <a:lnTo>
                    <a:pt x="2006" y="202"/>
                  </a:lnTo>
                  <a:lnTo>
                    <a:pt x="2000" y="196"/>
                  </a:lnTo>
                  <a:lnTo>
                    <a:pt x="1994" y="190"/>
                  </a:lnTo>
                  <a:lnTo>
                    <a:pt x="2006" y="188"/>
                  </a:lnTo>
                  <a:lnTo>
                    <a:pt x="2020" y="192"/>
                  </a:lnTo>
                  <a:lnTo>
                    <a:pt x="2052" y="200"/>
                  </a:lnTo>
                  <a:lnTo>
                    <a:pt x="2082" y="208"/>
                  </a:lnTo>
                  <a:lnTo>
                    <a:pt x="2094" y="212"/>
                  </a:lnTo>
                  <a:lnTo>
                    <a:pt x="2106" y="212"/>
                  </a:lnTo>
                  <a:lnTo>
                    <a:pt x="2110" y="212"/>
                  </a:lnTo>
                  <a:lnTo>
                    <a:pt x="2114" y="210"/>
                  </a:lnTo>
                  <a:lnTo>
                    <a:pt x="2114" y="208"/>
                  </a:lnTo>
                  <a:lnTo>
                    <a:pt x="2114" y="204"/>
                  </a:lnTo>
                  <a:lnTo>
                    <a:pt x="2112" y="200"/>
                  </a:lnTo>
                  <a:lnTo>
                    <a:pt x="2106" y="194"/>
                  </a:lnTo>
                  <a:lnTo>
                    <a:pt x="2104" y="190"/>
                  </a:lnTo>
                  <a:lnTo>
                    <a:pt x="2100" y="186"/>
                  </a:lnTo>
                  <a:lnTo>
                    <a:pt x="2084" y="178"/>
                  </a:lnTo>
                  <a:lnTo>
                    <a:pt x="2066" y="174"/>
                  </a:lnTo>
                  <a:lnTo>
                    <a:pt x="2046" y="172"/>
                  </a:lnTo>
                  <a:lnTo>
                    <a:pt x="2036" y="172"/>
                  </a:lnTo>
                  <a:lnTo>
                    <a:pt x="2032" y="172"/>
                  </a:lnTo>
                  <a:lnTo>
                    <a:pt x="2028" y="174"/>
                  </a:lnTo>
                  <a:lnTo>
                    <a:pt x="2006" y="162"/>
                  </a:lnTo>
                  <a:lnTo>
                    <a:pt x="1980" y="152"/>
                  </a:lnTo>
                  <a:lnTo>
                    <a:pt x="1952" y="142"/>
                  </a:lnTo>
                  <a:lnTo>
                    <a:pt x="1920" y="134"/>
                  </a:lnTo>
                  <a:lnTo>
                    <a:pt x="1890" y="130"/>
                  </a:lnTo>
                  <a:lnTo>
                    <a:pt x="1858" y="126"/>
                  </a:lnTo>
                  <a:lnTo>
                    <a:pt x="1826" y="122"/>
                  </a:lnTo>
                  <a:lnTo>
                    <a:pt x="1798" y="122"/>
                  </a:lnTo>
                  <a:lnTo>
                    <a:pt x="1790" y="120"/>
                  </a:lnTo>
                  <a:lnTo>
                    <a:pt x="1778" y="118"/>
                  </a:lnTo>
                  <a:lnTo>
                    <a:pt x="1774" y="118"/>
                  </a:lnTo>
                  <a:lnTo>
                    <a:pt x="1772" y="122"/>
                  </a:lnTo>
                  <a:lnTo>
                    <a:pt x="1774" y="128"/>
                  </a:lnTo>
                  <a:lnTo>
                    <a:pt x="1782" y="138"/>
                  </a:lnTo>
                  <a:lnTo>
                    <a:pt x="1766" y="138"/>
                  </a:lnTo>
                  <a:lnTo>
                    <a:pt x="1756" y="132"/>
                  </a:lnTo>
                  <a:lnTo>
                    <a:pt x="1742" y="128"/>
                  </a:lnTo>
                  <a:lnTo>
                    <a:pt x="1728" y="126"/>
                  </a:lnTo>
                  <a:lnTo>
                    <a:pt x="1712" y="126"/>
                  </a:lnTo>
                  <a:lnTo>
                    <a:pt x="1678" y="128"/>
                  </a:lnTo>
                  <a:lnTo>
                    <a:pt x="1662" y="128"/>
                  </a:lnTo>
                  <a:lnTo>
                    <a:pt x="1648" y="126"/>
                  </a:lnTo>
                  <a:lnTo>
                    <a:pt x="1638" y="124"/>
                  </a:lnTo>
                  <a:lnTo>
                    <a:pt x="1632" y="120"/>
                  </a:lnTo>
                  <a:lnTo>
                    <a:pt x="1626" y="114"/>
                  </a:lnTo>
                  <a:lnTo>
                    <a:pt x="1620" y="108"/>
                  </a:lnTo>
                  <a:lnTo>
                    <a:pt x="1610" y="104"/>
                  </a:lnTo>
                  <a:lnTo>
                    <a:pt x="1590" y="102"/>
                  </a:lnTo>
                  <a:lnTo>
                    <a:pt x="1562" y="102"/>
                  </a:lnTo>
                  <a:lnTo>
                    <a:pt x="1522" y="106"/>
                  </a:lnTo>
                  <a:lnTo>
                    <a:pt x="1510" y="106"/>
                  </a:lnTo>
                  <a:lnTo>
                    <a:pt x="1498" y="102"/>
                  </a:lnTo>
                  <a:lnTo>
                    <a:pt x="1490" y="96"/>
                  </a:lnTo>
                  <a:lnTo>
                    <a:pt x="1480" y="90"/>
                  </a:lnTo>
                  <a:lnTo>
                    <a:pt x="1464" y="76"/>
                  </a:lnTo>
                  <a:lnTo>
                    <a:pt x="1454" y="72"/>
                  </a:lnTo>
                  <a:lnTo>
                    <a:pt x="1444" y="70"/>
                  </a:lnTo>
                  <a:lnTo>
                    <a:pt x="1438" y="72"/>
                  </a:lnTo>
                  <a:lnTo>
                    <a:pt x="1434" y="74"/>
                  </a:lnTo>
                  <a:lnTo>
                    <a:pt x="1432" y="82"/>
                  </a:lnTo>
                  <a:lnTo>
                    <a:pt x="1426" y="82"/>
                  </a:lnTo>
                  <a:lnTo>
                    <a:pt x="1410" y="84"/>
                  </a:lnTo>
                  <a:lnTo>
                    <a:pt x="1400" y="82"/>
                  </a:lnTo>
                  <a:lnTo>
                    <a:pt x="1388" y="80"/>
                  </a:lnTo>
                  <a:lnTo>
                    <a:pt x="1374" y="76"/>
                  </a:lnTo>
                  <a:lnTo>
                    <a:pt x="1360" y="70"/>
                  </a:lnTo>
                  <a:lnTo>
                    <a:pt x="1354" y="68"/>
                  </a:lnTo>
                  <a:lnTo>
                    <a:pt x="1348" y="68"/>
                  </a:lnTo>
                  <a:lnTo>
                    <a:pt x="1342" y="72"/>
                  </a:lnTo>
                  <a:lnTo>
                    <a:pt x="1338" y="78"/>
                  </a:lnTo>
                  <a:lnTo>
                    <a:pt x="1332" y="88"/>
                  </a:lnTo>
                  <a:lnTo>
                    <a:pt x="1328" y="94"/>
                  </a:lnTo>
                  <a:lnTo>
                    <a:pt x="1324" y="96"/>
                  </a:lnTo>
                  <a:lnTo>
                    <a:pt x="1314" y="100"/>
                  </a:lnTo>
                  <a:lnTo>
                    <a:pt x="1302" y="102"/>
                  </a:lnTo>
                  <a:lnTo>
                    <a:pt x="1278" y="104"/>
                  </a:lnTo>
                  <a:lnTo>
                    <a:pt x="1234" y="102"/>
                  </a:lnTo>
                  <a:lnTo>
                    <a:pt x="1220" y="100"/>
                  </a:lnTo>
                  <a:lnTo>
                    <a:pt x="1208" y="96"/>
                  </a:lnTo>
                  <a:lnTo>
                    <a:pt x="1196" y="90"/>
                  </a:lnTo>
                  <a:lnTo>
                    <a:pt x="1186" y="84"/>
                  </a:lnTo>
                  <a:lnTo>
                    <a:pt x="1174" y="76"/>
                  </a:lnTo>
                  <a:lnTo>
                    <a:pt x="1162" y="70"/>
                  </a:lnTo>
                  <a:lnTo>
                    <a:pt x="1146" y="66"/>
                  </a:lnTo>
                  <a:lnTo>
                    <a:pt x="1126" y="64"/>
                  </a:lnTo>
                  <a:lnTo>
                    <a:pt x="1114" y="62"/>
                  </a:lnTo>
                  <a:lnTo>
                    <a:pt x="1094" y="60"/>
                  </a:lnTo>
                  <a:lnTo>
                    <a:pt x="1052" y="58"/>
                  </a:lnTo>
                  <a:lnTo>
                    <a:pt x="992" y="60"/>
                  </a:lnTo>
                  <a:lnTo>
                    <a:pt x="964" y="58"/>
                  </a:lnTo>
                  <a:lnTo>
                    <a:pt x="932" y="56"/>
                  </a:lnTo>
                  <a:lnTo>
                    <a:pt x="946" y="48"/>
                  </a:lnTo>
                  <a:lnTo>
                    <a:pt x="952" y="42"/>
                  </a:lnTo>
                  <a:lnTo>
                    <a:pt x="956" y="36"/>
                  </a:lnTo>
                  <a:lnTo>
                    <a:pt x="940" y="28"/>
                  </a:lnTo>
                  <a:lnTo>
                    <a:pt x="916" y="20"/>
                  </a:lnTo>
                  <a:lnTo>
                    <a:pt x="890" y="12"/>
                  </a:lnTo>
                  <a:lnTo>
                    <a:pt x="860" y="4"/>
                  </a:lnTo>
                  <a:lnTo>
                    <a:pt x="832" y="2"/>
                  </a:lnTo>
                  <a:lnTo>
                    <a:pt x="820" y="0"/>
                  </a:lnTo>
                  <a:lnTo>
                    <a:pt x="808" y="2"/>
                  </a:lnTo>
                  <a:lnTo>
                    <a:pt x="798" y="4"/>
                  </a:lnTo>
                  <a:lnTo>
                    <a:pt x="790" y="8"/>
                  </a:lnTo>
                  <a:lnTo>
                    <a:pt x="786" y="14"/>
                  </a:lnTo>
                  <a:lnTo>
                    <a:pt x="782" y="22"/>
                  </a:lnTo>
                  <a:lnTo>
                    <a:pt x="764" y="20"/>
                  </a:lnTo>
                  <a:lnTo>
                    <a:pt x="744" y="18"/>
                  </a:lnTo>
                  <a:lnTo>
                    <a:pt x="718" y="20"/>
                  </a:lnTo>
                  <a:lnTo>
                    <a:pt x="690" y="26"/>
                  </a:lnTo>
                  <a:lnTo>
                    <a:pt x="676" y="30"/>
                  </a:lnTo>
                  <a:lnTo>
                    <a:pt x="664" y="34"/>
                  </a:lnTo>
                  <a:lnTo>
                    <a:pt x="654" y="40"/>
                  </a:lnTo>
                  <a:lnTo>
                    <a:pt x="648" y="48"/>
                  </a:lnTo>
                  <a:lnTo>
                    <a:pt x="654" y="48"/>
                  </a:lnTo>
                  <a:lnTo>
                    <a:pt x="664" y="54"/>
                  </a:lnTo>
                  <a:lnTo>
                    <a:pt x="652" y="56"/>
                  </a:lnTo>
                  <a:lnTo>
                    <a:pt x="640" y="58"/>
                  </a:lnTo>
                  <a:lnTo>
                    <a:pt x="622" y="58"/>
                  </a:lnTo>
                  <a:lnTo>
                    <a:pt x="606" y="60"/>
                  </a:lnTo>
                  <a:lnTo>
                    <a:pt x="618" y="78"/>
                  </a:lnTo>
                  <a:lnTo>
                    <a:pt x="604" y="78"/>
                  </a:lnTo>
                  <a:lnTo>
                    <a:pt x="594" y="80"/>
                  </a:lnTo>
                  <a:lnTo>
                    <a:pt x="590" y="84"/>
                  </a:lnTo>
                  <a:lnTo>
                    <a:pt x="588" y="88"/>
                  </a:lnTo>
                  <a:lnTo>
                    <a:pt x="586" y="92"/>
                  </a:lnTo>
                  <a:lnTo>
                    <a:pt x="588" y="96"/>
                  </a:lnTo>
                  <a:lnTo>
                    <a:pt x="590" y="102"/>
                  </a:lnTo>
                  <a:lnTo>
                    <a:pt x="582" y="100"/>
                  </a:lnTo>
                  <a:lnTo>
                    <a:pt x="576" y="96"/>
                  </a:lnTo>
                  <a:lnTo>
                    <a:pt x="564" y="88"/>
                  </a:lnTo>
                  <a:lnTo>
                    <a:pt x="554" y="78"/>
                  </a:lnTo>
                  <a:lnTo>
                    <a:pt x="548" y="76"/>
                  </a:lnTo>
                  <a:lnTo>
                    <a:pt x="540" y="72"/>
                  </a:lnTo>
                  <a:lnTo>
                    <a:pt x="540" y="76"/>
                  </a:lnTo>
                  <a:lnTo>
                    <a:pt x="538" y="84"/>
                  </a:lnTo>
                  <a:lnTo>
                    <a:pt x="540" y="90"/>
                  </a:lnTo>
                  <a:lnTo>
                    <a:pt x="544" y="96"/>
                  </a:lnTo>
                  <a:lnTo>
                    <a:pt x="552" y="102"/>
                  </a:lnTo>
                  <a:lnTo>
                    <a:pt x="562" y="108"/>
                  </a:lnTo>
                  <a:lnTo>
                    <a:pt x="562" y="132"/>
                  </a:lnTo>
                  <a:lnTo>
                    <a:pt x="550" y="124"/>
                  </a:lnTo>
                  <a:lnTo>
                    <a:pt x="542" y="116"/>
                  </a:lnTo>
                  <a:lnTo>
                    <a:pt x="530" y="94"/>
                  </a:lnTo>
                  <a:lnTo>
                    <a:pt x="522" y="86"/>
                  </a:lnTo>
                  <a:lnTo>
                    <a:pt x="514" y="78"/>
                  </a:lnTo>
                  <a:lnTo>
                    <a:pt x="500" y="72"/>
                  </a:lnTo>
                  <a:lnTo>
                    <a:pt x="484" y="70"/>
                  </a:lnTo>
                  <a:lnTo>
                    <a:pt x="476" y="72"/>
                  </a:lnTo>
                  <a:lnTo>
                    <a:pt x="470" y="76"/>
                  </a:lnTo>
                  <a:lnTo>
                    <a:pt x="466" y="84"/>
                  </a:lnTo>
                  <a:lnTo>
                    <a:pt x="466" y="94"/>
                  </a:lnTo>
                  <a:lnTo>
                    <a:pt x="466" y="100"/>
                  </a:lnTo>
                  <a:lnTo>
                    <a:pt x="470" y="108"/>
                  </a:lnTo>
                  <a:lnTo>
                    <a:pt x="474" y="116"/>
                  </a:lnTo>
                  <a:lnTo>
                    <a:pt x="480" y="122"/>
                  </a:lnTo>
                  <a:lnTo>
                    <a:pt x="488" y="128"/>
                  </a:lnTo>
                  <a:lnTo>
                    <a:pt x="496" y="134"/>
                  </a:lnTo>
                  <a:lnTo>
                    <a:pt x="504" y="136"/>
                  </a:lnTo>
                  <a:lnTo>
                    <a:pt x="514" y="138"/>
                  </a:lnTo>
                  <a:lnTo>
                    <a:pt x="504" y="144"/>
                  </a:lnTo>
                  <a:lnTo>
                    <a:pt x="494" y="144"/>
                  </a:lnTo>
                  <a:lnTo>
                    <a:pt x="484" y="142"/>
                  </a:lnTo>
                  <a:lnTo>
                    <a:pt x="474" y="140"/>
                  </a:lnTo>
                  <a:lnTo>
                    <a:pt x="452" y="130"/>
                  </a:lnTo>
                  <a:lnTo>
                    <a:pt x="442" y="126"/>
                  </a:lnTo>
                  <a:lnTo>
                    <a:pt x="430" y="124"/>
                  </a:lnTo>
                  <a:lnTo>
                    <a:pt x="394" y="124"/>
                  </a:lnTo>
                  <a:lnTo>
                    <a:pt x="396" y="128"/>
                  </a:lnTo>
                  <a:lnTo>
                    <a:pt x="398" y="138"/>
                  </a:lnTo>
                  <a:lnTo>
                    <a:pt x="398" y="142"/>
                  </a:lnTo>
                  <a:lnTo>
                    <a:pt x="396" y="142"/>
                  </a:lnTo>
                  <a:lnTo>
                    <a:pt x="390" y="140"/>
                  </a:lnTo>
                  <a:lnTo>
                    <a:pt x="382" y="132"/>
                  </a:lnTo>
                  <a:lnTo>
                    <a:pt x="376" y="130"/>
                  </a:lnTo>
                  <a:lnTo>
                    <a:pt x="372" y="130"/>
                  </a:lnTo>
                  <a:lnTo>
                    <a:pt x="366" y="132"/>
                  </a:lnTo>
                  <a:lnTo>
                    <a:pt x="360" y="136"/>
                  </a:lnTo>
                  <a:lnTo>
                    <a:pt x="346" y="144"/>
                  </a:lnTo>
                  <a:lnTo>
                    <a:pt x="338" y="146"/>
                  </a:lnTo>
                  <a:lnTo>
                    <a:pt x="330" y="148"/>
                  </a:lnTo>
                  <a:lnTo>
                    <a:pt x="326" y="146"/>
                  </a:lnTo>
                  <a:lnTo>
                    <a:pt x="324" y="142"/>
                  </a:lnTo>
                  <a:lnTo>
                    <a:pt x="320" y="140"/>
                  </a:lnTo>
                  <a:lnTo>
                    <a:pt x="312" y="138"/>
                  </a:lnTo>
                  <a:lnTo>
                    <a:pt x="302" y="140"/>
                  </a:lnTo>
                  <a:lnTo>
                    <a:pt x="290" y="142"/>
                  </a:lnTo>
                  <a:lnTo>
                    <a:pt x="280" y="146"/>
                  </a:lnTo>
                  <a:lnTo>
                    <a:pt x="270" y="152"/>
                  </a:lnTo>
                  <a:lnTo>
                    <a:pt x="254" y="162"/>
                  </a:lnTo>
                  <a:lnTo>
                    <a:pt x="240" y="174"/>
                  </a:lnTo>
                  <a:lnTo>
                    <a:pt x="234" y="168"/>
                  </a:lnTo>
                  <a:lnTo>
                    <a:pt x="232" y="162"/>
                  </a:lnTo>
                  <a:lnTo>
                    <a:pt x="230" y="154"/>
                  </a:lnTo>
                  <a:lnTo>
                    <a:pt x="230" y="144"/>
                  </a:lnTo>
                  <a:lnTo>
                    <a:pt x="206" y="144"/>
                  </a:lnTo>
                  <a:lnTo>
                    <a:pt x="208" y="154"/>
                  </a:lnTo>
                  <a:lnTo>
                    <a:pt x="210" y="160"/>
                  </a:lnTo>
                  <a:lnTo>
                    <a:pt x="212" y="168"/>
                  </a:lnTo>
                  <a:lnTo>
                    <a:pt x="214" y="178"/>
                  </a:lnTo>
                  <a:lnTo>
                    <a:pt x="204" y="178"/>
                  </a:lnTo>
                  <a:lnTo>
                    <a:pt x="194" y="180"/>
                  </a:lnTo>
                  <a:lnTo>
                    <a:pt x="186" y="184"/>
                  </a:lnTo>
                  <a:lnTo>
                    <a:pt x="180" y="188"/>
                  </a:lnTo>
                  <a:lnTo>
                    <a:pt x="170" y="198"/>
                  </a:lnTo>
                  <a:lnTo>
                    <a:pt x="160" y="210"/>
                  </a:lnTo>
                  <a:lnTo>
                    <a:pt x="142" y="204"/>
                  </a:lnTo>
                  <a:lnTo>
                    <a:pt x="128" y="202"/>
                  </a:lnTo>
                  <a:lnTo>
                    <a:pt x="136" y="212"/>
                  </a:lnTo>
                  <a:lnTo>
                    <a:pt x="140" y="220"/>
                  </a:lnTo>
                  <a:lnTo>
                    <a:pt x="142" y="224"/>
                  </a:lnTo>
                  <a:lnTo>
                    <a:pt x="128" y="224"/>
                  </a:lnTo>
                  <a:lnTo>
                    <a:pt x="118" y="222"/>
                  </a:lnTo>
                  <a:lnTo>
                    <a:pt x="110" y="216"/>
                  </a:lnTo>
                  <a:lnTo>
                    <a:pt x="102" y="210"/>
                  </a:lnTo>
                  <a:lnTo>
                    <a:pt x="92" y="192"/>
                  </a:lnTo>
                  <a:lnTo>
                    <a:pt x="82" y="178"/>
                  </a:lnTo>
                  <a:lnTo>
                    <a:pt x="92" y="178"/>
                  </a:lnTo>
                  <a:lnTo>
                    <a:pt x="104" y="182"/>
                  </a:lnTo>
                  <a:lnTo>
                    <a:pt x="118" y="184"/>
                  </a:lnTo>
                  <a:lnTo>
                    <a:pt x="134" y="186"/>
                  </a:lnTo>
                  <a:lnTo>
                    <a:pt x="144" y="184"/>
                  </a:lnTo>
                  <a:lnTo>
                    <a:pt x="154" y="182"/>
                  </a:lnTo>
                  <a:lnTo>
                    <a:pt x="170" y="174"/>
                  </a:lnTo>
                  <a:lnTo>
                    <a:pt x="168" y="168"/>
                  </a:lnTo>
                  <a:lnTo>
                    <a:pt x="162" y="162"/>
                  </a:lnTo>
                  <a:lnTo>
                    <a:pt x="156" y="156"/>
                  </a:lnTo>
                  <a:lnTo>
                    <a:pt x="150" y="152"/>
                  </a:lnTo>
                  <a:lnTo>
                    <a:pt x="130" y="146"/>
                  </a:lnTo>
                  <a:lnTo>
                    <a:pt x="108" y="140"/>
                  </a:lnTo>
                  <a:lnTo>
                    <a:pt x="60" y="132"/>
                  </a:lnTo>
                  <a:lnTo>
                    <a:pt x="40" y="126"/>
                  </a:lnTo>
                  <a:lnTo>
                    <a:pt x="32" y="122"/>
                  </a:lnTo>
                  <a:lnTo>
                    <a:pt x="26" y="118"/>
                  </a:lnTo>
                  <a:lnTo>
                    <a:pt x="26" y="130"/>
                  </a:lnTo>
                  <a:lnTo>
                    <a:pt x="8" y="134"/>
                  </a:lnTo>
                  <a:lnTo>
                    <a:pt x="2" y="138"/>
                  </a:lnTo>
                  <a:lnTo>
                    <a:pt x="2" y="142"/>
                  </a:lnTo>
                  <a:lnTo>
                    <a:pt x="0" y="146"/>
                  </a:lnTo>
                  <a:lnTo>
                    <a:pt x="2" y="150"/>
                  </a:lnTo>
                  <a:lnTo>
                    <a:pt x="4" y="152"/>
                  </a:lnTo>
                  <a:lnTo>
                    <a:pt x="12" y="154"/>
                  </a:lnTo>
                  <a:lnTo>
                    <a:pt x="20" y="156"/>
                  </a:lnTo>
                  <a:lnTo>
                    <a:pt x="22" y="158"/>
                  </a:lnTo>
                  <a:lnTo>
                    <a:pt x="22" y="160"/>
                  </a:lnTo>
                  <a:lnTo>
                    <a:pt x="22" y="164"/>
                  </a:lnTo>
                  <a:lnTo>
                    <a:pt x="20" y="168"/>
                  </a:lnTo>
                  <a:lnTo>
                    <a:pt x="16" y="170"/>
                  </a:lnTo>
                  <a:lnTo>
                    <a:pt x="16" y="174"/>
                  </a:lnTo>
                  <a:lnTo>
                    <a:pt x="16" y="176"/>
                  </a:lnTo>
                  <a:lnTo>
                    <a:pt x="18" y="178"/>
                  </a:lnTo>
                  <a:lnTo>
                    <a:pt x="20" y="176"/>
                  </a:lnTo>
                  <a:lnTo>
                    <a:pt x="26" y="174"/>
                  </a:lnTo>
                  <a:lnTo>
                    <a:pt x="26" y="186"/>
                  </a:lnTo>
                  <a:lnTo>
                    <a:pt x="30" y="198"/>
                  </a:lnTo>
                  <a:lnTo>
                    <a:pt x="34" y="206"/>
                  </a:lnTo>
                  <a:lnTo>
                    <a:pt x="36" y="210"/>
                  </a:lnTo>
                  <a:lnTo>
                    <a:pt x="40" y="212"/>
                  </a:lnTo>
                  <a:lnTo>
                    <a:pt x="40" y="216"/>
                  </a:lnTo>
                  <a:lnTo>
                    <a:pt x="42" y="222"/>
                  </a:lnTo>
                  <a:lnTo>
                    <a:pt x="44" y="226"/>
                  </a:lnTo>
                  <a:lnTo>
                    <a:pt x="44" y="232"/>
                  </a:lnTo>
                  <a:lnTo>
                    <a:pt x="54" y="238"/>
                  </a:lnTo>
                  <a:lnTo>
                    <a:pt x="62" y="244"/>
                  </a:lnTo>
                  <a:lnTo>
                    <a:pt x="62" y="256"/>
                  </a:lnTo>
                  <a:lnTo>
                    <a:pt x="50" y="258"/>
                  </a:lnTo>
                  <a:lnTo>
                    <a:pt x="42" y="264"/>
                  </a:lnTo>
                  <a:lnTo>
                    <a:pt x="30" y="278"/>
                  </a:lnTo>
                  <a:lnTo>
                    <a:pt x="36" y="284"/>
                  </a:lnTo>
                  <a:lnTo>
                    <a:pt x="40" y="286"/>
                  </a:lnTo>
                  <a:lnTo>
                    <a:pt x="44" y="288"/>
                  </a:lnTo>
                  <a:lnTo>
                    <a:pt x="36" y="296"/>
                  </a:lnTo>
                  <a:lnTo>
                    <a:pt x="30" y="302"/>
                  </a:lnTo>
                  <a:lnTo>
                    <a:pt x="24" y="304"/>
                  </a:lnTo>
                  <a:lnTo>
                    <a:pt x="22" y="314"/>
                  </a:lnTo>
                  <a:lnTo>
                    <a:pt x="16" y="316"/>
                  </a:lnTo>
                  <a:lnTo>
                    <a:pt x="18" y="322"/>
                  </a:lnTo>
                  <a:lnTo>
                    <a:pt x="22" y="332"/>
                  </a:lnTo>
                  <a:lnTo>
                    <a:pt x="28" y="342"/>
                  </a:lnTo>
                  <a:lnTo>
                    <a:pt x="32" y="352"/>
                  </a:lnTo>
                  <a:lnTo>
                    <a:pt x="34" y="362"/>
                  </a:lnTo>
                  <a:lnTo>
                    <a:pt x="34" y="364"/>
                  </a:lnTo>
                  <a:lnTo>
                    <a:pt x="36" y="364"/>
                  </a:lnTo>
                  <a:lnTo>
                    <a:pt x="38" y="364"/>
                  </a:lnTo>
                  <a:lnTo>
                    <a:pt x="46" y="362"/>
                  </a:lnTo>
                  <a:lnTo>
                    <a:pt x="54" y="358"/>
                  </a:lnTo>
                  <a:lnTo>
                    <a:pt x="64" y="362"/>
                  </a:lnTo>
                  <a:lnTo>
                    <a:pt x="74" y="362"/>
                  </a:lnTo>
                  <a:lnTo>
                    <a:pt x="86" y="362"/>
                  </a:lnTo>
                  <a:lnTo>
                    <a:pt x="96" y="374"/>
                  </a:lnTo>
                  <a:lnTo>
                    <a:pt x="96" y="384"/>
                  </a:lnTo>
                  <a:lnTo>
                    <a:pt x="102" y="388"/>
                  </a:lnTo>
                  <a:lnTo>
                    <a:pt x="108" y="398"/>
                  </a:lnTo>
                  <a:lnTo>
                    <a:pt x="112" y="402"/>
                  </a:lnTo>
                  <a:lnTo>
                    <a:pt x="116" y="402"/>
                  </a:lnTo>
                  <a:lnTo>
                    <a:pt x="122" y="404"/>
                  </a:lnTo>
                  <a:lnTo>
                    <a:pt x="122" y="402"/>
                  </a:lnTo>
                  <a:lnTo>
                    <a:pt x="124" y="412"/>
                  </a:lnTo>
                  <a:lnTo>
                    <a:pt x="118" y="414"/>
                  </a:lnTo>
                  <a:lnTo>
                    <a:pt x="104" y="416"/>
                  </a:lnTo>
                  <a:lnTo>
                    <a:pt x="110" y="432"/>
                  </a:lnTo>
                  <a:lnTo>
                    <a:pt x="122" y="434"/>
                  </a:lnTo>
                  <a:lnTo>
                    <a:pt x="142" y="428"/>
                  </a:lnTo>
                  <a:lnTo>
                    <a:pt x="154" y="436"/>
                  </a:lnTo>
                  <a:lnTo>
                    <a:pt x="154" y="444"/>
                  </a:lnTo>
                  <a:lnTo>
                    <a:pt x="154" y="452"/>
                  </a:lnTo>
                  <a:lnTo>
                    <a:pt x="172" y="452"/>
                  </a:lnTo>
                  <a:lnTo>
                    <a:pt x="176" y="466"/>
                  </a:lnTo>
                  <a:lnTo>
                    <a:pt x="188" y="468"/>
                  </a:lnTo>
                  <a:lnTo>
                    <a:pt x="192" y="472"/>
                  </a:lnTo>
                  <a:lnTo>
                    <a:pt x="208" y="468"/>
                  </a:lnTo>
                  <a:lnTo>
                    <a:pt x="212" y="476"/>
                  </a:lnTo>
                  <a:lnTo>
                    <a:pt x="222" y="478"/>
                  </a:lnTo>
                  <a:lnTo>
                    <a:pt x="230" y="480"/>
                  </a:lnTo>
                  <a:lnTo>
                    <a:pt x="240" y="482"/>
                  </a:lnTo>
                  <a:lnTo>
                    <a:pt x="246" y="484"/>
                  </a:lnTo>
                  <a:lnTo>
                    <a:pt x="252" y="486"/>
                  </a:lnTo>
                  <a:lnTo>
                    <a:pt x="254" y="488"/>
                  </a:lnTo>
                  <a:lnTo>
                    <a:pt x="254" y="490"/>
                  </a:lnTo>
                  <a:lnTo>
                    <a:pt x="252" y="492"/>
                  </a:lnTo>
                  <a:lnTo>
                    <a:pt x="248" y="498"/>
                  </a:lnTo>
                  <a:lnTo>
                    <a:pt x="252" y="506"/>
                  </a:lnTo>
                  <a:lnTo>
                    <a:pt x="254" y="514"/>
                  </a:lnTo>
                  <a:lnTo>
                    <a:pt x="254" y="518"/>
                  </a:lnTo>
                  <a:lnTo>
                    <a:pt x="236" y="518"/>
                  </a:lnTo>
                  <a:lnTo>
                    <a:pt x="228" y="526"/>
                  </a:lnTo>
                  <a:lnTo>
                    <a:pt x="228" y="534"/>
                  </a:lnTo>
                  <a:lnTo>
                    <a:pt x="242" y="536"/>
                  </a:lnTo>
                  <a:lnTo>
                    <a:pt x="232" y="542"/>
                  </a:lnTo>
                  <a:lnTo>
                    <a:pt x="222" y="546"/>
                  </a:lnTo>
                  <a:lnTo>
                    <a:pt x="230" y="556"/>
                  </a:lnTo>
                  <a:lnTo>
                    <a:pt x="222" y="558"/>
                  </a:lnTo>
                  <a:lnTo>
                    <a:pt x="222" y="570"/>
                  </a:lnTo>
                  <a:lnTo>
                    <a:pt x="208" y="572"/>
                  </a:lnTo>
                  <a:lnTo>
                    <a:pt x="212" y="576"/>
                  </a:lnTo>
                  <a:lnTo>
                    <a:pt x="216" y="580"/>
                  </a:lnTo>
                  <a:lnTo>
                    <a:pt x="222" y="584"/>
                  </a:lnTo>
                  <a:lnTo>
                    <a:pt x="234" y="586"/>
                  </a:lnTo>
                  <a:lnTo>
                    <a:pt x="258" y="604"/>
                  </a:lnTo>
                  <a:lnTo>
                    <a:pt x="268" y="604"/>
                  </a:lnTo>
                  <a:lnTo>
                    <a:pt x="280" y="604"/>
                  </a:lnTo>
                  <a:lnTo>
                    <a:pt x="292" y="608"/>
                  </a:lnTo>
                  <a:lnTo>
                    <a:pt x="306" y="610"/>
                  </a:lnTo>
                  <a:lnTo>
                    <a:pt x="316" y="612"/>
                  </a:lnTo>
                  <a:lnTo>
                    <a:pt x="328" y="620"/>
                  </a:lnTo>
                  <a:lnTo>
                    <a:pt x="342" y="620"/>
                  </a:lnTo>
                  <a:lnTo>
                    <a:pt x="360" y="626"/>
                  </a:lnTo>
                  <a:lnTo>
                    <a:pt x="364" y="634"/>
                  </a:lnTo>
                  <a:lnTo>
                    <a:pt x="374" y="636"/>
                  </a:lnTo>
                  <a:lnTo>
                    <a:pt x="380" y="640"/>
                  </a:lnTo>
                  <a:lnTo>
                    <a:pt x="382" y="640"/>
                  </a:lnTo>
                  <a:lnTo>
                    <a:pt x="388" y="644"/>
                  </a:lnTo>
                  <a:lnTo>
                    <a:pt x="388" y="648"/>
                  </a:lnTo>
                  <a:lnTo>
                    <a:pt x="390" y="650"/>
                  </a:lnTo>
                  <a:lnTo>
                    <a:pt x="398" y="650"/>
                  </a:lnTo>
                  <a:lnTo>
                    <a:pt x="404" y="644"/>
                  </a:lnTo>
                  <a:lnTo>
                    <a:pt x="408" y="642"/>
                  </a:lnTo>
                  <a:lnTo>
                    <a:pt x="396" y="622"/>
                  </a:lnTo>
                  <a:lnTo>
                    <a:pt x="390" y="612"/>
                  </a:lnTo>
                  <a:lnTo>
                    <a:pt x="384" y="600"/>
                  </a:lnTo>
                  <a:lnTo>
                    <a:pt x="376" y="592"/>
                  </a:lnTo>
                  <a:lnTo>
                    <a:pt x="370" y="590"/>
                  </a:lnTo>
                  <a:lnTo>
                    <a:pt x="370" y="582"/>
                  </a:lnTo>
                  <a:lnTo>
                    <a:pt x="376" y="566"/>
                  </a:lnTo>
                  <a:lnTo>
                    <a:pt x="378" y="564"/>
                  </a:lnTo>
                  <a:lnTo>
                    <a:pt x="380" y="564"/>
                  </a:lnTo>
                  <a:lnTo>
                    <a:pt x="386" y="562"/>
                  </a:lnTo>
                  <a:lnTo>
                    <a:pt x="394" y="556"/>
                  </a:lnTo>
                  <a:lnTo>
                    <a:pt x="402" y="548"/>
                  </a:lnTo>
                  <a:lnTo>
                    <a:pt x="398" y="542"/>
                  </a:lnTo>
                  <a:lnTo>
                    <a:pt x="392" y="534"/>
                  </a:lnTo>
                  <a:lnTo>
                    <a:pt x="384" y="520"/>
                  </a:lnTo>
                  <a:lnTo>
                    <a:pt x="368" y="520"/>
                  </a:lnTo>
                  <a:lnTo>
                    <a:pt x="368" y="510"/>
                  </a:lnTo>
                  <a:lnTo>
                    <a:pt x="362" y="512"/>
                  </a:lnTo>
                  <a:lnTo>
                    <a:pt x="358" y="512"/>
                  </a:lnTo>
                  <a:lnTo>
                    <a:pt x="358" y="510"/>
                  </a:lnTo>
                  <a:lnTo>
                    <a:pt x="358" y="508"/>
                  </a:lnTo>
                  <a:lnTo>
                    <a:pt x="358" y="496"/>
                  </a:lnTo>
                  <a:lnTo>
                    <a:pt x="358" y="494"/>
                  </a:lnTo>
                  <a:lnTo>
                    <a:pt x="358" y="478"/>
                  </a:lnTo>
                  <a:lnTo>
                    <a:pt x="368" y="468"/>
                  </a:lnTo>
                  <a:lnTo>
                    <a:pt x="376" y="480"/>
                  </a:lnTo>
                  <a:lnTo>
                    <a:pt x="386" y="476"/>
                  </a:lnTo>
                  <a:lnTo>
                    <a:pt x="384" y="462"/>
                  </a:lnTo>
                  <a:lnTo>
                    <a:pt x="408" y="442"/>
                  </a:lnTo>
                  <a:lnTo>
                    <a:pt x="432" y="446"/>
                  </a:lnTo>
                  <a:lnTo>
                    <a:pt x="450" y="452"/>
                  </a:lnTo>
                  <a:lnTo>
                    <a:pt x="466" y="464"/>
                  </a:lnTo>
                  <a:lnTo>
                    <a:pt x="476" y="462"/>
                  </a:lnTo>
                  <a:lnTo>
                    <a:pt x="488" y="466"/>
                  </a:lnTo>
                  <a:lnTo>
                    <a:pt x="494" y="458"/>
                  </a:lnTo>
                  <a:lnTo>
                    <a:pt x="528" y="458"/>
                  </a:lnTo>
                  <a:lnTo>
                    <a:pt x="540" y="466"/>
                  </a:lnTo>
                  <a:lnTo>
                    <a:pt x="574" y="464"/>
                  </a:lnTo>
                  <a:lnTo>
                    <a:pt x="574" y="452"/>
                  </a:lnTo>
                  <a:lnTo>
                    <a:pt x="550" y="442"/>
                  </a:lnTo>
                  <a:lnTo>
                    <a:pt x="556" y="434"/>
                  </a:lnTo>
                  <a:lnTo>
                    <a:pt x="556" y="422"/>
                  </a:lnTo>
                  <a:lnTo>
                    <a:pt x="572" y="420"/>
                  </a:lnTo>
                  <a:lnTo>
                    <a:pt x="558" y="414"/>
                  </a:lnTo>
                  <a:lnTo>
                    <a:pt x="552" y="400"/>
                  </a:lnTo>
                  <a:lnTo>
                    <a:pt x="574" y="400"/>
                  </a:lnTo>
                  <a:lnTo>
                    <a:pt x="648" y="386"/>
                  </a:lnTo>
                  <a:lnTo>
                    <a:pt x="658" y="374"/>
                  </a:lnTo>
                  <a:lnTo>
                    <a:pt x="688" y="378"/>
                  </a:lnTo>
                  <a:lnTo>
                    <a:pt x="700" y="398"/>
                  </a:lnTo>
                  <a:lnTo>
                    <a:pt x="736" y="402"/>
                  </a:lnTo>
                  <a:lnTo>
                    <a:pt x="736" y="410"/>
                  </a:lnTo>
                  <a:lnTo>
                    <a:pt x="754" y="410"/>
                  </a:lnTo>
                  <a:lnTo>
                    <a:pt x="772" y="394"/>
                  </a:lnTo>
                  <a:lnTo>
                    <a:pt x="782" y="394"/>
                  </a:lnTo>
                  <a:lnTo>
                    <a:pt x="782" y="402"/>
                  </a:lnTo>
                  <a:lnTo>
                    <a:pt x="800" y="412"/>
                  </a:lnTo>
                  <a:lnTo>
                    <a:pt x="856" y="462"/>
                  </a:lnTo>
                  <a:lnTo>
                    <a:pt x="864" y="464"/>
                  </a:lnTo>
                  <a:lnTo>
                    <a:pt x="864" y="454"/>
                  </a:lnTo>
                  <a:lnTo>
                    <a:pt x="876" y="456"/>
                  </a:lnTo>
                  <a:lnTo>
                    <a:pt x="878" y="464"/>
                  </a:lnTo>
                  <a:lnTo>
                    <a:pt x="898" y="468"/>
                  </a:lnTo>
                  <a:lnTo>
                    <a:pt x="906" y="458"/>
                  </a:lnTo>
                  <a:lnTo>
                    <a:pt x="948" y="486"/>
                  </a:lnTo>
                  <a:lnTo>
                    <a:pt x="970" y="490"/>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highlight>
                  <a:srgbClr val="FF0000"/>
                </a:highlight>
                <a:uLnTx/>
                <a:uFillTx/>
                <a:latin typeface="Arial Narrow"/>
                <a:ea typeface="黑体"/>
                <a:cs typeface="+mn-cs"/>
              </a:endParaRPr>
            </a:p>
          </p:txBody>
        </p:sp>
        <p:sp>
          <p:nvSpPr>
            <p:cNvPr id="331" name="Freeform 729">
              <a:extLst>
                <a:ext uri="{FF2B5EF4-FFF2-40B4-BE49-F238E27FC236}">
                  <a16:creationId xmlns:a16="http://schemas.microsoft.com/office/drawing/2014/main" id="{91CD2EC1-012A-4C20-9468-8DB77896A670}"/>
                </a:ext>
              </a:extLst>
            </p:cNvPr>
            <p:cNvSpPr>
              <a:spLocks/>
            </p:cNvSpPr>
            <p:nvPr/>
          </p:nvSpPr>
          <p:spPr bwMode="gray">
            <a:xfrm>
              <a:off x="3337836" y="107489"/>
              <a:ext cx="173100" cy="123015"/>
            </a:xfrm>
            <a:custGeom>
              <a:avLst/>
              <a:gdLst>
                <a:gd name="T0" fmla="*/ 2147483647 w 156"/>
                <a:gd name="T1" fmla="*/ 2147483647 h 100"/>
                <a:gd name="T2" fmla="*/ 2147483647 w 156"/>
                <a:gd name="T3" fmla="*/ 2147483647 h 100"/>
                <a:gd name="T4" fmla="*/ 2147483647 w 156"/>
                <a:gd name="T5" fmla="*/ 2147483647 h 100"/>
                <a:gd name="T6" fmla="*/ 2147483647 w 156"/>
                <a:gd name="T7" fmla="*/ 2147483647 h 100"/>
                <a:gd name="T8" fmla="*/ 2147483647 w 156"/>
                <a:gd name="T9" fmla="*/ 2147483647 h 100"/>
                <a:gd name="T10" fmla="*/ 2147483647 w 156"/>
                <a:gd name="T11" fmla="*/ 2147483647 h 100"/>
                <a:gd name="T12" fmla="*/ 2147483647 w 156"/>
                <a:gd name="T13" fmla="*/ 2147483647 h 100"/>
                <a:gd name="T14" fmla="*/ 0 w 156"/>
                <a:gd name="T15" fmla="*/ 2147483647 h 100"/>
                <a:gd name="T16" fmla="*/ 0 w 156"/>
                <a:gd name="T17" fmla="*/ 2147483647 h 100"/>
                <a:gd name="T18" fmla="*/ 2147483647 w 156"/>
                <a:gd name="T19" fmla="*/ 2147483647 h 100"/>
                <a:gd name="T20" fmla="*/ 2147483647 w 156"/>
                <a:gd name="T21" fmla="*/ 2147483647 h 100"/>
                <a:gd name="T22" fmla="*/ 2147483647 w 156"/>
                <a:gd name="T23" fmla="*/ 2147483647 h 100"/>
                <a:gd name="T24" fmla="*/ 2147483647 w 156"/>
                <a:gd name="T25" fmla="*/ 2147483647 h 100"/>
                <a:gd name="T26" fmla="*/ 2147483647 w 156"/>
                <a:gd name="T27" fmla="*/ 2147483647 h 100"/>
                <a:gd name="T28" fmla="*/ 2147483647 w 156"/>
                <a:gd name="T29" fmla="*/ 2147483647 h 100"/>
                <a:gd name="T30" fmla="*/ 2147483647 w 156"/>
                <a:gd name="T31" fmla="*/ 2147483647 h 100"/>
                <a:gd name="T32" fmla="*/ 2147483647 w 156"/>
                <a:gd name="T33" fmla="*/ 2147483647 h 100"/>
                <a:gd name="T34" fmla="*/ 2147483647 w 156"/>
                <a:gd name="T35" fmla="*/ 2147483647 h 100"/>
                <a:gd name="T36" fmla="*/ 2147483647 w 156"/>
                <a:gd name="T37" fmla="*/ 2147483647 h 100"/>
                <a:gd name="T38" fmla="*/ 2147483647 w 156"/>
                <a:gd name="T39" fmla="*/ 2147483647 h 100"/>
                <a:gd name="T40" fmla="*/ 2147483647 w 156"/>
                <a:gd name="T41" fmla="*/ 2147483647 h 100"/>
                <a:gd name="T42" fmla="*/ 2147483647 w 156"/>
                <a:gd name="T43" fmla="*/ 2147483647 h 100"/>
                <a:gd name="T44" fmla="*/ 2147483647 w 156"/>
                <a:gd name="T45" fmla="*/ 2147483647 h 100"/>
                <a:gd name="T46" fmla="*/ 2147483647 w 156"/>
                <a:gd name="T47" fmla="*/ 0 h 100"/>
                <a:gd name="T48" fmla="*/ 2147483647 w 156"/>
                <a:gd name="T49" fmla="*/ 0 h 100"/>
                <a:gd name="T50" fmla="*/ 2147483647 w 156"/>
                <a:gd name="T51" fmla="*/ 0 h 100"/>
                <a:gd name="T52" fmla="*/ 2147483647 w 156"/>
                <a:gd name="T53" fmla="*/ 2147483647 h 100"/>
                <a:gd name="T54" fmla="*/ 2147483647 w 156"/>
                <a:gd name="T55" fmla="*/ 2147483647 h 100"/>
                <a:gd name="T56" fmla="*/ 2147483647 w 156"/>
                <a:gd name="T57" fmla="*/ 2147483647 h 100"/>
                <a:gd name="T58" fmla="*/ 2147483647 w 156"/>
                <a:gd name="T59" fmla="*/ 2147483647 h 100"/>
                <a:gd name="T60" fmla="*/ 2147483647 w 156"/>
                <a:gd name="T61" fmla="*/ 2147483647 h 100"/>
                <a:gd name="T62" fmla="*/ 2147483647 w 156"/>
                <a:gd name="T63" fmla="*/ 2147483647 h 100"/>
                <a:gd name="T64" fmla="*/ 2147483647 w 156"/>
                <a:gd name="T65" fmla="*/ 2147483647 h 100"/>
                <a:gd name="T66" fmla="*/ 2147483647 w 156"/>
                <a:gd name="T67" fmla="*/ 2147483647 h 100"/>
                <a:gd name="T68" fmla="*/ 2147483647 w 156"/>
                <a:gd name="T69" fmla="*/ 2147483647 h 100"/>
                <a:gd name="T70" fmla="*/ 2147483647 w 156"/>
                <a:gd name="T71" fmla="*/ 2147483647 h 100"/>
                <a:gd name="T72" fmla="*/ 2147483647 w 156"/>
                <a:gd name="T73" fmla="*/ 2147483647 h 100"/>
                <a:gd name="T74" fmla="*/ 2147483647 w 156"/>
                <a:gd name="T75" fmla="*/ 2147483647 h 100"/>
                <a:gd name="T76" fmla="*/ 2147483647 w 156"/>
                <a:gd name="T77" fmla="*/ 2147483647 h 100"/>
                <a:gd name="T78" fmla="*/ 2147483647 w 156"/>
                <a:gd name="T79" fmla="*/ 2147483647 h 100"/>
                <a:gd name="T80" fmla="*/ 2147483647 w 156"/>
                <a:gd name="T81" fmla="*/ 2147483647 h 100"/>
                <a:gd name="T82" fmla="*/ 2147483647 w 156"/>
                <a:gd name="T83" fmla="*/ 2147483647 h 100"/>
                <a:gd name="T84" fmla="*/ 2147483647 w 156"/>
                <a:gd name="T85" fmla="*/ 2147483647 h 100"/>
                <a:gd name="T86" fmla="*/ 2147483647 w 156"/>
                <a:gd name="T87" fmla="*/ 2147483647 h 100"/>
                <a:gd name="T88" fmla="*/ 2147483647 w 156"/>
                <a:gd name="T89" fmla="*/ 2147483647 h 100"/>
                <a:gd name="T90" fmla="*/ 2147483647 w 156"/>
                <a:gd name="T91" fmla="*/ 2147483647 h 100"/>
                <a:gd name="T92" fmla="*/ 2147483647 w 156"/>
                <a:gd name="T93" fmla="*/ 2147483647 h 100"/>
                <a:gd name="T94" fmla="*/ 2147483647 w 156"/>
                <a:gd name="T95" fmla="*/ 2147483647 h 1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6"/>
                <a:gd name="T145" fmla="*/ 0 h 100"/>
                <a:gd name="T146" fmla="*/ 156 w 156"/>
                <a:gd name="T147" fmla="*/ 100 h 1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6" h="100">
                  <a:moveTo>
                    <a:pt x="40" y="100"/>
                  </a:moveTo>
                  <a:lnTo>
                    <a:pt x="36" y="98"/>
                  </a:lnTo>
                  <a:lnTo>
                    <a:pt x="32" y="92"/>
                  </a:lnTo>
                  <a:lnTo>
                    <a:pt x="24" y="82"/>
                  </a:lnTo>
                  <a:lnTo>
                    <a:pt x="16" y="82"/>
                  </a:lnTo>
                  <a:lnTo>
                    <a:pt x="8" y="82"/>
                  </a:lnTo>
                  <a:lnTo>
                    <a:pt x="4" y="80"/>
                  </a:lnTo>
                  <a:lnTo>
                    <a:pt x="0" y="78"/>
                  </a:lnTo>
                  <a:lnTo>
                    <a:pt x="0" y="74"/>
                  </a:lnTo>
                  <a:lnTo>
                    <a:pt x="4" y="72"/>
                  </a:lnTo>
                  <a:lnTo>
                    <a:pt x="6" y="70"/>
                  </a:lnTo>
                  <a:lnTo>
                    <a:pt x="10" y="64"/>
                  </a:lnTo>
                  <a:lnTo>
                    <a:pt x="12" y="58"/>
                  </a:lnTo>
                  <a:lnTo>
                    <a:pt x="16" y="58"/>
                  </a:lnTo>
                  <a:lnTo>
                    <a:pt x="22" y="56"/>
                  </a:lnTo>
                  <a:lnTo>
                    <a:pt x="24" y="44"/>
                  </a:lnTo>
                  <a:lnTo>
                    <a:pt x="26" y="36"/>
                  </a:lnTo>
                  <a:lnTo>
                    <a:pt x="32" y="30"/>
                  </a:lnTo>
                  <a:lnTo>
                    <a:pt x="38" y="24"/>
                  </a:lnTo>
                  <a:lnTo>
                    <a:pt x="54" y="18"/>
                  </a:lnTo>
                  <a:lnTo>
                    <a:pt x="72" y="10"/>
                  </a:lnTo>
                  <a:lnTo>
                    <a:pt x="106" y="10"/>
                  </a:lnTo>
                  <a:lnTo>
                    <a:pt x="122" y="2"/>
                  </a:lnTo>
                  <a:lnTo>
                    <a:pt x="130" y="0"/>
                  </a:lnTo>
                  <a:lnTo>
                    <a:pt x="140" y="0"/>
                  </a:lnTo>
                  <a:lnTo>
                    <a:pt x="150" y="0"/>
                  </a:lnTo>
                  <a:lnTo>
                    <a:pt x="156" y="2"/>
                  </a:lnTo>
                  <a:lnTo>
                    <a:pt x="156" y="6"/>
                  </a:lnTo>
                  <a:lnTo>
                    <a:pt x="154" y="10"/>
                  </a:lnTo>
                  <a:lnTo>
                    <a:pt x="148" y="12"/>
                  </a:lnTo>
                  <a:lnTo>
                    <a:pt x="132" y="16"/>
                  </a:lnTo>
                  <a:lnTo>
                    <a:pt x="92" y="28"/>
                  </a:lnTo>
                  <a:lnTo>
                    <a:pt x="74" y="34"/>
                  </a:lnTo>
                  <a:lnTo>
                    <a:pt x="58" y="42"/>
                  </a:lnTo>
                  <a:lnTo>
                    <a:pt x="54" y="48"/>
                  </a:lnTo>
                  <a:lnTo>
                    <a:pt x="48" y="54"/>
                  </a:lnTo>
                  <a:lnTo>
                    <a:pt x="44" y="60"/>
                  </a:lnTo>
                  <a:lnTo>
                    <a:pt x="42" y="66"/>
                  </a:lnTo>
                  <a:lnTo>
                    <a:pt x="44" y="74"/>
                  </a:lnTo>
                  <a:lnTo>
                    <a:pt x="48" y="80"/>
                  </a:lnTo>
                  <a:lnTo>
                    <a:pt x="52" y="84"/>
                  </a:lnTo>
                  <a:lnTo>
                    <a:pt x="58" y="86"/>
                  </a:lnTo>
                  <a:lnTo>
                    <a:pt x="72" y="92"/>
                  </a:lnTo>
                  <a:lnTo>
                    <a:pt x="78" y="94"/>
                  </a:lnTo>
                  <a:lnTo>
                    <a:pt x="82" y="98"/>
                  </a:lnTo>
                  <a:lnTo>
                    <a:pt x="72" y="98"/>
                  </a:lnTo>
                  <a:lnTo>
                    <a:pt x="62" y="98"/>
                  </a:lnTo>
                  <a:lnTo>
                    <a:pt x="40" y="100"/>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32" name="Freeform 730">
              <a:extLst>
                <a:ext uri="{FF2B5EF4-FFF2-40B4-BE49-F238E27FC236}">
                  <a16:creationId xmlns:a16="http://schemas.microsoft.com/office/drawing/2014/main" id="{25CE164F-02D3-46FE-AA16-A2F1C7A9C9BE}"/>
                </a:ext>
              </a:extLst>
            </p:cNvPr>
            <p:cNvSpPr>
              <a:spLocks/>
            </p:cNvSpPr>
            <p:nvPr/>
          </p:nvSpPr>
          <p:spPr bwMode="gray">
            <a:xfrm>
              <a:off x="1498207" y="9554"/>
              <a:ext cx="457221" cy="112267"/>
            </a:xfrm>
            <a:custGeom>
              <a:avLst/>
              <a:gdLst>
                <a:gd name="T0" fmla="*/ 2147483647 w 410"/>
                <a:gd name="T1" fmla="*/ 2147483647 h 92"/>
                <a:gd name="T2" fmla="*/ 2147483647 w 410"/>
                <a:gd name="T3" fmla="*/ 2147483647 h 92"/>
                <a:gd name="T4" fmla="*/ 2147483647 w 410"/>
                <a:gd name="T5" fmla="*/ 2147483647 h 92"/>
                <a:gd name="T6" fmla="*/ 2147483647 w 410"/>
                <a:gd name="T7" fmla="*/ 2147483647 h 92"/>
                <a:gd name="T8" fmla="*/ 2147483647 w 410"/>
                <a:gd name="T9" fmla="*/ 2147483647 h 92"/>
                <a:gd name="T10" fmla="*/ 2147483647 w 410"/>
                <a:gd name="T11" fmla="*/ 2147483647 h 92"/>
                <a:gd name="T12" fmla="*/ 2147483647 w 410"/>
                <a:gd name="T13" fmla="*/ 2147483647 h 92"/>
                <a:gd name="T14" fmla="*/ 2147483647 w 410"/>
                <a:gd name="T15" fmla="*/ 2147483647 h 92"/>
                <a:gd name="T16" fmla="*/ 2147483647 w 410"/>
                <a:gd name="T17" fmla="*/ 2147483647 h 92"/>
                <a:gd name="T18" fmla="*/ 2147483647 w 410"/>
                <a:gd name="T19" fmla="*/ 2147483647 h 92"/>
                <a:gd name="T20" fmla="*/ 2147483647 w 410"/>
                <a:gd name="T21" fmla="*/ 2147483647 h 92"/>
                <a:gd name="T22" fmla="*/ 2147483647 w 410"/>
                <a:gd name="T23" fmla="*/ 2147483647 h 92"/>
                <a:gd name="T24" fmla="*/ 2147483647 w 410"/>
                <a:gd name="T25" fmla="*/ 2147483647 h 92"/>
                <a:gd name="T26" fmla="*/ 2147483647 w 410"/>
                <a:gd name="T27" fmla="*/ 2147483647 h 92"/>
                <a:gd name="T28" fmla="*/ 2147483647 w 410"/>
                <a:gd name="T29" fmla="*/ 2147483647 h 92"/>
                <a:gd name="T30" fmla="*/ 2147483647 w 410"/>
                <a:gd name="T31" fmla="*/ 2147483647 h 92"/>
                <a:gd name="T32" fmla="*/ 2147483647 w 410"/>
                <a:gd name="T33" fmla="*/ 2147483647 h 92"/>
                <a:gd name="T34" fmla="*/ 2147483647 w 410"/>
                <a:gd name="T35" fmla="*/ 2147483647 h 92"/>
                <a:gd name="T36" fmla="*/ 2147483647 w 410"/>
                <a:gd name="T37" fmla="*/ 2147483647 h 92"/>
                <a:gd name="T38" fmla="*/ 2147483647 w 410"/>
                <a:gd name="T39" fmla="*/ 2147483647 h 92"/>
                <a:gd name="T40" fmla="*/ 2147483647 w 410"/>
                <a:gd name="T41" fmla="*/ 2147483647 h 92"/>
                <a:gd name="T42" fmla="*/ 2147483647 w 410"/>
                <a:gd name="T43" fmla="*/ 2147483647 h 92"/>
                <a:gd name="T44" fmla="*/ 2147483647 w 410"/>
                <a:gd name="T45" fmla="*/ 2147483647 h 92"/>
                <a:gd name="T46" fmla="*/ 2147483647 w 410"/>
                <a:gd name="T47" fmla="*/ 2147483647 h 92"/>
                <a:gd name="T48" fmla="*/ 2147483647 w 410"/>
                <a:gd name="T49" fmla="*/ 2147483647 h 92"/>
                <a:gd name="T50" fmla="*/ 2147483647 w 410"/>
                <a:gd name="T51" fmla="*/ 2147483647 h 92"/>
                <a:gd name="T52" fmla="*/ 0 w 410"/>
                <a:gd name="T53" fmla="*/ 2147483647 h 92"/>
                <a:gd name="T54" fmla="*/ 2147483647 w 410"/>
                <a:gd name="T55" fmla="*/ 2147483647 h 92"/>
                <a:gd name="T56" fmla="*/ 2147483647 w 410"/>
                <a:gd name="T57" fmla="*/ 2147483647 h 92"/>
                <a:gd name="T58" fmla="*/ 2147483647 w 410"/>
                <a:gd name="T59" fmla="*/ 2147483647 h 92"/>
                <a:gd name="T60" fmla="*/ 2147483647 w 410"/>
                <a:gd name="T61" fmla="*/ 2147483647 h 92"/>
                <a:gd name="T62" fmla="*/ 2147483647 w 410"/>
                <a:gd name="T63" fmla="*/ 2147483647 h 92"/>
                <a:gd name="T64" fmla="*/ 2147483647 w 410"/>
                <a:gd name="T65" fmla="*/ 2147483647 h 92"/>
                <a:gd name="T66" fmla="*/ 2147483647 w 410"/>
                <a:gd name="T67" fmla="*/ 2147483647 h 92"/>
                <a:gd name="T68" fmla="*/ 2147483647 w 410"/>
                <a:gd name="T69" fmla="*/ 2147483647 h 92"/>
                <a:gd name="T70" fmla="*/ 2147483647 w 410"/>
                <a:gd name="T71" fmla="*/ 2147483647 h 92"/>
                <a:gd name="T72" fmla="*/ 2147483647 w 410"/>
                <a:gd name="T73" fmla="*/ 2147483647 h 92"/>
                <a:gd name="T74" fmla="*/ 2147483647 w 410"/>
                <a:gd name="T75" fmla="*/ 2147483647 h 92"/>
                <a:gd name="T76" fmla="*/ 2147483647 w 410"/>
                <a:gd name="T77" fmla="*/ 2147483647 h 92"/>
                <a:gd name="T78" fmla="*/ 2147483647 w 410"/>
                <a:gd name="T79" fmla="*/ 2147483647 h 92"/>
                <a:gd name="T80" fmla="*/ 2147483647 w 410"/>
                <a:gd name="T81" fmla="*/ 2147483647 h 92"/>
                <a:gd name="T82" fmla="*/ 2147483647 w 410"/>
                <a:gd name="T83" fmla="*/ 2147483647 h 92"/>
                <a:gd name="T84" fmla="*/ 2147483647 w 410"/>
                <a:gd name="T85" fmla="*/ 2147483647 h 92"/>
                <a:gd name="T86" fmla="*/ 2147483647 w 410"/>
                <a:gd name="T87" fmla="*/ 2147483647 h 92"/>
                <a:gd name="T88" fmla="*/ 2147483647 w 410"/>
                <a:gd name="T89" fmla="*/ 2147483647 h 92"/>
                <a:gd name="T90" fmla="*/ 2147483647 w 410"/>
                <a:gd name="T91" fmla="*/ 2147483647 h 92"/>
                <a:gd name="T92" fmla="*/ 2147483647 w 410"/>
                <a:gd name="T93" fmla="*/ 2147483647 h 92"/>
                <a:gd name="T94" fmla="*/ 2147483647 w 410"/>
                <a:gd name="T95" fmla="*/ 2147483647 h 92"/>
                <a:gd name="T96" fmla="*/ 2147483647 w 410"/>
                <a:gd name="T97" fmla="*/ 0 h 92"/>
                <a:gd name="T98" fmla="*/ 2147483647 w 410"/>
                <a:gd name="T99" fmla="*/ 2147483647 h 92"/>
                <a:gd name="T100" fmla="*/ 2147483647 w 410"/>
                <a:gd name="T101" fmla="*/ 2147483647 h 92"/>
                <a:gd name="T102" fmla="*/ 2147483647 w 410"/>
                <a:gd name="T103" fmla="*/ 2147483647 h 92"/>
                <a:gd name="T104" fmla="*/ 2147483647 w 410"/>
                <a:gd name="T105" fmla="*/ 2147483647 h 92"/>
                <a:gd name="T106" fmla="*/ 2147483647 w 410"/>
                <a:gd name="T107" fmla="*/ 2147483647 h 92"/>
                <a:gd name="T108" fmla="*/ 2147483647 w 410"/>
                <a:gd name="T109" fmla="*/ 2147483647 h 92"/>
                <a:gd name="T110" fmla="*/ 2147483647 w 410"/>
                <a:gd name="T111" fmla="*/ 2147483647 h 92"/>
                <a:gd name="T112" fmla="*/ 2147483647 w 410"/>
                <a:gd name="T113" fmla="*/ 2147483647 h 92"/>
                <a:gd name="T114" fmla="*/ 2147483647 w 410"/>
                <a:gd name="T115" fmla="*/ 2147483647 h 92"/>
                <a:gd name="T116" fmla="*/ 2147483647 w 410"/>
                <a:gd name="T117" fmla="*/ 2147483647 h 92"/>
                <a:gd name="T118" fmla="*/ 2147483647 w 410"/>
                <a:gd name="T119" fmla="*/ 2147483647 h 92"/>
                <a:gd name="T120" fmla="*/ 2147483647 w 410"/>
                <a:gd name="T121" fmla="*/ 2147483647 h 92"/>
                <a:gd name="T122" fmla="*/ 2147483647 w 410"/>
                <a:gd name="T123" fmla="*/ 2147483647 h 92"/>
                <a:gd name="T124" fmla="*/ 2147483647 w 410"/>
                <a:gd name="T125" fmla="*/ 2147483647 h 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0"/>
                <a:gd name="T190" fmla="*/ 0 h 92"/>
                <a:gd name="T191" fmla="*/ 410 w 410"/>
                <a:gd name="T192" fmla="*/ 92 h 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0" h="92">
                  <a:moveTo>
                    <a:pt x="188" y="64"/>
                  </a:moveTo>
                  <a:lnTo>
                    <a:pt x="182" y="62"/>
                  </a:lnTo>
                  <a:lnTo>
                    <a:pt x="176" y="54"/>
                  </a:lnTo>
                  <a:lnTo>
                    <a:pt x="170" y="54"/>
                  </a:lnTo>
                  <a:lnTo>
                    <a:pt x="168" y="62"/>
                  </a:lnTo>
                  <a:lnTo>
                    <a:pt x="166" y="70"/>
                  </a:lnTo>
                  <a:lnTo>
                    <a:pt x="162" y="76"/>
                  </a:lnTo>
                  <a:lnTo>
                    <a:pt x="158" y="78"/>
                  </a:lnTo>
                  <a:lnTo>
                    <a:pt x="154" y="78"/>
                  </a:lnTo>
                  <a:lnTo>
                    <a:pt x="150" y="78"/>
                  </a:lnTo>
                  <a:lnTo>
                    <a:pt x="146" y="74"/>
                  </a:lnTo>
                  <a:lnTo>
                    <a:pt x="142" y="72"/>
                  </a:lnTo>
                  <a:lnTo>
                    <a:pt x="136" y="72"/>
                  </a:lnTo>
                  <a:lnTo>
                    <a:pt x="146" y="76"/>
                  </a:lnTo>
                  <a:lnTo>
                    <a:pt x="154" y="80"/>
                  </a:lnTo>
                  <a:lnTo>
                    <a:pt x="142" y="88"/>
                  </a:lnTo>
                  <a:lnTo>
                    <a:pt x="130" y="92"/>
                  </a:lnTo>
                  <a:lnTo>
                    <a:pt x="124" y="92"/>
                  </a:lnTo>
                  <a:lnTo>
                    <a:pt x="120" y="90"/>
                  </a:lnTo>
                  <a:lnTo>
                    <a:pt x="114" y="88"/>
                  </a:lnTo>
                  <a:lnTo>
                    <a:pt x="110" y="86"/>
                  </a:lnTo>
                  <a:lnTo>
                    <a:pt x="50" y="86"/>
                  </a:lnTo>
                  <a:lnTo>
                    <a:pt x="34" y="88"/>
                  </a:lnTo>
                  <a:lnTo>
                    <a:pt x="30" y="88"/>
                  </a:lnTo>
                  <a:lnTo>
                    <a:pt x="28" y="88"/>
                  </a:lnTo>
                  <a:lnTo>
                    <a:pt x="26" y="86"/>
                  </a:lnTo>
                  <a:lnTo>
                    <a:pt x="24" y="82"/>
                  </a:lnTo>
                  <a:lnTo>
                    <a:pt x="26" y="78"/>
                  </a:lnTo>
                  <a:lnTo>
                    <a:pt x="28" y="76"/>
                  </a:lnTo>
                  <a:lnTo>
                    <a:pt x="38" y="78"/>
                  </a:lnTo>
                  <a:lnTo>
                    <a:pt x="54" y="82"/>
                  </a:lnTo>
                  <a:lnTo>
                    <a:pt x="56" y="74"/>
                  </a:lnTo>
                  <a:lnTo>
                    <a:pt x="58" y="70"/>
                  </a:lnTo>
                  <a:lnTo>
                    <a:pt x="62" y="66"/>
                  </a:lnTo>
                  <a:lnTo>
                    <a:pt x="70" y="66"/>
                  </a:lnTo>
                  <a:lnTo>
                    <a:pt x="74" y="68"/>
                  </a:lnTo>
                  <a:lnTo>
                    <a:pt x="78" y="70"/>
                  </a:lnTo>
                  <a:lnTo>
                    <a:pt x="82" y="72"/>
                  </a:lnTo>
                  <a:lnTo>
                    <a:pt x="86" y="72"/>
                  </a:lnTo>
                  <a:lnTo>
                    <a:pt x="82" y="64"/>
                  </a:lnTo>
                  <a:lnTo>
                    <a:pt x="80" y="58"/>
                  </a:lnTo>
                  <a:lnTo>
                    <a:pt x="78" y="54"/>
                  </a:lnTo>
                  <a:lnTo>
                    <a:pt x="70" y="56"/>
                  </a:lnTo>
                  <a:lnTo>
                    <a:pt x="70" y="54"/>
                  </a:lnTo>
                  <a:lnTo>
                    <a:pt x="68" y="52"/>
                  </a:lnTo>
                  <a:lnTo>
                    <a:pt x="54" y="56"/>
                  </a:lnTo>
                  <a:lnTo>
                    <a:pt x="46" y="58"/>
                  </a:lnTo>
                  <a:lnTo>
                    <a:pt x="38" y="58"/>
                  </a:lnTo>
                  <a:lnTo>
                    <a:pt x="24" y="58"/>
                  </a:lnTo>
                  <a:lnTo>
                    <a:pt x="12" y="56"/>
                  </a:lnTo>
                  <a:lnTo>
                    <a:pt x="8" y="54"/>
                  </a:lnTo>
                  <a:lnTo>
                    <a:pt x="4" y="50"/>
                  </a:lnTo>
                  <a:lnTo>
                    <a:pt x="2" y="46"/>
                  </a:lnTo>
                  <a:lnTo>
                    <a:pt x="0" y="42"/>
                  </a:lnTo>
                  <a:lnTo>
                    <a:pt x="2" y="38"/>
                  </a:lnTo>
                  <a:lnTo>
                    <a:pt x="8" y="34"/>
                  </a:lnTo>
                  <a:lnTo>
                    <a:pt x="26" y="28"/>
                  </a:lnTo>
                  <a:lnTo>
                    <a:pt x="46" y="26"/>
                  </a:lnTo>
                  <a:lnTo>
                    <a:pt x="62" y="24"/>
                  </a:lnTo>
                  <a:lnTo>
                    <a:pt x="84" y="28"/>
                  </a:lnTo>
                  <a:lnTo>
                    <a:pt x="96" y="34"/>
                  </a:lnTo>
                  <a:lnTo>
                    <a:pt x="104" y="38"/>
                  </a:lnTo>
                  <a:lnTo>
                    <a:pt x="106" y="40"/>
                  </a:lnTo>
                  <a:lnTo>
                    <a:pt x="112" y="40"/>
                  </a:lnTo>
                  <a:lnTo>
                    <a:pt x="112" y="36"/>
                  </a:lnTo>
                  <a:lnTo>
                    <a:pt x="116" y="32"/>
                  </a:lnTo>
                  <a:lnTo>
                    <a:pt x="120" y="30"/>
                  </a:lnTo>
                  <a:lnTo>
                    <a:pt x="126" y="28"/>
                  </a:lnTo>
                  <a:lnTo>
                    <a:pt x="136" y="30"/>
                  </a:lnTo>
                  <a:lnTo>
                    <a:pt x="142" y="34"/>
                  </a:lnTo>
                  <a:lnTo>
                    <a:pt x="146" y="38"/>
                  </a:lnTo>
                  <a:lnTo>
                    <a:pt x="154" y="38"/>
                  </a:lnTo>
                  <a:lnTo>
                    <a:pt x="152" y="34"/>
                  </a:lnTo>
                  <a:lnTo>
                    <a:pt x="150" y="32"/>
                  </a:lnTo>
                  <a:lnTo>
                    <a:pt x="140" y="26"/>
                  </a:lnTo>
                  <a:lnTo>
                    <a:pt x="130" y="26"/>
                  </a:lnTo>
                  <a:lnTo>
                    <a:pt x="122" y="26"/>
                  </a:lnTo>
                  <a:lnTo>
                    <a:pt x="106" y="26"/>
                  </a:lnTo>
                  <a:lnTo>
                    <a:pt x="94" y="26"/>
                  </a:lnTo>
                  <a:lnTo>
                    <a:pt x="88" y="26"/>
                  </a:lnTo>
                  <a:lnTo>
                    <a:pt x="86" y="24"/>
                  </a:lnTo>
                  <a:lnTo>
                    <a:pt x="84" y="22"/>
                  </a:lnTo>
                  <a:lnTo>
                    <a:pt x="86" y="16"/>
                  </a:lnTo>
                  <a:lnTo>
                    <a:pt x="90" y="14"/>
                  </a:lnTo>
                  <a:lnTo>
                    <a:pt x="100" y="14"/>
                  </a:lnTo>
                  <a:lnTo>
                    <a:pt x="136" y="14"/>
                  </a:lnTo>
                  <a:lnTo>
                    <a:pt x="144" y="12"/>
                  </a:lnTo>
                  <a:lnTo>
                    <a:pt x="152" y="10"/>
                  </a:lnTo>
                  <a:lnTo>
                    <a:pt x="160" y="8"/>
                  </a:lnTo>
                  <a:lnTo>
                    <a:pt x="170" y="8"/>
                  </a:lnTo>
                  <a:lnTo>
                    <a:pt x="176" y="8"/>
                  </a:lnTo>
                  <a:lnTo>
                    <a:pt x="180" y="10"/>
                  </a:lnTo>
                  <a:lnTo>
                    <a:pt x="182" y="12"/>
                  </a:lnTo>
                  <a:lnTo>
                    <a:pt x="186" y="12"/>
                  </a:lnTo>
                  <a:lnTo>
                    <a:pt x="202" y="8"/>
                  </a:lnTo>
                  <a:lnTo>
                    <a:pt x="218" y="4"/>
                  </a:lnTo>
                  <a:lnTo>
                    <a:pt x="244" y="2"/>
                  </a:lnTo>
                  <a:lnTo>
                    <a:pt x="272" y="0"/>
                  </a:lnTo>
                  <a:lnTo>
                    <a:pt x="330" y="2"/>
                  </a:lnTo>
                  <a:lnTo>
                    <a:pt x="352" y="2"/>
                  </a:lnTo>
                  <a:lnTo>
                    <a:pt x="372" y="2"/>
                  </a:lnTo>
                  <a:lnTo>
                    <a:pt x="392" y="6"/>
                  </a:lnTo>
                  <a:lnTo>
                    <a:pt x="410" y="12"/>
                  </a:lnTo>
                  <a:lnTo>
                    <a:pt x="396" y="18"/>
                  </a:lnTo>
                  <a:lnTo>
                    <a:pt x="378" y="24"/>
                  </a:lnTo>
                  <a:lnTo>
                    <a:pt x="358" y="26"/>
                  </a:lnTo>
                  <a:lnTo>
                    <a:pt x="348" y="26"/>
                  </a:lnTo>
                  <a:lnTo>
                    <a:pt x="340" y="26"/>
                  </a:lnTo>
                  <a:lnTo>
                    <a:pt x="326" y="26"/>
                  </a:lnTo>
                  <a:lnTo>
                    <a:pt x="334" y="26"/>
                  </a:lnTo>
                  <a:lnTo>
                    <a:pt x="342" y="26"/>
                  </a:lnTo>
                  <a:lnTo>
                    <a:pt x="334" y="28"/>
                  </a:lnTo>
                  <a:lnTo>
                    <a:pt x="324" y="28"/>
                  </a:lnTo>
                  <a:lnTo>
                    <a:pt x="304" y="28"/>
                  </a:lnTo>
                  <a:lnTo>
                    <a:pt x="292" y="30"/>
                  </a:lnTo>
                  <a:lnTo>
                    <a:pt x="282" y="34"/>
                  </a:lnTo>
                  <a:lnTo>
                    <a:pt x="270" y="38"/>
                  </a:lnTo>
                  <a:lnTo>
                    <a:pt x="258" y="40"/>
                  </a:lnTo>
                  <a:lnTo>
                    <a:pt x="238" y="40"/>
                  </a:lnTo>
                  <a:lnTo>
                    <a:pt x="232" y="40"/>
                  </a:lnTo>
                  <a:lnTo>
                    <a:pt x="226" y="40"/>
                  </a:lnTo>
                  <a:lnTo>
                    <a:pt x="224" y="44"/>
                  </a:lnTo>
                  <a:lnTo>
                    <a:pt x="222" y="48"/>
                  </a:lnTo>
                  <a:lnTo>
                    <a:pt x="212" y="56"/>
                  </a:lnTo>
                  <a:lnTo>
                    <a:pt x="198" y="62"/>
                  </a:lnTo>
                  <a:lnTo>
                    <a:pt x="188" y="64"/>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33" name="Freeform 731">
              <a:extLst>
                <a:ext uri="{FF2B5EF4-FFF2-40B4-BE49-F238E27FC236}">
                  <a16:creationId xmlns:a16="http://schemas.microsoft.com/office/drawing/2014/main" id="{3DB7C3D7-D807-457E-9FE6-DFAF629CAFF2}"/>
                </a:ext>
              </a:extLst>
            </p:cNvPr>
            <p:cNvSpPr>
              <a:spLocks/>
            </p:cNvSpPr>
            <p:nvPr/>
          </p:nvSpPr>
          <p:spPr bwMode="gray">
            <a:xfrm>
              <a:off x="1431355" y="166011"/>
              <a:ext cx="341424" cy="248418"/>
            </a:xfrm>
            <a:custGeom>
              <a:avLst/>
              <a:gdLst>
                <a:gd name="T0" fmla="*/ 2147483647 w 306"/>
                <a:gd name="T1" fmla="*/ 2147483647 h 202"/>
                <a:gd name="T2" fmla="*/ 2147483647 w 306"/>
                <a:gd name="T3" fmla="*/ 2147483647 h 202"/>
                <a:gd name="T4" fmla="*/ 2147483647 w 306"/>
                <a:gd name="T5" fmla="*/ 2147483647 h 202"/>
                <a:gd name="T6" fmla="*/ 2147483647 w 306"/>
                <a:gd name="T7" fmla="*/ 2147483647 h 202"/>
                <a:gd name="T8" fmla="*/ 2147483647 w 306"/>
                <a:gd name="T9" fmla="*/ 2147483647 h 202"/>
                <a:gd name="T10" fmla="*/ 2147483647 w 306"/>
                <a:gd name="T11" fmla="*/ 2147483647 h 202"/>
                <a:gd name="T12" fmla="*/ 2147483647 w 306"/>
                <a:gd name="T13" fmla="*/ 2147483647 h 202"/>
                <a:gd name="T14" fmla="*/ 2147483647 w 306"/>
                <a:gd name="T15" fmla="*/ 2147483647 h 202"/>
                <a:gd name="T16" fmla="*/ 2147483647 w 306"/>
                <a:gd name="T17" fmla="*/ 2147483647 h 202"/>
                <a:gd name="T18" fmla="*/ 2147483647 w 306"/>
                <a:gd name="T19" fmla="*/ 2147483647 h 202"/>
                <a:gd name="T20" fmla="*/ 2147483647 w 306"/>
                <a:gd name="T21" fmla="*/ 2147483647 h 202"/>
                <a:gd name="T22" fmla="*/ 2147483647 w 306"/>
                <a:gd name="T23" fmla="*/ 2147483647 h 202"/>
                <a:gd name="T24" fmla="*/ 2147483647 w 306"/>
                <a:gd name="T25" fmla="*/ 2147483647 h 202"/>
                <a:gd name="T26" fmla="*/ 2147483647 w 306"/>
                <a:gd name="T27" fmla="*/ 2147483647 h 202"/>
                <a:gd name="T28" fmla="*/ 2147483647 w 306"/>
                <a:gd name="T29" fmla="*/ 2147483647 h 202"/>
                <a:gd name="T30" fmla="*/ 2147483647 w 306"/>
                <a:gd name="T31" fmla="*/ 2147483647 h 202"/>
                <a:gd name="T32" fmla="*/ 2147483647 w 306"/>
                <a:gd name="T33" fmla="*/ 2147483647 h 202"/>
                <a:gd name="T34" fmla="*/ 2147483647 w 306"/>
                <a:gd name="T35" fmla="*/ 2147483647 h 202"/>
                <a:gd name="T36" fmla="*/ 2147483647 w 306"/>
                <a:gd name="T37" fmla="*/ 2147483647 h 202"/>
                <a:gd name="T38" fmla="*/ 2147483647 w 306"/>
                <a:gd name="T39" fmla="*/ 2147483647 h 202"/>
                <a:gd name="T40" fmla="*/ 2147483647 w 306"/>
                <a:gd name="T41" fmla="*/ 2147483647 h 202"/>
                <a:gd name="T42" fmla="*/ 2147483647 w 306"/>
                <a:gd name="T43" fmla="*/ 2147483647 h 202"/>
                <a:gd name="T44" fmla="*/ 2147483647 w 306"/>
                <a:gd name="T45" fmla="*/ 2147483647 h 202"/>
                <a:gd name="T46" fmla="*/ 2147483647 w 306"/>
                <a:gd name="T47" fmla="*/ 2147483647 h 202"/>
                <a:gd name="T48" fmla="*/ 2147483647 w 306"/>
                <a:gd name="T49" fmla="*/ 2147483647 h 202"/>
                <a:gd name="T50" fmla="*/ 2147483647 w 306"/>
                <a:gd name="T51" fmla="*/ 2147483647 h 202"/>
                <a:gd name="T52" fmla="*/ 2147483647 w 306"/>
                <a:gd name="T53" fmla="*/ 2147483647 h 202"/>
                <a:gd name="T54" fmla="*/ 2147483647 w 306"/>
                <a:gd name="T55" fmla="*/ 2147483647 h 202"/>
                <a:gd name="T56" fmla="*/ 2147483647 w 306"/>
                <a:gd name="T57" fmla="*/ 2147483647 h 202"/>
                <a:gd name="T58" fmla="*/ 2147483647 w 306"/>
                <a:gd name="T59" fmla="*/ 2147483647 h 202"/>
                <a:gd name="T60" fmla="*/ 2147483647 w 306"/>
                <a:gd name="T61" fmla="*/ 2147483647 h 202"/>
                <a:gd name="T62" fmla="*/ 2147483647 w 306"/>
                <a:gd name="T63" fmla="*/ 2147483647 h 202"/>
                <a:gd name="T64" fmla="*/ 2147483647 w 306"/>
                <a:gd name="T65" fmla="*/ 2147483647 h 202"/>
                <a:gd name="T66" fmla="*/ 2147483647 w 306"/>
                <a:gd name="T67" fmla="*/ 2147483647 h 202"/>
                <a:gd name="T68" fmla="*/ 2147483647 w 306"/>
                <a:gd name="T69" fmla="*/ 2147483647 h 202"/>
                <a:gd name="T70" fmla="*/ 2147483647 w 306"/>
                <a:gd name="T71" fmla="*/ 2147483647 h 202"/>
                <a:gd name="T72" fmla="*/ 2147483647 w 306"/>
                <a:gd name="T73" fmla="*/ 2147483647 h 202"/>
                <a:gd name="T74" fmla="*/ 2147483647 w 306"/>
                <a:gd name="T75" fmla="*/ 2147483647 h 202"/>
                <a:gd name="T76" fmla="*/ 2147483647 w 306"/>
                <a:gd name="T77" fmla="*/ 2147483647 h 202"/>
                <a:gd name="T78" fmla="*/ 2147483647 w 306"/>
                <a:gd name="T79" fmla="*/ 2147483647 h 202"/>
                <a:gd name="T80" fmla="*/ 2147483647 w 306"/>
                <a:gd name="T81" fmla="*/ 2147483647 h 202"/>
                <a:gd name="T82" fmla="*/ 2147483647 w 306"/>
                <a:gd name="T83" fmla="*/ 2147483647 h 202"/>
                <a:gd name="T84" fmla="*/ 2147483647 w 306"/>
                <a:gd name="T85" fmla="*/ 2147483647 h 202"/>
                <a:gd name="T86" fmla="*/ 2147483647 w 306"/>
                <a:gd name="T87" fmla="*/ 2147483647 h 202"/>
                <a:gd name="T88" fmla="*/ 2147483647 w 306"/>
                <a:gd name="T89" fmla="*/ 2147483647 h 202"/>
                <a:gd name="T90" fmla="*/ 2147483647 w 306"/>
                <a:gd name="T91" fmla="*/ 2147483647 h 202"/>
                <a:gd name="T92" fmla="*/ 2147483647 w 306"/>
                <a:gd name="T93" fmla="*/ 2147483647 h 202"/>
                <a:gd name="T94" fmla="*/ 2147483647 w 306"/>
                <a:gd name="T95" fmla="*/ 2147483647 h 202"/>
                <a:gd name="T96" fmla="*/ 2147483647 w 306"/>
                <a:gd name="T97" fmla="*/ 2147483647 h 202"/>
                <a:gd name="T98" fmla="*/ 2147483647 w 306"/>
                <a:gd name="T99" fmla="*/ 2147483647 h 202"/>
                <a:gd name="T100" fmla="*/ 2147483647 w 306"/>
                <a:gd name="T101" fmla="*/ 2147483647 h 202"/>
                <a:gd name="T102" fmla="*/ 2147483647 w 306"/>
                <a:gd name="T103" fmla="*/ 2147483647 h 202"/>
                <a:gd name="T104" fmla="*/ 2147483647 w 306"/>
                <a:gd name="T105" fmla="*/ 2147483647 h 202"/>
                <a:gd name="T106" fmla="*/ 2147483647 w 306"/>
                <a:gd name="T107" fmla="*/ 2147483647 h 202"/>
                <a:gd name="T108" fmla="*/ 2147483647 w 306"/>
                <a:gd name="T109" fmla="*/ 2147483647 h 202"/>
                <a:gd name="T110" fmla="*/ 2147483647 w 306"/>
                <a:gd name="T111" fmla="*/ 2147483647 h 202"/>
                <a:gd name="T112" fmla="*/ 2147483647 w 306"/>
                <a:gd name="T113" fmla="*/ 2147483647 h 202"/>
                <a:gd name="T114" fmla="*/ 2147483647 w 306"/>
                <a:gd name="T115" fmla="*/ 0 h 202"/>
                <a:gd name="T116" fmla="*/ 2147483647 w 306"/>
                <a:gd name="T117" fmla="*/ 2147483647 h 202"/>
                <a:gd name="T118" fmla="*/ 2147483647 w 306"/>
                <a:gd name="T119" fmla="*/ 2147483647 h 202"/>
                <a:gd name="T120" fmla="*/ 2147483647 w 306"/>
                <a:gd name="T121" fmla="*/ 2147483647 h 202"/>
                <a:gd name="T122" fmla="*/ 2147483647 w 306"/>
                <a:gd name="T123" fmla="*/ 2147483647 h 2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6"/>
                <a:gd name="T187" fmla="*/ 0 h 202"/>
                <a:gd name="T188" fmla="*/ 306 w 306"/>
                <a:gd name="T189" fmla="*/ 202 h 2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6" h="202">
                  <a:moveTo>
                    <a:pt x="122" y="0"/>
                  </a:moveTo>
                  <a:lnTo>
                    <a:pt x="134" y="0"/>
                  </a:lnTo>
                  <a:lnTo>
                    <a:pt x="132" y="10"/>
                  </a:lnTo>
                  <a:lnTo>
                    <a:pt x="136" y="8"/>
                  </a:lnTo>
                  <a:lnTo>
                    <a:pt x="140" y="4"/>
                  </a:lnTo>
                  <a:lnTo>
                    <a:pt x="142" y="2"/>
                  </a:lnTo>
                  <a:lnTo>
                    <a:pt x="148" y="0"/>
                  </a:lnTo>
                  <a:lnTo>
                    <a:pt x="158" y="0"/>
                  </a:lnTo>
                  <a:lnTo>
                    <a:pt x="170" y="4"/>
                  </a:lnTo>
                  <a:lnTo>
                    <a:pt x="180" y="8"/>
                  </a:lnTo>
                  <a:lnTo>
                    <a:pt x="184" y="12"/>
                  </a:lnTo>
                  <a:lnTo>
                    <a:pt x="186" y="14"/>
                  </a:lnTo>
                  <a:lnTo>
                    <a:pt x="152" y="20"/>
                  </a:lnTo>
                  <a:lnTo>
                    <a:pt x="170" y="22"/>
                  </a:lnTo>
                  <a:lnTo>
                    <a:pt x="186" y="20"/>
                  </a:lnTo>
                  <a:lnTo>
                    <a:pt x="190" y="22"/>
                  </a:lnTo>
                  <a:lnTo>
                    <a:pt x="194" y="24"/>
                  </a:lnTo>
                  <a:lnTo>
                    <a:pt x="198" y="30"/>
                  </a:lnTo>
                  <a:lnTo>
                    <a:pt x="200" y="36"/>
                  </a:lnTo>
                  <a:lnTo>
                    <a:pt x="204" y="42"/>
                  </a:lnTo>
                  <a:lnTo>
                    <a:pt x="210" y="36"/>
                  </a:lnTo>
                  <a:lnTo>
                    <a:pt x="214" y="34"/>
                  </a:lnTo>
                  <a:lnTo>
                    <a:pt x="218" y="34"/>
                  </a:lnTo>
                  <a:lnTo>
                    <a:pt x="228" y="38"/>
                  </a:lnTo>
                  <a:lnTo>
                    <a:pt x="242" y="46"/>
                  </a:lnTo>
                  <a:lnTo>
                    <a:pt x="264" y="62"/>
                  </a:lnTo>
                  <a:lnTo>
                    <a:pt x="254" y="68"/>
                  </a:lnTo>
                  <a:lnTo>
                    <a:pt x="248" y="72"/>
                  </a:lnTo>
                  <a:lnTo>
                    <a:pt x="246" y="78"/>
                  </a:lnTo>
                  <a:lnTo>
                    <a:pt x="234" y="78"/>
                  </a:lnTo>
                  <a:lnTo>
                    <a:pt x="234" y="84"/>
                  </a:lnTo>
                  <a:lnTo>
                    <a:pt x="242" y="84"/>
                  </a:lnTo>
                  <a:lnTo>
                    <a:pt x="252" y="88"/>
                  </a:lnTo>
                  <a:lnTo>
                    <a:pt x="264" y="92"/>
                  </a:lnTo>
                  <a:lnTo>
                    <a:pt x="276" y="100"/>
                  </a:lnTo>
                  <a:lnTo>
                    <a:pt x="278" y="104"/>
                  </a:lnTo>
                  <a:lnTo>
                    <a:pt x="278" y="108"/>
                  </a:lnTo>
                  <a:lnTo>
                    <a:pt x="284" y="110"/>
                  </a:lnTo>
                  <a:lnTo>
                    <a:pt x="288" y="112"/>
                  </a:lnTo>
                  <a:lnTo>
                    <a:pt x="292" y="114"/>
                  </a:lnTo>
                  <a:lnTo>
                    <a:pt x="296" y="114"/>
                  </a:lnTo>
                  <a:lnTo>
                    <a:pt x="302" y="114"/>
                  </a:lnTo>
                  <a:lnTo>
                    <a:pt x="306" y="112"/>
                  </a:lnTo>
                  <a:lnTo>
                    <a:pt x="306" y="120"/>
                  </a:lnTo>
                  <a:lnTo>
                    <a:pt x="296" y="122"/>
                  </a:lnTo>
                  <a:lnTo>
                    <a:pt x="288" y="124"/>
                  </a:lnTo>
                  <a:lnTo>
                    <a:pt x="288" y="134"/>
                  </a:lnTo>
                  <a:lnTo>
                    <a:pt x="282" y="132"/>
                  </a:lnTo>
                  <a:lnTo>
                    <a:pt x="278" y="130"/>
                  </a:lnTo>
                  <a:lnTo>
                    <a:pt x="270" y="138"/>
                  </a:lnTo>
                  <a:lnTo>
                    <a:pt x="264" y="142"/>
                  </a:lnTo>
                  <a:lnTo>
                    <a:pt x="260" y="144"/>
                  </a:lnTo>
                  <a:lnTo>
                    <a:pt x="254" y="144"/>
                  </a:lnTo>
                  <a:lnTo>
                    <a:pt x="250" y="142"/>
                  </a:lnTo>
                  <a:lnTo>
                    <a:pt x="248" y="138"/>
                  </a:lnTo>
                  <a:lnTo>
                    <a:pt x="246" y="136"/>
                  </a:lnTo>
                  <a:lnTo>
                    <a:pt x="246" y="128"/>
                  </a:lnTo>
                  <a:lnTo>
                    <a:pt x="242" y="120"/>
                  </a:lnTo>
                  <a:lnTo>
                    <a:pt x="226" y="120"/>
                  </a:lnTo>
                  <a:lnTo>
                    <a:pt x="228" y="126"/>
                  </a:lnTo>
                  <a:lnTo>
                    <a:pt x="224" y="128"/>
                  </a:lnTo>
                  <a:lnTo>
                    <a:pt x="220" y="128"/>
                  </a:lnTo>
                  <a:lnTo>
                    <a:pt x="212" y="130"/>
                  </a:lnTo>
                  <a:lnTo>
                    <a:pt x="214" y="132"/>
                  </a:lnTo>
                  <a:lnTo>
                    <a:pt x="216" y="136"/>
                  </a:lnTo>
                  <a:lnTo>
                    <a:pt x="222" y="138"/>
                  </a:lnTo>
                  <a:lnTo>
                    <a:pt x="222" y="148"/>
                  </a:lnTo>
                  <a:lnTo>
                    <a:pt x="230" y="150"/>
                  </a:lnTo>
                  <a:lnTo>
                    <a:pt x="236" y="154"/>
                  </a:lnTo>
                  <a:lnTo>
                    <a:pt x="238" y="162"/>
                  </a:lnTo>
                  <a:lnTo>
                    <a:pt x="236" y="168"/>
                  </a:lnTo>
                  <a:lnTo>
                    <a:pt x="234" y="176"/>
                  </a:lnTo>
                  <a:lnTo>
                    <a:pt x="234" y="180"/>
                  </a:lnTo>
                  <a:lnTo>
                    <a:pt x="232" y="184"/>
                  </a:lnTo>
                  <a:lnTo>
                    <a:pt x="236" y="190"/>
                  </a:lnTo>
                  <a:lnTo>
                    <a:pt x="228" y="188"/>
                  </a:lnTo>
                  <a:lnTo>
                    <a:pt x="218" y="184"/>
                  </a:lnTo>
                  <a:lnTo>
                    <a:pt x="210" y="178"/>
                  </a:lnTo>
                  <a:lnTo>
                    <a:pt x="206" y="176"/>
                  </a:lnTo>
                  <a:lnTo>
                    <a:pt x="206" y="172"/>
                  </a:lnTo>
                  <a:lnTo>
                    <a:pt x="202" y="170"/>
                  </a:lnTo>
                  <a:lnTo>
                    <a:pt x="196" y="168"/>
                  </a:lnTo>
                  <a:lnTo>
                    <a:pt x="184" y="168"/>
                  </a:lnTo>
                  <a:lnTo>
                    <a:pt x="186" y="170"/>
                  </a:lnTo>
                  <a:lnTo>
                    <a:pt x="194" y="180"/>
                  </a:lnTo>
                  <a:lnTo>
                    <a:pt x="210" y="194"/>
                  </a:lnTo>
                  <a:lnTo>
                    <a:pt x="208" y="200"/>
                  </a:lnTo>
                  <a:lnTo>
                    <a:pt x="204" y="202"/>
                  </a:lnTo>
                  <a:lnTo>
                    <a:pt x="198" y="200"/>
                  </a:lnTo>
                  <a:lnTo>
                    <a:pt x="188" y="196"/>
                  </a:lnTo>
                  <a:lnTo>
                    <a:pt x="172" y="188"/>
                  </a:lnTo>
                  <a:lnTo>
                    <a:pt x="144" y="188"/>
                  </a:lnTo>
                  <a:lnTo>
                    <a:pt x="142" y="184"/>
                  </a:lnTo>
                  <a:lnTo>
                    <a:pt x="144" y="182"/>
                  </a:lnTo>
                  <a:lnTo>
                    <a:pt x="144" y="180"/>
                  </a:lnTo>
                  <a:lnTo>
                    <a:pt x="144" y="174"/>
                  </a:lnTo>
                  <a:lnTo>
                    <a:pt x="144" y="170"/>
                  </a:lnTo>
                  <a:lnTo>
                    <a:pt x="144" y="168"/>
                  </a:lnTo>
                  <a:lnTo>
                    <a:pt x="142" y="168"/>
                  </a:lnTo>
                  <a:lnTo>
                    <a:pt x="134" y="162"/>
                  </a:lnTo>
                  <a:lnTo>
                    <a:pt x="130" y="158"/>
                  </a:lnTo>
                  <a:lnTo>
                    <a:pt x="130" y="154"/>
                  </a:lnTo>
                  <a:lnTo>
                    <a:pt x="110" y="154"/>
                  </a:lnTo>
                  <a:lnTo>
                    <a:pt x="102" y="154"/>
                  </a:lnTo>
                  <a:lnTo>
                    <a:pt x="94" y="156"/>
                  </a:lnTo>
                  <a:lnTo>
                    <a:pt x="84" y="158"/>
                  </a:lnTo>
                  <a:lnTo>
                    <a:pt x="76" y="160"/>
                  </a:lnTo>
                  <a:lnTo>
                    <a:pt x="68" y="158"/>
                  </a:lnTo>
                  <a:lnTo>
                    <a:pt x="66" y="156"/>
                  </a:lnTo>
                  <a:lnTo>
                    <a:pt x="64" y="154"/>
                  </a:lnTo>
                  <a:lnTo>
                    <a:pt x="66" y="152"/>
                  </a:lnTo>
                  <a:lnTo>
                    <a:pt x="68" y="148"/>
                  </a:lnTo>
                  <a:lnTo>
                    <a:pt x="76" y="144"/>
                  </a:lnTo>
                  <a:lnTo>
                    <a:pt x="92" y="136"/>
                  </a:lnTo>
                  <a:lnTo>
                    <a:pt x="96" y="140"/>
                  </a:lnTo>
                  <a:lnTo>
                    <a:pt x="100" y="142"/>
                  </a:lnTo>
                  <a:lnTo>
                    <a:pt x="112" y="142"/>
                  </a:lnTo>
                  <a:lnTo>
                    <a:pt x="122" y="140"/>
                  </a:lnTo>
                  <a:lnTo>
                    <a:pt x="126" y="138"/>
                  </a:lnTo>
                  <a:lnTo>
                    <a:pt x="130" y="136"/>
                  </a:lnTo>
                  <a:lnTo>
                    <a:pt x="132" y="134"/>
                  </a:lnTo>
                  <a:lnTo>
                    <a:pt x="132" y="128"/>
                  </a:lnTo>
                  <a:lnTo>
                    <a:pt x="144" y="124"/>
                  </a:lnTo>
                  <a:lnTo>
                    <a:pt x="154" y="120"/>
                  </a:lnTo>
                  <a:lnTo>
                    <a:pt x="174" y="104"/>
                  </a:lnTo>
                  <a:lnTo>
                    <a:pt x="164" y="90"/>
                  </a:lnTo>
                  <a:lnTo>
                    <a:pt x="160" y="86"/>
                  </a:lnTo>
                  <a:lnTo>
                    <a:pt x="154" y="84"/>
                  </a:lnTo>
                  <a:lnTo>
                    <a:pt x="154" y="80"/>
                  </a:lnTo>
                  <a:lnTo>
                    <a:pt x="138" y="80"/>
                  </a:lnTo>
                  <a:lnTo>
                    <a:pt x="140" y="78"/>
                  </a:lnTo>
                  <a:lnTo>
                    <a:pt x="144" y="78"/>
                  </a:lnTo>
                  <a:lnTo>
                    <a:pt x="144" y="70"/>
                  </a:lnTo>
                  <a:lnTo>
                    <a:pt x="140" y="68"/>
                  </a:lnTo>
                  <a:lnTo>
                    <a:pt x="136" y="66"/>
                  </a:lnTo>
                  <a:lnTo>
                    <a:pt x="128" y="60"/>
                  </a:lnTo>
                  <a:lnTo>
                    <a:pt x="122" y="56"/>
                  </a:lnTo>
                  <a:lnTo>
                    <a:pt x="120" y="58"/>
                  </a:lnTo>
                  <a:lnTo>
                    <a:pt x="118" y="60"/>
                  </a:lnTo>
                  <a:lnTo>
                    <a:pt x="112" y="62"/>
                  </a:lnTo>
                  <a:lnTo>
                    <a:pt x="108" y="66"/>
                  </a:lnTo>
                  <a:lnTo>
                    <a:pt x="104" y="68"/>
                  </a:lnTo>
                  <a:lnTo>
                    <a:pt x="100" y="70"/>
                  </a:lnTo>
                  <a:lnTo>
                    <a:pt x="96" y="70"/>
                  </a:lnTo>
                  <a:lnTo>
                    <a:pt x="94" y="68"/>
                  </a:lnTo>
                  <a:lnTo>
                    <a:pt x="94" y="60"/>
                  </a:lnTo>
                  <a:lnTo>
                    <a:pt x="82" y="62"/>
                  </a:lnTo>
                  <a:lnTo>
                    <a:pt x="70" y="62"/>
                  </a:lnTo>
                  <a:lnTo>
                    <a:pt x="40" y="60"/>
                  </a:lnTo>
                  <a:lnTo>
                    <a:pt x="34" y="60"/>
                  </a:lnTo>
                  <a:lnTo>
                    <a:pt x="28" y="58"/>
                  </a:lnTo>
                  <a:lnTo>
                    <a:pt x="26" y="54"/>
                  </a:lnTo>
                  <a:lnTo>
                    <a:pt x="24" y="48"/>
                  </a:lnTo>
                  <a:lnTo>
                    <a:pt x="20" y="50"/>
                  </a:lnTo>
                  <a:lnTo>
                    <a:pt x="16" y="52"/>
                  </a:lnTo>
                  <a:lnTo>
                    <a:pt x="12" y="54"/>
                  </a:lnTo>
                  <a:lnTo>
                    <a:pt x="8" y="54"/>
                  </a:lnTo>
                  <a:lnTo>
                    <a:pt x="4" y="54"/>
                  </a:lnTo>
                  <a:lnTo>
                    <a:pt x="2" y="50"/>
                  </a:lnTo>
                  <a:lnTo>
                    <a:pt x="0" y="46"/>
                  </a:lnTo>
                  <a:lnTo>
                    <a:pt x="8" y="42"/>
                  </a:lnTo>
                  <a:lnTo>
                    <a:pt x="16" y="42"/>
                  </a:lnTo>
                  <a:lnTo>
                    <a:pt x="8" y="38"/>
                  </a:lnTo>
                  <a:lnTo>
                    <a:pt x="4" y="36"/>
                  </a:lnTo>
                  <a:lnTo>
                    <a:pt x="4" y="32"/>
                  </a:lnTo>
                  <a:lnTo>
                    <a:pt x="4" y="28"/>
                  </a:lnTo>
                  <a:lnTo>
                    <a:pt x="6" y="24"/>
                  </a:lnTo>
                  <a:lnTo>
                    <a:pt x="14" y="18"/>
                  </a:lnTo>
                  <a:lnTo>
                    <a:pt x="24" y="14"/>
                  </a:lnTo>
                  <a:lnTo>
                    <a:pt x="34" y="10"/>
                  </a:lnTo>
                  <a:lnTo>
                    <a:pt x="60" y="6"/>
                  </a:lnTo>
                  <a:lnTo>
                    <a:pt x="70" y="4"/>
                  </a:lnTo>
                  <a:lnTo>
                    <a:pt x="78" y="0"/>
                  </a:lnTo>
                  <a:lnTo>
                    <a:pt x="88" y="0"/>
                  </a:lnTo>
                  <a:lnTo>
                    <a:pt x="84" y="6"/>
                  </a:lnTo>
                  <a:lnTo>
                    <a:pt x="78" y="8"/>
                  </a:lnTo>
                  <a:lnTo>
                    <a:pt x="68" y="12"/>
                  </a:lnTo>
                  <a:lnTo>
                    <a:pt x="62" y="16"/>
                  </a:lnTo>
                  <a:lnTo>
                    <a:pt x="58" y="18"/>
                  </a:lnTo>
                  <a:lnTo>
                    <a:pt x="54" y="22"/>
                  </a:lnTo>
                  <a:lnTo>
                    <a:pt x="52" y="30"/>
                  </a:lnTo>
                  <a:lnTo>
                    <a:pt x="60" y="30"/>
                  </a:lnTo>
                  <a:lnTo>
                    <a:pt x="64" y="24"/>
                  </a:lnTo>
                  <a:lnTo>
                    <a:pt x="70" y="18"/>
                  </a:lnTo>
                  <a:lnTo>
                    <a:pt x="76" y="14"/>
                  </a:lnTo>
                  <a:lnTo>
                    <a:pt x="82" y="12"/>
                  </a:lnTo>
                  <a:lnTo>
                    <a:pt x="102" y="6"/>
                  </a:lnTo>
                  <a:lnTo>
                    <a:pt x="122" y="0"/>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34" name="Freeform 732">
              <a:extLst>
                <a:ext uri="{FF2B5EF4-FFF2-40B4-BE49-F238E27FC236}">
                  <a16:creationId xmlns:a16="http://schemas.microsoft.com/office/drawing/2014/main" id="{7A5BFC54-1F82-4C7D-B3BD-903084DFD3E6}"/>
                </a:ext>
              </a:extLst>
            </p:cNvPr>
            <p:cNvSpPr>
              <a:spLocks/>
            </p:cNvSpPr>
            <p:nvPr/>
          </p:nvSpPr>
          <p:spPr bwMode="gray">
            <a:xfrm>
              <a:off x="2308790" y="316495"/>
              <a:ext cx="151612" cy="70465"/>
            </a:xfrm>
            <a:custGeom>
              <a:avLst/>
              <a:gdLst>
                <a:gd name="T0" fmla="*/ 0 w 136"/>
                <a:gd name="T1" fmla="*/ 2147483647 h 58"/>
                <a:gd name="T2" fmla="*/ 2147483647 w 136"/>
                <a:gd name="T3" fmla="*/ 2147483647 h 58"/>
                <a:gd name="T4" fmla="*/ 2147483647 w 136"/>
                <a:gd name="T5" fmla="*/ 2147483647 h 58"/>
                <a:gd name="T6" fmla="*/ 2147483647 w 136"/>
                <a:gd name="T7" fmla="*/ 2147483647 h 58"/>
                <a:gd name="T8" fmla="*/ 2147483647 w 136"/>
                <a:gd name="T9" fmla="*/ 2147483647 h 58"/>
                <a:gd name="T10" fmla="*/ 2147483647 w 136"/>
                <a:gd name="T11" fmla="*/ 2147483647 h 58"/>
                <a:gd name="T12" fmla="*/ 2147483647 w 136"/>
                <a:gd name="T13" fmla="*/ 2147483647 h 58"/>
                <a:gd name="T14" fmla="*/ 2147483647 w 136"/>
                <a:gd name="T15" fmla="*/ 2147483647 h 58"/>
                <a:gd name="T16" fmla="*/ 2147483647 w 136"/>
                <a:gd name="T17" fmla="*/ 2147483647 h 58"/>
                <a:gd name="T18" fmla="*/ 2147483647 w 136"/>
                <a:gd name="T19" fmla="*/ 2147483647 h 58"/>
                <a:gd name="T20" fmla="*/ 2147483647 w 136"/>
                <a:gd name="T21" fmla="*/ 2147483647 h 58"/>
                <a:gd name="T22" fmla="*/ 2147483647 w 136"/>
                <a:gd name="T23" fmla="*/ 2147483647 h 58"/>
                <a:gd name="T24" fmla="*/ 2147483647 w 136"/>
                <a:gd name="T25" fmla="*/ 2147483647 h 58"/>
                <a:gd name="T26" fmla="*/ 2147483647 w 136"/>
                <a:gd name="T27" fmla="*/ 2147483647 h 58"/>
                <a:gd name="T28" fmla="*/ 2147483647 w 136"/>
                <a:gd name="T29" fmla="*/ 2147483647 h 58"/>
                <a:gd name="T30" fmla="*/ 2147483647 w 136"/>
                <a:gd name="T31" fmla="*/ 2147483647 h 58"/>
                <a:gd name="T32" fmla="*/ 2147483647 w 136"/>
                <a:gd name="T33" fmla="*/ 2147483647 h 58"/>
                <a:gd name="T34" fmla="*/ 2147483647 w 136"/>
                <a:gd name="T35" fmla="*/ 2147483647 h 58"/>
                <a:gd name="T36" fmla="*/ 2147483647 w 136"/>
                <a:gd name="T37" fmla="*/ 0 h 58"/>
                <a:gd name="T38" fmla="*/ 2147483647 w 136"/>
                <a:gd name="T39" fmla="*/ 2147483647 h 58"/>
                <a:gd name="T40" fmla="*/ 2147483647 w 136"/>
                <a:gd name="T41" fmla="*/ 2147483647 h 58"/>
                <a:gd name="T42" fmla="*/ 2147483647 w 136"/>
                <a:gd name="T43" fmla="*/ 2147483647 h 58"/>
                <a:gd name="T44" fmla="*/ 2147483647 w 136"/>
                <a:gd name="T45" fmla="*/ 2147483647 h 58"/>
                <a:gd name="T46" fmla="*/ 2147483647 w 136"/>
                <a:gd name="T47" fmla="*/ 2147483647 h 58"/>
                <a:gd name="T48" fmla="*/ 2147483647 w 136"/>
                <a:gd name="T49" fmla="*/ 2147483647 h 58"/>
                <a:gd name="T50" fmla="*/ 2147483647 w 136"/>
                <a:gd name="T51" fmla="*/ 2147483647 h 58"/>
                <a:gd name="T52" fmla="*/ 2147483647 w 136"/>
                <a:gd name="T53" fmla="*/ 2147483647 h 58"/>
                <a:gd name="T54" fmla="*/ 2147483647 w 136"/>
                <a:gd name="T55" fmla="*/ 2147483647 h 58"/>
                <a:gd name="T56" fmla="*/ 2147483647 w 136"/>
                <a:gd name="T57" fmla="*/ 2147483647 h 58"/>
                <a:gd name="T58" fmla="*/ 2147483647 w 136"/>
                <a:gd name="T59" fmla="*/ 2147483647 h 58"/>
                <a:gd name="T60" fmla="*/ 2147483647 w 136"/>
                <a:gd name="T61" fmla="*/ 2147483647 h 58"/>
                <a:gd name="T62" fmla="*/ 2147483647 w 136"/>
                <a:gd name="T63" fmla="*/ 2147483647 h 58"/>
                <a:gd name="T64" fmla="*/ 2147483647 w 136"/>
                <a:gd name="T65" fmla="*/ 2147483647 h 58"/>
                <a:gd name="T66" fmla="*/ 2147483647 w 136"/>
                <a:gd name="T67" fmla="*/ 2147483647 h 58"/>
                <a:gd name="T68" fmla="*/ 2147483647 w 136"/>
                <a:gd name="T69" fmla="*/ 2147483647 h 58"/>
                <a:gd name="T70" fmla="*/ 2147483647 w 136"/>
                <a:gd name="T71" fmla="*/ 2147483647 h 58"/>
                <a:gd name="T72" fmla="*/ 2147483647 w 136"/>
                <a:gd name="T73" fmla="*/ 2147483647 h 58"/>
                <a:gd name="T74" fmla="*/ 2147483647 w 136"/>
                <a:gd name="T75" fmla="*/ 2147483647 h 58"/>
                <a:gd name="T76" fmla="*/ 2147483647 w 136"/>
                <a:gd name="T77" fmla="*/ 2147483647 h 58"/>
                <a:gd name="T78" fmla="*/ 2147483647 w 136"/>
                <a:gd name="T79" fmla="*/ 2147483647 h 58"/>
                <a:gd name="T80" fmla="*/ 2147483647 w 136"/>
                <a:gd name="T81" fmla="*/ 2147483647 h 58"/>
                <a:gd name="T82" fmla="*/ 2147483647 w 136"/>
                <a:gd name="T83" fmla="*/ 2147483647 h 58"/>
                <a:gd name="T84" fmla="*/ 0 w 136"/>
                <a:gd name="T85" fmla="*/ 2147483647 h 58"/>
                <a:gd name="T86" fmla="*/ 2147483647 w 136"/>
                <a:gd name="T87" fmla="*/ 2147483647 h 58"/>
                <a:gd name="T88" fmla="*/ 2147483647 w 136"/>
                <a:gd name="T89" fmla="*/ 2147483647 h 58"/>
                <a:gd name="T90" fmla="*/ 2147483647 w 136"/>
                <a:gd name="T91" fmla="*/ 2147483647 h 58"/>
                <a:gd name="T92" fmla="*/ 0 w 136"/>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58"/>
                <a:gd name="T143" fmla="*/ 136 w 136"/>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58">
                  <a:moveTo>
                    <a:pt x="0" y="16"/>
                  </a:moveTo>
                  <a:lnTo>
                    <a:pt x="6" y="12"/>
                  </a:lnTo>
                  <a:lnTo>
                    <a:pt x="10" y="8"/>
                  </a:lnTo>
                  <a:lnTo>
                    <a:pt x="14" y="4"/>
                  </a:lnTo>
                  <a:lnTo>
                    <a:pt x="20" y="2"/>
                  </a:lnTo>
                  <a:lnTo>
                    <a:pt x="24" y="2"/>
                  </a:lnTo>
                  <a:lnTo>
                    <a:pt x="28" y="4"/>
                  </a:lnTo>
                  <a:lnTo>
                    <a:pt x="32" y="6"/>
                  </a:lnTo>
                  <a:lnTo>
                    <a:pt x="36" y="8"/>
                  </a:lnTo>
                  <a:lnTo>
                    <a:pt x="34" y="14"/>
                  </a:lnTo>
                  <a:lnTo>
                    <a:pt x="32" y="18"/>
                  </a:lnTo>
                  <a:lnTo>
                    <a:pt x="38" y="18"/>
                  </a:lnTo>
                  <a:lnTo>
                    <a:pt x="44" y="14"/>
                  </a:lnTo>
                  <a:lnTo>
                    <a:pt x="52" y="6"/>
                  </a:lnTo>
                  <a:lnTo>
                    <a:pt x="56" y="12"/>
                  </a:lnTo>
                  <a:lnTo>
                    <a:pt x="68" y="10"/>
                  </a:lnTo>
                  <a:lnTo>
                    <a:pt x="82" y="6"/>
                  </a:lnTo>
                  <a:lnTo>
                    <a:pt x="96" y="2"/>
                  </a:lnTo>
                  <a:lnTo>
                    <a:pt x="104" y="0"/>
                  </a:lnTo>
                  <a:lnTo>
                    <a:pt x="114" y="2"/>
                  </a:lnTo>
                  <a:lnTo>
                    <a:pt x="122" y="8"/>
                  </a:lnTo>
                  <a:lnTo>
                    <a:pt x="136" y="22"/>
                  </a:lnTo>
                  <a:lnTo>
                    <a:pt x="136" y="28"/>
                  </a:lnTo>
                  <a:lnTo>
                    <a:pt x="128" y="30"/>
                  </a:lnTo>
                  <a:lnTo>
                    <a:pt x="120" y="32"/>
                  </a:lnTo>
                  <a:lnTo>
                    <a:pt x="110" y="38"/>
                  </a:lnTo>
                  <a:lnTo>
                    <a:pt x="98" y="46"/>
                  </a:lnTo>
                  <a:lnTo>
                    <a:pt x="92" y="48"/>
                  </a:lnTo>
                  <a:lnTo>
                    <a:pt x="84" y="48"/>
                  </a:lnTo>
                  <a:lnTo>
                    <a:pt x="78" y="48"/>
                  </a:lnTo>
                  <a:lnTo>
                    <a:pt x="72" y="46"/>
                  </a:lnTo>
                  <a:lnTo>
                    <a:pt x="80" y="52"/>
                  </a:lnTo>
                  <a:lnTo>
                    <a:pt x="72" y="56"/>
                  </a:lnTo>
                  <a:lnTo>
                    <a:pt x="66" y="58"/>
                  </a:lnTo>
                  <a:lnTo>
                    <a:pt x="56" y="58"/>
                  </a:lnTo>
                  <a:lnTo>
                    <a:pt x="48" y="58"/>
                  </a:lnTo>
                  <a:lnTo>
                    <a:pt x="28" y="54"/>
                  </a:lnTo>
                  <a:lnTo>
                    <a:pt x="10" y="50"/>
                  </a:lnTo>
                  <a:lnTo>
                    <a:pt x="18" y="46"/>
                  </a:lnTo>
                  <a:lnTo>
                    <a:pt x="26" y="42"/>
                  </a:lnTo>
                  <a:lnTo>
                    <a:pt x="18" y="38"/>
                  </a:lnTo>
                  <a:lnTo>
                    <a:pt x="12" y="36"/>
                  </a:lnTo>
                  <a:lnTo>
                    <a:pt x="0" y="30"/>
                  </a:lnTo>
                  <a:lnTo>
                    <a:pt x="8" y="26"/>
                  </a:lnTo>
                  <a:lnTo>
                    <a:pt x="14" y="22"/>
                  </a:lnTo>
                  <a:lnTo>
                    <a:pt x="6" y="20"/>
                  </a:lnTo>
                  <a:lnTo>
                    <a:pt x="0" y="16"/>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335" name="Freeform 733">
              <a:extLst>
                <a:ext uri="{FF2B5EF4-FFF2-40B4-BE49-F238E27FC236}">
                  <a16:creationId xmlns:a16="http://schemas.microsoft.com/office/drawing/2014/main" id="{8DBC024C-2414-4EF2-A5AD-6069E95DB720}"/>
                </a:ext>
              </a:extLst>
            </p:cNvPr>
            <p:cNvSpPr>
              <a:spLocks/>
            </p:cNvSpPr>
            <p:nvPr/>
          </p:nvSpPr>
          <p:spPr bwMode="gray">
            <a:xfrm>
              <a:off x="1759646" y="0"/>
              <a:ext cx="752088" cy="453841"/>
            </a:xfrm>
            <a:custGeom>
              <a:avLst/>
              <a:gdLst>
                <a:gd name="T0" fmla="*/ 2147483647 w 674"/>
                <a:gd name="T1" fmla="*/ 2147483647 h 370"/>
                <a:gd name="T2" fmla="*/ 2147483647 w 674"/>
                <a:gd name="T3" fmla="*/ 2147483647 h 370"/>
                <a:gd name="T4" fmla="*/ 2147483647 w 674"/>
                <a:gd name="T5" fmla="*/ 2147483647 h 370"/>
                <a:gd name="T6" fmla="*/ 2147483647 w 674"/>
                <a:gd name="T7" fmla="*/ 2147483647 h 370"/>
                <a:gd name="T8" fmla="*/ 2147483647 w 674"/>
                <a:gd name="T9" fmla="*/ 2147483647 h 370"/>
                <a:gd name="T10" fmla="*/ 2147483647 w 674"/>
                <a:gd name="T11" fmla="*/ 2147483647 h 370"/>
                <a:gd name="T12" fmla="*/ 2147483647 w 674"/>
                <a:gd name="T13" fmla="*/ 2147483647 h 370"/>
                <a:gd name="T14" fmla="*/ 2147483647 w 674"/>
                <a:gd name="T15" fmla="*/ 2147483647 h 370"/>
                <a:gd name="T16" fmla="*/ 2147483647 w 674"/>
                <a:gd name="T17" fmla="*/ 2147483647 h 370"/>
                <a:gd name="T18" fmla="*/ 2147483647 w 674"/>
                <a:gd name="T19" fmla="*/ 2147483647 h 370"/>
                <a:gd name="T20" fmla="*/ 2147483647 w 674"/>
                <a:gd name="T21" fmla="*/ 2147483647 h 370"/>
                <a:gd name="T22" fmla="*/ 2147483647 w 674"/>
                <a:gd name="T23" fmla="*/ 2147483647 h 370"/>
                <a:gd name="T24" fmla="*/ 2147483647 w 674"/>
                <a:gd name="T25" fmla="*/ 2147483647 h 370"/>
                <a:gd name="T26" fmla="*/ 2147483647 w 674"/>
                <a:gd name="T27" fmla="*/ 2147483647 h 370"/>
                <a:gd name="T28" fmla="*/ 2147483647 w 674"/>
                <a:gd name="T29" fmla="*/ 2147483647 h 370"/>
                <a:gd name="T30" fmla="*/ 2147483647 w 674"/>
                <a:gd name="T31" fmla="*/ 2147483647 h 370"/>
                <a:gd name="T32" fmla="*/ 2147483647 w 674"/>
                <a:gd name="T33" fmla="*/ 2147483647 h 370"/>
                <a:gd name="T34" fmla="*/ 2147483647 w 674"/>
                <a:gd name="T35" fmla="*/ 2147483647 h 370"/>
                <a:gd name="T36" fmla="*/ 2147483647 w 674"/>
                <a:gd name="T37" fmla="*/ 2147483647 h 370"/>
                <a:gd name="T38" fmla="*/ 2147483647 w 674"/>
                <a:gd name="T39" fmla="*/ 2147483647 h 370"/>
                <a:gd name="T40" fmla="*/ 2147483647 w 674"/>
                <a:gd name="T41" fmla="*/ 2147483647 h 370"/>
                <a:gd name="T42" fmla="*/ 2147483647 w 674"/>
                <a:gd name="T43" fmla="*/ 2147483647 h 370"/>
                <a:gd name="T44" fmla="*/ 2147483647 w 674"/>
                <a:gd name="T45" fmla="*/ 2147483647 h 370"/>
                <a:gd name="T46" fmla="*/ 2147483647 w 674"/>
                <a:gd name="T47" fmla="*/ 2147483647 h 370"/>
                <a:gd name="T48" fmla="*/ 2147483647 w 674"/>
                <a:gd name="T49" fmla="*/ 2147483647 h 370"/>
                <a:gd name="T50" fmla="*/ 2147483647 w 674"/>
                <a:gd name="T51" fmla="*/ 2147483647 h 370"/>
                <a:gd name="T52" fmla="*/ 2147483647 w 674"/>
                <a:gd name="T53" fmla="*/ 2147483647 h 370"/>
                <a:gd name="T54" fmla="*/ 2147483647 w 674"/>
                <a:gd name="T55" fmla="*/ 2147483647 h 370"/>
                <a:gd name="T56" fmla="*/ 2147483647 w 674"/>
                <a:gd name="T57" fmla="*/ 2147483647 h 370"/>
                <a:gd name="T58" fmla="*/ 2147483647 w 674"/>
                <a:gd name="T59" fmla="*/ 2147483647 h 370"/>
                <a:gd name="T60" fmla="*/ 2147483647 w 674"/>
                <a:gd name="T61" fmla="*/ 2147483647 h 370"/>
                <a:gd name="T62" fmla="*/ 2147483647 w 674"/>
                <a:gd name="T63" fmla="*/ 2147483647 h 370"/>
                <a:gd name="T64" fmla="*/ 2147483647 w 674"/>
                <a:gd name="T65" fmla="*/ 2147483647 h 370"/>
                <a:gd name="T66" fmla="*/ 2147483647 w 674"/>
                <a:gd name="T67" fmla="*/ 2147483647 h 370"/>
                <a:gd name="T68" fmla="*/ 2147483647 w 674"/>
                <a:gd name="T69" fmla="*/ 2147483647 h 370"/>
                <a:gd name="T70" fmla="*/ 2147483647 w 674"/>
                <a:gd name="T71" fmla="*/ 2147483647 h 370"/>
                <a:gd name="T72" fmla="*/ 2147483647 w 674"/>
                <a:gd name="T73" fmla="*/ 2147483647 h 370"/>
                <a:gd name="T74" fmla="*/ 2147483647 w 674"/>
                <a:gd name="T75" fmla="*/ 2147483647 h 370"/>
                <a:gd name="T76" fmla="*/ 2147483647 w 674"/>
                <a:gd name="T77" fmla="*/ 2147483647 h 370"/>
                <a:gd name="T78" fmla="*/ 2147483647 w 674"/>
                <a:gd name="T79" fmla="*/ 2147483647 h 370"/>
                <a:gd name="T80" fmla="*/ 2147483647 w 674"/>
                <a:gd name="T81" fmla="*/ 2147483647 h 370"/>
                <a:gd name="T82" fmla="*/ 2147483647 w 674"/>
                <a:gd name="T83" fmla="*/ 2147483647 h 370"/>
                <a:gd name="T84" fmla="*/ 2147483647 w 674"/>
                <a:gd name="T85" fmla="*/ 2147483647 h 370"/>
                <a:gd name="T86" fmla="*/ 2147483647 w 674"/>
                <a:gd name="T87" fmla="*/ 2147483647 h 370"/>
                <a:gd name="T88" fmla="*/ 2147483647 w 674"/>
                <a:gd name="T89" fmla="*/ 2147483647 h 370"/>
                <a:gd name="T90" fmla="*/ 2147483647 w 674"/>
                <a:gd name="T91" fmla="*/ 2147483647 h 370"/>
                <a:gd name="T92" fmla="*/ 2147483647 w 674"/>
                <a:gd name="T93" fmla="*/ 2147483647 h 370"/>
                <a:gd name="T94" fmla="*/ 2147483647 w 674"/>
                <a:gd name="T95" fmla="*/ 2147483647 h 370"/>
                <a:gd name="T96" fmla="*/ 2147483647 w 674"/>
                <a:gd name="T97" fmla="*/ 2147483647 h 370"/>
                <a:gd name="T98" fmla="*/ 2147483647 w 674"/>
                <a:gd name="T99" fmla="*/ 2147483647 h 370"/>
                <a:gd name="T100" fmla="*/ 2147483647 w 674"/>
                <a:gd name="T101" fmla="*/ 2147483647 h 370"/>
                <a:gd name="T102" fmla="*/ 2147483647 w 674"/>
                <a:gd name="T103" fmla="*/ 2147483647 h 370"/>
                <a:gd name="T104" fmla="*/ 2147483647 w 674"/>
                <a:gd name="T105" fmla="*/ 2147483647 h 370"/>
                <a:gd name="T106" fmla="*/ 2147483647 w 674"/>
                <a:gd name="T107" fmla="*/ 2147483647 h 370"/>
                <a:gd name="T108" fmla="*/ 2147483647 w 674"/>
                <a:gd name="T109" fmla="*/ 2147483647 h 370"/>
                <a:gd name="T110" fmla="*/ 2147483647 w 674"/>
                <a:gd name="T111" fmla="*/ 2147483647 h 370"/>
                <a:gd name="T112" fmla="*/ 2147483647 w 674"/>
                <a:gd name="T113" fmla="*/ 2147483647 h 370"/>
                <a:gd name="T114" fmla="*/ 2147483647 w 674"/>
                <a:gd name="T115" fmla="*/ 2147483647 h 370"/>
                <a:gd name="T116" fmla="*/ 2147483647 w 674"/>
                <a:gd name="T117" fmla="*/ 2147483647 h 3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4"/>
                <a:gd name="T178" fmla="*/ 0 h 370"/>
                <a:gd name="T179" fmla="*/ 674 w 674"/>
                <a:gd name="T180" fmla="*/ 370 h 3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4" h="370">
                  <a:moveTo>
                    <a:pt x="524" y="194"/>
                  </a:moveTo>
                  <a:lnTo>
                    <a:pt x="498" y="206"/>
                  </a:lnTo>
                  <a:lnTo>
                    <a:pt x="468" y="216"/>
                  </a:lnTo>
                  <a:lnTo>
                    <a:pt x="436" y="224"/>
                  </a:lnTo>
                  <a:lnTo>
                    <a:pt x="420" y="226"/>
                  </a:lnTo>
                  <a:lnTo>
                    <a:pt x="404" y="226"/>
                  </a:lnTo>
                  <a:lnTo>
                    <a:pt x="400" y="226"/>
                  </a:lnTo>
                  <a:lnTo>
                    <a:pt x="398" y="224"/>
                  </a:lnTo>
                  <a:lnTo>
                    <a:pt x="392" y="220"/>
                  </a:lnTo>
                  <a:lnTo>
                    <a:pt x="388" y="228"/>
                  </a:lnTo>
                  <a:lnTo>
                    <a:pt x="382" y="236"/>
                  </a:lnTo>
                  <a:lnTo>
                    <a:pt x="376" y="242"/>
                  </a:lnTo>
                  <a:lnTo>
                    <a:pt x="366" y="248"/>
                  </a:lnTo>
                  <a:lnTo>
                    <a:pt x="358" y="254"/>
                  </a:lnTo>
                  <a:lnTo>
                    <a:pt x="348" y="258"/>
                  </a:lnTo>
                  <a:lnTo>
                    <a:pt x="338" y="260"/>
                  </a:lnTo>
                  <a:lnTo>
                    <a:pt x="328" y="262"/>
                  </a:lnTo>
                  <a:lnTo>
                    <a:pt x="322" y="262"/>
                  </a:lnTo>
                  <a:lnTo>
                    <a:pt x="318" y="264"/>
                  </a:lnTo>
                  <a:lnTo>
                    <a:pt x="314" y="268"/>
                  </a:lnTo>
                  <a:lnTo>
                    <a:pt x="308" y="268"/>
                  </a:lnTo>
                  <a:lnTo>
                    <a:pt x="294" y="268"/>
                  </a:lnTo>
                  <a:lnTo>
                    <a:pt x="280" y="270"/>
                  </a:lnTo>
                  <a:lnTo>
                    <a:pt x="272" y="274"/>
                  </a:lnTo>
                  <a:lnTo>
                    <a:pt x="270" y="276"/>
                  </a:lnTo>
                  <a:lnTo>
                    <a:pt x="270" y="278"/>
                  </a:lnTo>
                  <a:lnTo>
                    <a:pt x="270" y="280"/>
                  </a:lnTo>
                  <a:lnTo>
                    <a:pt x="272" y="282"/>
                  </a:lnTo>
                  <a:lnTo>
                    <a:pt x="276" y="286"/>
                  </a:lnTo>
                  <a:lnTo>
                    <a:pt x="270" y="290"/>
                  </a:lnTo>
                  <a:lnTo>
                    <a:pt x="266" y="286"/>
                  </a:lnTo>
                  <a:lnTo>
                    <a:pt x="266" y="298"/>
                  </a:lnTo>
                  <a:lnTo>
                    <a:pt x="262" y="302"/>
                  </a:lnTo>
                  <a:lnTo>
                    <a:pt x="258" y="306"/>
                  </a:lnTo>
                  <a:lnTo>
                    <a:pt x="248" y="312"/>
                  </a:lnTo>
                  <a:lnTo>
                    <a:pt x="238" y="320"/>
                  </a:lnTo>
                  <a:lnTo>
                    <a:pt x="234" y="324"/>
                  </a:lnTo>
                  <a:lnTo>
                    <a:pt x="230" y="330"/>
                  </a:lnTo>
                  <a:lnTo>
                    <a:pt x="228" y="334"/>
                  </a:lnTo>
                  <a:lnTo>
                    <a:pt x="224" y="338"/>
                  </a:lnTo>
                  <a:lnTo>
                    <a:pt x="222" y="338"/>
                  </a:lnTo>
                  <a:lnTo>
                    <a:pt x="218" y="342"/>
                  </a:lnTo>
                  <a:lnTo>
                    <a:pt x="214" y="350"/>
                  </a:lnTo>
                  <a:lnTo>
                    <a:pt x="210" y="360"/>
                  </a:lnTo>
                  <a:lnTo>
                    <a:pt x="208" y="364"/>
                  </a:lnTo>
                  <a:lnTo>
                    <a:pt x="204" y="368"/>
                  </a:lnTo>
                  <a:lnTo>
                    <a:pt x="198" y="370"/>
                  </a:lnTo>
                  <a:lnTo>
                    <a:pt x="192" y="370"/>
                  </a:lnTo>
                  <a:lnTo>
                    <a:pt x="186" y="370"/>
                  </a:lnTo>
                  <a:lnTo>
                    <a:pt x="182" y="368"/>
                  </a:lnTo>
                  <a:lnTo>
                    <a:pt x="174" y="362"/>
                  </a:lnTo>
                  <a:lnTo>
                    <a:pt x="168" y="356"/>
                  </a:lnTo>
                  <a:lnTo>
                    <a:pt x="164" y="354"/>
                  </a:lnTo>
                  <a:lnTo>
                    <a:pt x="156" y="354"/>
                  </a:lnTo>
                  <a:lnTo>
                    <a:pt x="150" y="352"/>
                  </a:lnTo>
                  <a:lnTo>
                    <a:pt x="146" y="350"/>
                  </a:lnTo>
                  <a:lnTo>
                    <a:pt x="142" y="344"/>
                  </a:lnTo>
                  <a:lnTo>
                    <a:pt x="142" y="340"/>
                  </a:lnTo>
                  <a:lnTo>
                    <a:pt x="140" y="336"/>
                  </a:lnTo>
                  <a:lnTo>
                    <a:pt x="136" y="332"/>
                  </a:lnTo>
                  <a:lnTo>
                    <a:pt x="134" y="326"/>
                  </a:lnTo>
                  <a:lnTo>
                    <a:pt x="132" y="320"/>
                  </a:lnTo>
                  <a:lnTo>
                    <a:pt x="126" y="318"/>
                  </a:lnTo>
                  <a:lnTo>
                    <a:pt x="122" y="312"/>
                  </a:lnTo>
                  <a:lnTo>
                    <a:pt x="120" y="304"/>
                  </a:lnTo>
                  <a:lnTo>
                    <a:pt x="120" y="298"/>
                  </a:lnTo>
                  <a:lnTo>
                    <a:pt x="128" y="296"/>
                  </a:lnTo>
                  <a:lnTo>
                    <a:pt x="134" y="292"/>
                  </a:lnTo>
                  <a:lnTo>
                    <a:pt x="122" y="292"/>
                  </a:lnTo>
                  <a:lnTo>
                    <a:pt x="118" y="290"/>
                  </a:lnTo>
                  <a:lnTo>
                    <a:pt x="116" y="286"/>
                  </a:lnTo>
                  <a:lnTo>
                    <a:pt x="118" y="282"/>
                  </a:lnTo>
                  <a:lnTo>
                    <a:pt x="118" y="278"/>
                  </a:lnTo>
                  <a:lnTo>
                    <a:pt x="116" y="274"/>
                  </a:lnTo>
                  <a:lnTo>
                    <a:pt x="126" y="274"/>
                  </a:lnTo>
                  <a:lnTo>
                    <a:pt x="132" y="270"/>
                  </a:lnTo>
                  <a:lnTo>
                    <a:pt x="126" y="268"/>
                  </a:lnTo>
                  <a:lnTo>
                    <a:pt x="120" y="266"/>
                  </a:lnTo>
                  <a:lnTo>
                    <a:pt x="108" y="262"/>
                  </a:lnTo>
                  <a:lnTo>
                    <a:pt x="122" y="258"/>
                  </a:lnTo>
                  <a:lnTo>
                    <a:pt x="134" y="254"/>
                  </a:lnTo>
                  <a:lnTo>
                    <a:pt x="122" y="254"/>
                  </a:lnTo>
                  <a:lnTo>
                    <a:pt x="114" y="254"/>
                  </a:lnTo>
                  <a:lnTo>
                    <a:pt x="116" y="246"/>
                  </a:lnTo>
                  <a:lnTo>
                    <a:pt x="118" y="242"/>
                  </a:lnTo>
                  <a:lnTo>
                    <a:pt x="124" y="238"/>
                  </a:lnTo>
                  <a:lnTo>
                    <a:pt x="130" y="234"/>
                  </a:lnTo>
                  <a:lnTo>
                    <a:pt x="142" y="228"/>
                  </a:lnTo>
                  <a:lnTo>
                    <a:pt x="152" y="224"/>
                  </a:lnTo>
                  <a:lnTo>
                    <a:pt x="158" y="218"/>
                  </a:lnTo>
                  <a:lnTo>
                    <a:pt x="164" y="212"/>
                  </a:lnTo>
                  <a:lnTo>
                    <a:pt x="170" y="196"/>
                  </a:lnTo>
                  <a:lnTo>
                    <a:pt x="164" y="194"/>
                  </a:lnTo>
                  <a:lnTo>
                    <a:pt x="154" y="192"/>
                  </a:lnTo>
                  <a:lnTo>
                    <a:pt x="148" y="192"/>
                  </a:lnTo>
                  <a:lnTo>
                    <a:pt x="142" y="194"/>
                  </a:lnTo>
                  <a:lnTo>
                    <a:pt x="152" y="196"/>
                  </a:lnTo>
                  <a:lnTo>
                    <a:pt x="150" y="202"/>
                  </a:lnTo>
                  <a:lnTo>
                    <a:pt x="146" y="204"/>
                  </a:lnTo>
                  <a:lnTo>
                    <a:pt x="142" y="206"/>
                  </a:lnTo>
                  <a:lnTo>
                    <a:pt x="136" y="206"/>
                  </a:lnTo>
                  <a:lnTo>
                    <a:pt x="130" y="206"/>
                  </a:lnTo>
                  <a:lnTo>
                    <a:pt x="126" y="204"/>
                  </a:lnTo>
                  <a:lnTo>
                    <a:pt x="124" y="202"/>
                  </a:lnTo>
                  <a:lnTo>
                    <a:pt x="122" y="196"/>
                  </a:lnTo>
                  <a:lnTo>
                    <a:pt x="124" y="192"/>
                  </a:lnTo>
                  <a:lnTo>
                    <a:pt x="128" y="188"/>
                  </a:lnTo>
                  <a:lnTo>
                    <a:pt x="134" y="186"/>
                  </a:lnTo>
                  <a:lnTo>
                    <a:pt x="142" y="184"/>
                  </a:lnTo>
                  <a:lnTo>
                    <a:pt x="158" y="184"/>
                  </a:lnTo>
                  <a:lnTo>
                    <a:pt x="168" y="182"/>
                  </a:lnTo>
                  <a:lnTo>
                    <a:pt x="160" y="174"/>
                  </a:lnTo>
                  <a:lnTo>
                    <a:pt x="156" y="168"/>
                  </a:lnTo>
                  <a:lnTo>
                    <a:pt x="152" y="164"/>
                  </a:lnTo>
                  <a:lnTo>
                    <a:pt x="146" y="166"/>
                  </a:lnTo>
                  <a:lnTo>
                    <a:pt x="144" y="168"/>
                  </a:lnTo>
                  <a:lnTo>
                    <a:pt x="140" y="172"/>
                  </a:lnTo>
                  <a:lnTo>
                    <a:pt x="136" y="172"/>
                  </a:lnTo>
                  <a:lnTo>
                    <a:pt x="130" y="170"/>
                  </a:lnTo>
                  <a:lnTo>
                    <a:pt x="128" y="166"/>
                  </a:lnTo>
                  <a:lnTo>
                    <a:pt x="144" y="136"/>
                  </a:lnTo>
                  <a:lnTo>
                    <a:pt x="140" y="134"/>
                  </a:lnTo>
                  <a:lnTo>
                    <a:pt x="138" y="128"/>
                  </a:lnTo>
                  <a:lnTo>
                    <a:pt x="140" y="122"/>
                  </a:lnTo>
                  <a:lnTo>
                    <a:pt x="142" y="118"/>
                  </a:lnTo>
                  <a:lnTo>
                    <a:pt x="136" y="118"/>
                  </a:lnTo>
                  <a:lnTo>
                    <a:pt x="132" y="116"/>
                  </a:lnTo>
                  <a:lnTo>
                    <a:pt x="128" y="112"/>
                  </a:lnTo>
                  <a:lnTo>
                    <a:pt x="126" y="106"/>
                  </a:lnTo>
                  <a:lnTo>
                    <a:pt x="116" y="106"/>
                  </a:lnTo>
                  <a:lnTo>
                    <a:pt x="106" y="102"/>
                  </a:lnTo>
                  <a:lnTo>
                    <a:pt x="96" y="98"/>
                  </a:lnTo>
                  <a:lnTo>
                    <a:pt x="84" y="96"/>
                  </a:lnTo>
                  <a:lnTo>
                    <a:pt x="68" y="98"/>
                  </a:lnTo>
                  <a:lnTo>
                    <a:pt x="54" y="100"/>
                  </a:lnTo>
                  <a:lnTo>
                    <a:pt x="42" y="102"/>
                  </a:lnTo>
                  <a:lnTo>
                    <a:pt x="30" y="102"/>
                  </a:lnTo>
                  <a:lnTo>
                    <a:pt x="26" y="102"/>
                  </a:lnTo>
                  <a:lnTo>
                    <a:pt x="24" y="98"/>
                  </a:lnTo>
                  <a:lnTo>
                    <a:pt x="18" y="94"/>
                  </a:lnTo>
                  <a:lnTo>
                    <a:pt x="20" y="94"/>
                  </a:lnTo>
                  <a:lnTo>
                    <a:pt x="12" y="92"/>
                  </a:lnTo>
                  <a:lnTo>
                    <a:pt x="10" y="90"/>
                  </a:lnTo>
                  <a:lnTo>
                    <a:pt x="8" y="86"/>
                  </a:lnTo>
                  <a:lnTo>
                    <a:pt x="10" y="84"/>
                  </a:lnTo>
                  <a:lnTo>
                    <a:pt x="14" y="82"/>
                  </a:lnTo>
                  <a:lnTo>
                    <a:pt x="20" y="80"/>
                  </a:lnTo>
                  <a:lnTo>
                    <a:pt x="40" y="82"/>
                  </a:lnTo>
                  <a:lnTo>
                    <a:pt x="50" y="80"/>
                  </a:lnTo>
                  <a:lnTo>
                    <a:pt x="54" y="78"/>
                  </a:lnTo>
                  <a:lnTo>
                    <a:pt x="58" y="74"/>
                  </a:lnTo>
                  <a:lnTo>
                    <a:pt x="24" y="74"/>
                  </a:lnTo>
                  <a:lnTo>
                    <a:pt x="10" y="76"/>
                  </a:lnTo>
                  <a:lnTo>
                    <a:pt x="6" y="76"/>
                  </a:lnTo>
                  <a:lnTo>
                    <a:pt x="2" y="76"/>
                  </a:lnTo>
                  <a:lnTo>
                    <a:pt x="0" y="72"/>
                  </a:lnTo>
                  <a:lnTo>
                    <a:pt x="0" y="66"/>
                  </a:lnTo>
                  <a:lnTo>
                    <a:pt x="0" y="64"/>
                  </a:lnTo>
                  <a:lnTo>
                    <a:pt x="4" y="62"/>
                  </a:lnTo>
                  <a:lnTo>
                    <a:pt x="12" y="60"/>
                  </a:lnTo>
                  <a:lnTo>
                    <a:pt x="26" y="60"/>
                  </a:lnTo>
                  <a:lnTo>
                    <a:pt x="46" y="60"/>
                  </a:lnTo>
                  <a:lnTo>
                    <a:pt x="72" y="58"/>
                  </a:lnTo>
                  <a:lnTo>
                    <a:pt x="96" y="54"/>
                  </a:lnTo>
                  <a:lnTo>
                    <a:pt x="106" y="52"/>
                  </a:lnTo>
                  <a:lnTo>
                    <a:pt x="112" y="48"/>
                  </a:lnTo>
                  <a:lnTo>
                    <a:pt x="100" y="44"/>
                  </a:lnTo>
                  <a:lnTo>
                    <a:pt x="108" y="40"/>
                  </a:lnTo>
                  <a:lnTo>
                    <a:pt x="118" y="38"/>
                  </a:lnTo>
                  <a:lnTo>
                    <a:pt x="140" y="36"/>
                  </a:lnTo>
                  <a:lnTo>
                    <a:pt x="148" y="36"/>
                  </a:lnTo>
                  <a:lnTo>
                    <a:pt x="156" y="34"/>
                  </a:lnTo>
                  <a:lnTo>
                    <a:pt x="170" y="30"/>
                  </a:lnTo>
                  <a:lnTo>
                    <a:pt x="182" y="24"/>
                  </a:lnTo>
                  <a:lnTo>
                    <a:pt x="190" y="22"/>
                  </a:lnTo>
                  <a:lnTo>
                    <a:pt x="198" y="22"/>
                  </a:lnTo>
                  <a:lnTo>
                    <a:pt x="224" y="18"/>
                  </a:lnTo>
                  <a:lnTo>
                    <a:pt x="252" y="18"/>
                  </a:lnTo>
                  <a:lnTo>
                    <a:pt x="250" y="24"/>
                  </a:lnTo>
                  <a:lnTo>
                    <a:pt x="262" y="24"/>
                  </a:lnTo>
                  <a:lnTo>
                    <a:pt x="276" y="22"/>
                  </a:lnTo>
                  <a:lnTo>
                    <a:pt x="290" y="18"/>
                  </a:lnTo>
                  <a:lnTo>
                    <a:pt x="304" y="18"/>
                  </a:lnTo>
                  <a:lnTo>
                    <a:pt x="310" y="16"/>
                  </a:lnTo>
                  <a:lnTo>
                    <a:pt x="316" y="14"/>
                  </a:lnTo>
                  <a:lnTo>
                    <a:pt x="332" y="6"/>
                  </a:lnTo>
                  <a:lnTo>
                    <a:pt x="388" y="6"/>
                  </a:lnTo>
                  <a:lnTo>
                    <a:pt x="392" y="8"/>
                  </a:lnTo>
                  <a:lnTo>
                    <a:pt x="396" y="10"/>
                  </a:lnTo>
                  <a:lnTo>
                    <a:pt x="408" y="8"/>
                  </a:lnTo>
                  <a:lnTo>
                    <a:pt x="422" y="4"/>
                  </a:lnTo>
                  <a:lnTo>
                    <a:pt x="438" y="2"/>
                  </a:lnTo>
                  <a:lnTo>
                    <a:pt x="452" y="0"/>
                  </a:lnTo>
                  <a:lnTo>
                    <a:pt x="458" y="0"/>
                  </a:lnTo>
                  <a:lnTo>
                    <a:pt x="464" y="2"/>
                  </a:lnTo>
                  <a:lnTo>
                    <a:pt x="470" y="6"/>
                  </a:lnTo>
                  <a:lnTo>
                    <a:pt x="472" y="12"/>
                  </a:lnTo>
                  <a:lnTo>
                    <a:pt x="518" y="12"/>
                  </a:lnTo>
                  <a:lnTo>
                    <a:pt x="522" y="8"/>
                  </a:lnTo>
                  <a:lnTo>
                    <a:pt x="528" y="6"/>
                  </a:lnTo>
                  <a:lnTo>
                    <a:pt x="538" y="6"/>
                  </a:lnTo>
                  <a:lnTo>
                    <a:pt x="558" y="8"/>
                  </a:lnTo>
                  <a:lnTo>
                    <a:pt x="578" y="12"/>
                  </a:lnTo>
                  <a:lnTo>
                    <a:pt x="578" y="18"/>
                  </a:lnTo>
                  <a:lnTo>
                    <a:pt x="528" y="18"/>
                  </a:lnTo>
                  <a:lnTo>
                    <a:pt x="528" y="20"/>
                  </a:lnTo>
                  <a:lnTo>
                    <a:pt x="564" y="20"/>
                  </a:lnTo>
                  <a:lnTo>
                    <a:pt x="564" y="18"/>
                  </a:lnTo>
                  <a:lnTo>
                    <a:pt x="572" y="18"/>
                  </a:lnTo>
                  <a:lnTo>
                    <a:pt x="568" y="22"/>
                  </a:lnTo>
                  <a:lnTo>
                    <a:pt x="564" y="24"/>
                  </a:lnTo>
                  <a:lnTo>
                    <a:pt x="674" y="24"/>
                  </a:lnTo>
                  <a:lnTo>
                    <a:pt x="672" y="28"/>
                  </a:lnTo>
                  <a:lnTo>
                    <a:pt x="670" y="30"/>
                  </a:lnTo>
                  <a:lnTo>
                    <a:pt x="668" y="32"/>
                  </a:lnTo>
                  <a:lnTo>
                    <a:pt x="664" y="32"/>
                  </a:lnTo>
                  <a:lnTo>
                    <a:pt x="646" y="34"/>
                  </a:lnTo>
                  <a:lnTo>
                    <a:pt x="634" y="34"/>
                  </a:lnTo>
                  <a:lnTo>
                    <a:pt x="624" y="36"/>
                  </a:lnTo>
                  <a:lnTo>
                    <a:pt x="612" y="38"/>
                  </a:lnTo>
                  <a:lnTo>
                    <a:pt x="598" y="42"/>
                  </a:lnTo>
                  <a:lnTo>
                    <a:pt x="606" y="42"/>
                  </a:lnTo>
                  <a:lnTo>
                    <a:pt x="596" y="44"/>
                  </a:lnTo>
                  <a:lnTo>
                    <a:pt x="590" y="46"/>
                  </a:lnTo>
                  <a:lnTo>
                    <a:pt x="592" y="50"/>
                  </a:lnTo>
                  <a:lnTo>
                    <a:pt x="574" y="58"/>
                  </a:lnTo>
                  <a:lnTo>
                    <a:pt x="566" y="64"/>
                  </a:lnTo>
                  <a:lnTo>
                    <a:pt x="560" y="72"/>
                  </a:lnTo>
                  <a:lnTo>
                    <a:pt x="572" y="70"/>
                  </a:lnTo>
                  <a:lnTo>
                    <a:pt x="584" y="68"/>
                  </a:lnTo>
                  <a:lnTo>
                    <a:pt x="586" y="72"/>
                  </a:lnTo>
                  <a:lnTo>
                    <a:pt x="586" y="76"/>
                  </a:lnTo>
                  <a:lnTo>
                    <a:pt x="592" y="78"/>
                  </a:lnTo>
                  <a:lnTo>
                    <a:pt x="596" y="80"/>
                  </a:lnTo>
                  <a:lnTo>
                    <a:pt x="600" y="82"/>
                  </a:lnTo>
                  <a:lnTo>
                    <a:pt x="594" y="86"/>
                  </a:lnTo>
                  <a:lnTo>
                    <a:pt x="588" y="86"/>
                  </a:lnTo>
                  <a:lnTo>
                    <a:pt x="572" y="88"/>
                  </a:lnTo>
                  <a:lnTo>
                    <a:pt x="558" y="88"/>
                  </a:lnTo>
                  <a:lnTo>
                    <a:pt x="554" y="90"/>
                  </a:lnTo>
                  <a:lnTo>
                    <a:pt x="552" y="94"/>
                  </a:lnTo>
                  <a:lnTo>
                    <a:pt x="562" y="96"/>
                  </a:lnTo>
                  <a:lnTo>
                    <a:pt x="574" y="96"/>
                  </a:lnTo>
                  <a:lnTo>
                    <a:pt x="576" y="102"/>
                  </a:lnTo>
                  <a:lnTo>
                    <a:pt x="580" y="106"/>
                  </a:lnTo>
                  <a:lnTo>
                    <a:pt x="584" y="108"/>
                  </a:lnTo>
                  <a:lnTo>
                    <a:pt x="590" y="110"/>
                  </a:lnTo>
                  <a:lnTo>
                    <a:pt x="582" y="114"/>
                  </a:lnTo>
                  <a:lnTo>
                    <a:pt x="576" y="116"/>
                  </a:lnTo>
                  <a:lnTo>
                    <a:pt x="572" y="114"/>
                  </a:lnTo>
                  <a:lnTo>
                    <a:pt x="560" y="114"/>
                  </a:lnTo>
                  <a:lnTo>
                    <a:pt x="566" y="116"/>
                  </a:lnTo>
                  <a:lnTo>
                    <a:pt x="570" y="118"/>
                  </a:lnTo>
                  <a:lnTo>
                    <a:pt x="564" y="122"/>
                  </a:lnTo>
                  <a:lnTo>
                    <a:pt x="558" y="124"/>
                  </a:lnTo>
                  <a:lnTo>
                    <a:pt x="542" y="124"/>
                  </a:lnTo>
                  <a:lnTo>
                    <a:pt x="552" y="128"/>
                  </a:lnTo>
                  <a:lnTo>
                    <a:pt x="554" y="132"/>
                  </a:lnTo>
                  <a:lnTo>
                    <a:pt x="558" y="136"/>
                  </a:lnTo>
                  <a:lnTo>
                    <a:pt x="512" y="136"/>
                  </a:lnTo>
                  <a:lnTo>
                    <a:pt x="516" y="138"/>
                  </a:lnTo>
                  <a:lnTo>
                    <a:pt x="520" y="140"/>
                  </a:lnTo>
                  <a:lnTo>
                    <a:pt x="528" y="144"/>
                  </a:lnTo>
                  <a:lnTo>
                    <a:pt x="536" y="148"/>
                  </a:lnTo>
                  <a:lnTo>
                    <a:pt x="538" y="150"/>
                  </a:lnTo>
                  <a:lnTo>
                    <a:pt x="540" y="154"/>
                  </a:lnTo>
                  <a:lnTo>
                    <a:pt x="538" y="158"/>
                  </a:lnTo>
                  <a:lnTo>
                    <a:pt x="534" y="160"/>
                  </a:lnTo>
                  <a:lnTo>
                    <a:pt x="526" y="158"/>
                  </a:lnTo>
                  <a:lnTo>
                    <a:pt x="518" y="154"/>
                  </a:lnTo>
                  <a:lnTo>
                    <a:pt x="510" y="148"/>
                  </a:lnTo>
                  <a:lnTo>
                    <a:pt x="504" y="148"/>
                  </a:lnTo>
                  <a:lnTo>
                    <a:pt x="500" y="148"/>
                  </a:lnTo>
                  <a:lnTo>
                    <a:pt x="508" y="152"/>
                  </a:lnTo>
                  <a:lnTo>
                    <a:pt x="522" y="158"/>
                  </a:lnTo>
                  <a:lnTo>
                    <a:pt x="534" y="164"/>
                  </a:lnTo>
                  <a:lnTo>
                    <a:pt x="538" y="168"/>
                  </a:lnTo>
                  <a:lnTo>
                    <a:pt x="540" y="172"/>
                  </a:lnTo>
                  <a:lnTo>
                    <a:pt x="538" y="180"/>
                  </a:lnTo>
                  <a:lnTo>
                    <a:pt x="534" y="184"/>
                  </a:lnTo>
                  <a:lnTo>
                    <a:pt x="528" y="186"/>
                  </a:lnTo>
                  <a:lnTo>
                    <a:pt x="520" y="188"/>
                  </a:lnTo>
                  <a:lnTo>
                    <a:pt x="512" y="186"/>
                  </a:lnTo>
                  <a:lnTo>
                    <a:pt x="506" y="184"/>
                  </a:lnTo>
                  <a:lnTo>
                    <a:pt x="502" y="180"/>
                  </a:lnTo>
                  <a:lnTo>
                    <a:pt x="500" y="172"/>
                  </a:lnTo>
                  <a:lnTo>
                    <a:pt x="482" y="170"/>
                  </a:lnTo>
                  <a:lnTo>
                    <a:pt x="466" y="166"/>
                  </a:lnTo>
                  <a:lnTo>
                    <a:pt x="478" y="170"/>
                  </a:lnTo>
                  <a:lnTo>
                    <a:pt x="488" y="174"/>
                  </a:lnTo>
                  <a:lnTo>
                    <a:pt x="484" y="178"/>
                  </a:lnTo>
                  <a:lnTo>
                    <a:pt x="478" y="182"/>
                  </a:lnTo>
                  <a:lnTo>
                    <a:pt x="480" y="186"/>
                  </a:lnTo>
                  <a:lnTo>
                    <a:pt x="484" y="190"/>
                  </a:lnTo>
                  <a:lnTo>
                    <a:pt x="496" y="192"/>
                  </a:lnTo>
                  <a:lnTo>
                    <a:pt x="510" y="192"/>
                  </a:lnTo>
                  <a:lnTo>
                    <a:pt x="526" y="192"/>
                  </a:lnTo>
                  <a:lnTo>
                    <a:pt x="524" y="194"/>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336" name="Freeform 734">
              <a:extLst>
                <a:ext uri="{FF2B5EF4-FFF2-40B4-BE49-F238E27FC236}">
                  <a16:creationId xmlns:a16="http://schemas.microsoft.com/office/drawing/2014/main" id="{C8C9265C-1652-479F-B090-AB49756D4E34}"/>
                </a:ext>
              </a:extLst>
            </p:cNvPr>
            <p:cNvSpPr>
              <a:spLocks/>
            </p:cNvSpPr>
            <p:nvPr/>
          </p:nvSpPr>
          <p:spPr bwMode="gray">
            <a:xfrm>
              <a:off x="0" y="218561"/>
              <a:ext cx="688817" cy="365462"/>
            </a:xfrm>
            <a:custGeom>
              <a:avLst/>
              <a:gdLst>
                <a:gd name="T0" fmla="*/ 2147483647 w 618"/>
                <a:gd name="T1" fmla="*/ 2147483647 h 298"/>
                <a:gd name="T2" fmla="*/ 2147483647 w 618"/>
                <a:gd name="T3" fmla="*/ 2147483647 h 298"/>
                <a:gd name="T4" fmla="*/ 2147483647 w 618"/>
                <a:gd name="T5" fmla="*/ 2147483647 h 298"/>
                <a:gd name="T6" fmla="*/ 2147483647 w 618"/>
                <a:gd name="T7" fmla="*/ 2147483647 h 298"/>
                <a:gd name="T8" fmla="*/ 2147483647 w 618"/>
                <a:gd name="T9" fmla="*/ 2147483647 h 298"/>
                <a:gd name="T10" fmla="*/ 2147483647 w 618"/>
                <a:gd name="T11" fmla="*/ 2147483647 h 298"/>
                <a:gd name="T12" fmla="*/ 2147483647 w 618"/>
                <a:gd name="T13" fmla="*/ 2147483647 h 298"/>
                <a:gd name="T14" fmla="*/ 2147483647 w 618"/>
                <a:gd name="T15" fmla="*/ 2147483647 h 298"/>
                <a:gd name="T16" fmla="*/ 2147483647 w 618"/>
                <a:gd name="T17" fmla="*/ 2147483647 h 298"/>
                <a:gd name="T18" fmla="*/ 2147483647 w 618"/>
                <a:gd name="T19" fmla="*/ 2147483647 h 298"/>
                <a:gd name="T20" fmla="*/ 2147483647 w 618"/>
                <a:gd name="T21" fmla="*/ 2147483647 h 298"/>
                <a:gd name="T22" fmla="*/ 2147483647 w 618"/>
                <a:gd name="T23" fmla="*/ 2147483647 h 298"/>
                <a:gd name="T24" fmla="*/ 2147483647 w 618"/>
                <a:gd name="T25" fmla="*/ 2147483647 h 298"/>
                <a:gd name="T26" fmla="*/ 2147483647 w 618"/>
                <a:gd name="T27" fmla="*/ 2147483647 h 298"/>
                <a:gd name="T28" fmla="*/ 2147483647 w 618"/>
                <a:gd name="T29" fmla="*/ 2147483647 h 298"/>
                <a:gd name="T30" fmla="*/ 2147483647 w 618"/>
                <a:gd name="T31" fmla="*/ 2147483647 h 298"/>
                <a:gd name="T32" fmla="*/ 2147483647 w 618"/>
                <a:gd name="T33" fmla="*/ 2147483647 h 298"/>
                <a:gd name="T34" fmla="*/ 2147483647 w 618"/>
                <a:gd name="T35" fmla="*/ 2147483647 h 298"/>
                <a:gd name="T36" fmla="*/ 2147483647 w 618"/>
                <a:gd name="T37" fmla="*/ 2147483647 h 298"/>
                <a:gd name="T38" fmla="*/ 2147483647 w 618"/>
                <a:gd name="T39" fmla="*/ 2147483647 h 298"/>
                <a:gd name="T40" fmla="*/ 2147483647 w 618"/>
                <a:gd name="T41" fmla="*/ 2147483647 h 298"/>
                <a:gd name="T42" fmla="*/ 2147483647 w 618"/>
                <a:gd name="T43" fmla="*/ 2147483647 h 298"/>
                <a:gd name="T44" fmla="*/ 2147483647 w 618"/>
                <a:gd name="T45" fmla="*/ 2147483647 h 298"/>
                <a:gd name="T46" fmla="*/ 2147483647 w 618"/>
                <a:gd name="T47" fmla="*/ 2147483647 h 298"/>
                <a:gd name="T48" fmla="*/ 2147483647 w 618"/>
                <a:gd name="T49" fmla="*/ 2147483647 h 298"/>
                <a:gd name="T50" fmla="*/ 2147483647 w 618"/>
                <a:gd name="T51" fmla="*/ 2147483647 h 298"/>
                <a:gd name="T52" fmla="*/ 2147483647 w 618"/>
                <a:gd name="T53" fmla="*/ 2147483647 h 298"/>
                <a:gd name="T54" fmla="*/ 2147483647 w 618"/>
                <a:gd name="T55" fmla="*/ 2147483647 h 298"/>
                <a:gd name="T56" fmla="*/ 2147483647 w 618"/>
                <a:gd name="T57" fmla="*/ 2147483647 h 298"/>
                <a:gd name="T58" fmla="*/ 2147483647 w 618"/>
                <a:gd name="T59" fmla="*/ 2147483647 h 298"/>
                <a:gd name="T60" fmla="*/ 2147483647 w 618"/>
                <a:gd name="T61" fmla="*/ 2147483647 h 298"/>
                <a:gd name="T62" fmla="*/ 2147483647 w 618"/>
                <a:gd name="T63" fmla="*/ 2147483647 h 298"/>
                <a:gd name="T64" fmla="*/ 2147483647 w 618"/>
                <a:gd name="T65" fmla="*/ 2147483647 h 298"/>
                <a:gd name="T66" fmla="*/ 2147483647 w 618"/>
                <a:gd name="T67" fmla="*/ 2147483647 h 298"/>
                <a:gd name="T68" fmla="*/ 2147483647 w 618"/>
                <a:gd name="T69" fmla="*/ 2147483647 h 298"/>
                <a:gd name="T70" fmla="*/ 2147483647 w 618"/>
                <a:gd name="T71" fmla="*/ 2147483647 h 298"/>
                <a:gd name="T72" fmla="*/ 2147483647 w 618"/>
                <a:gd name="T73" fmla="*/ 2147483647 h 298"/>
                <a:gd name="T74" fmla="*/ 2147483647 w 618"/>
                <a:gd name="T75" fmla="*/ 2147483647 h 298"/>
                <a:gd name="T76" fmla="*/ 2147483647 w 618"/>
                <a:gd name="T77" fmla="*/ 2147483647 h 298"/>
                <a:gd name="T78" fmla="*/ 2147483647 w 618"/>
                <a:gd name="T79" fmla="*/ 2147483647 h 298"/>
                <a:gd name="T80" fmla="*/ 2147483647 w 618"/>
                <a:gd name="T81" fmla="*/ 2147483647 h 298"/>
                <a:gd name="T82" fmla="*/ 2147483647 w 618"/>
                <a:gd name="T83" fmla="*/ 2147483647 h 298"/>
                <a:gd name="T84" fmla="*/ 2147483647 w 618"/>
                <a:gd name="T85" fmla="*/ 2147483647 h 298"/>
                <a:gd name="T86" fmla="*/ 2147483647 w 618"/>
                <a:gd name="T87" fmla="*/ 2147483647 h 298"/>
                <a:gd name="T88" fmla="*/ 2147483647 w 618"/>
                <a:gd name="T89" fmla="*/ 2147483647 h 298"/>
                <a:gd name="T90" fmla="*/ 2147483647 w 618"/>
                <a:gd name="T91" fmla="*/ 2147483647 h 298"/>
                <a:gd name="T92" fmla="*/ 2147483647 w 618"/>
                <a:gd name="T93" fmla="*/ 2147483647 h 298"/>
                <a:gd name="T94" fmla="*/ 2147483647 w 618"/>
                <a:gd name="T95" fmla="*/ 2147483647 h 298"/>
                <a:gd name="T96" fmla="*/ 2147483647 w 618"/>
                <a:gd name="T97" fmla="*/ 2147483647 h 2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8"/>
                <a:gd name="T148" fmla="*/ 0 h 298"/>
                <a:gd name="T149" fmla="*/ 618 w 618"/>
                <a:gd name="T150" fmla="*/ 298 h 2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8" h="298">
                  <a:moveTo>
                    <a:pt x="430" y="192"/>
                  </a:moveTo>
                  <a:lnTo>
                    <a:pt x="418" y="196"/>
                  </a:lnTo>
                  <a:lnTo>
                    <a:pt x="404" y="198"/>
                  </a:lnTo>
                  <a:lnTo>
                    <a:pt x="394" y="196"/>
                  </a:lnTo>
                  <a:lnTo>
                    <a:pt x="384" y="194"/>
                  </a:lnTo>
                  <a:lnTo>
                    <a:pt x="376" y="188"/>
                  </a:lnTo>
                  <a:lnTo>
                    <a:pt x="374" y="184"/>
                  </a:lnTo>
                  <a:lnTo>
                    <a:pt x="372" y="180"/>
                  </a:lnTo>
                  <a:lnTo>
                    <a:pt x="364" y="180"/>
                  </a:lnTo>
                  <a:lnTo>
                    <a:pt x="348" y="190"/>
                  </a:lnTo>
                  <a:lnTo>
                    <a:pt x="342" y="196"/>
                  </a:lnTo>
                  <a:lnTo>
                    <a:pt x="332" y="198"/>
                  </a:lnTo>
                  <a:lnTo>
                    <a:pt x="322" y="198"/>
                  </a:lnTo>
                  <a:lnTo>
                    <a:pt x="312" y="202"/>
                  </a:lnTo>
                  <a:lnTo>
                    <a:pt x="304" y="206"/>
                  </a:lnTo>
                  <a:lnTo>
                    <a:pt x="294" y="214"/>
                  </a:lnTo>
                  <a:lnTo>
                    <a:pt x="278" y="214"/>
                  </a:lnTo>
                  <a:lnTo>
                    <a:pt x="282" y="208"/>
                  </a:lnTo>
                  <a:lnTo>
                    <a:pt x="286" y="204"/>
                  </a:lnTo>
                  <a:lnTo>
                    <a:pt x="298" y="196"/>
                  </a:lnTo>
                  <a:lnTo>
                    <a:pt x="308" y="190"/>
                  </a:lnTo>
                  <a:lnTo>
                    <a:pt x="320" y="182"/>
                  </a:lnTo>
                  <a:lnTo>
                    <a:pt x="312" y="182"/>
                  </a:lnTo>
                  <a:lnTo>
                    <a:pt x="304" y="186"/>
                  </a:lnTo>
                  <a:lnTo>
                    <a:pt x="288" y="194"/>
                  </a:lnTo>
                  <a:lnTo>
                    <a:pt x="272" y="204"/>
                  </a:lnTo>
                  <a:lnTo>
                    <a:pt x="264" y="206"/>
                  </a:lnTo>
                  <a:lnTo>
                    <a:pt x="258" y="208"/>
                  </a:lnTo>
                  <a:lnTo>
                    <a:pt x="252" y="210"/>
                  </a:lnTo>
                  <a:lnTo>
                    <a:pt x="248" y="216"/>
                  </a:lnTo>
                  <a:lnTo>
                    <a:pt x="242" y="222"/>
                  </a:lnTo>
                  <a:lnTo>
                    <a:pt x="234" y="226"/>
                  </a:lnTo>
                  <a:lnTo>
                    <a:pt x="222" y="230"/>
                  </a:lnTo>
                  <a:lnTo>
                    <a:pt x="210" y="234"/>
                  </a:lnTo>
                  <a:lnTo>
                    <a:pt x="198" y="236"/>
                  </a:lnTo>
                  <a:lnTo>
                    <a:pt x="186" y="240"/>
                  </a:lnTo>
                  <a:lnTo>
                    <a:pt x="178" y="246"/>
                  </a:lnTo>
                  <a:lnTo>
                    <a:pt x="172" y="250"/>
                  </a:lnTo>
                  <a:lnTo>
                    <a:pt x="166" y="252"/>
                  </a:lnTo>
                  <a:lnTo>
                    <a:pt x="142" y="258"/>
                  </a:lnTo>
                  <a:lnTo>
                    <a:pt x="118" y="266"/>
                  </a:lnTo>
                  <a:lnTo>
                    <a:pt x="94" y="276"/>
                  </a:lnTo>
                  <a:lnTo>
                    <a:pt x="70" y="286"/>
                  </a:lnTo>
                  <a:lnTo>
                    <a:pt x="70" y="284"/>
                  </a:lnTo>
                  <a:lnTo>
                    <a:pt x="68" y="282"/>
                  </a:lnTo>
                  <a:lnTo>
                    <a:pt x="66" y="282"/>
                  </a:lnTo>
                  <a:lnTo>
                    <a:pt x="60" y="282"/>
                  </a:lnTo>
                  <a:lnTo>
                    <a:pt x="52" y="284"/>
                  </a:lnTo>
                  <a:lnTo>
                    <a:pt x="38" y="290"/>
                  </a:lnTo>
                  <a:lnTo>
                    <a:pt x="24" y="296"/>
                  </a:lnTo>
                  <a:lnTo>
                    <a:pt x="16" y="298"/>
                  </a:lnTo>
                  <a:lnTo>
                    <a:pt x="10" y="298"/>
                  </a:lnTo>
                  <a:lnTo>
                    <a:pt x="0" y="298"/>
                  </a:lnTo>
                  <a:lnTo>
                    <a:pt x="16" y="290"/>
                  </a:lnTo>
                  <a:lnTo>
                    <a:pt x="40" y="282"/>
                  </a:lnTo>
                  <a:lnTo>
                    <a:pt x="64" y="276"/>
                  </a:lnTo>
                  <a:lnTo>
                    <a:pt x="82" y="274"/>
                  </a:lnTo>
                  <a:lnTo>
                    <a:pt x="88" y="274"/>
                  </a:lnTo>
                  <a:lnTo>
                    <a:pt x="92" y="272"/>
                  </a:lnTo>
                  <a:lnTo>
                    <a:pt x="98" y="266"/>
                  </a:lnTo>
                  <a:lnTo>
                    <a:pt x="104" y="262"/>
                  </a:lnTo>
                  <a:lnTo>
                    <a:pt x="110" y="260"/>
                  </a:lnTo>
                  <a:lnTo>
                    <a:pt x="130" y="254"/>
                  </a:lnTo>
                  <a:lnTo>
                    <a:pt x="146" y="248"/>
                  </a:lnTo>
                  <a:lnTo>
                    <a:pt x="180" y="226"/>
                  </a:lnTo>
                  <a:lnTo>
                    <a:pt x="178" y="222"/>
                  </a:lnTo>
                  <a:lnTo>
                    <a:pt x="174" y="218"/>
                  </a:lnTo>
                  <a:lnTo>
                    <a:pt x="166" y="226"/>
                  </a:lnTo>
                  <a:lnTo>
                    <a:pt x="158" y="226"/>
                  </a:lnTo>
                  <a:lnTo>
                    <a:pt x="158" y="218"/>
                  </a:lnTo>
                  <a:lnTo>
                    <a:pt x="156" y="216"/>
                  </a:lnTo>
                  <a:lnTo>
                    <a:pt x="152" y="216"/>
                  </a:lnTo>
                  <a:lnTo>
                    <a:pt x="146" y="216"/>
                  </a:lnTo>
                  <a:lnTo>
                    <a:pt x="142" y="218"/>
                  </a:lnTo>
                  <a:lnTo>
                    <a:pt x="134" y="224"/>
                  </a:lnTo>
                  <a:lnTo>
                    <a:pt x="122" y="224"/>
                  </a:lnTo>
                  <a:lnTo>
                    <a:pt x="128" y="218"/>
                  </a:lnTo>
                  <a:lnTo>
                    <a:pt x="136" y="212"/>
                  </a:lnTo>
                  <a:lnTo>
                    <a:pt x="142" y="206"/>
                  </a:lnTo>
                  <a:lnTo>
                    <a:pt x="146" y="200"/>
                  </a:lnTo>
                  <a:lnTo>
                    <a:pt x="142" y="200"/>
                  </a:lnTo>
                  <a:lnTo>
                    <a:pt x="138" y="200"/>
                  </a:lnTo>
                  <a:lnTo>
                    <a:pt x="130" y="200"/>
                  </a:lnTo>
                  <a:lnTo>
                    <a:pt x="126" y="200"/>
                  </a:lnTo>
                  <a:lnTo>
                    <a:pt x="122" y="198"/>
                  </a:lnTo>
                  <a:lnTo>
                    <a:pt x="120" y="190"/>
                  </a:lnTo>
                  <a:lnTo>
                    <a:pt x="120" y="172"/>
                  </a:lnTo>
                  <a:lnTo>
                    <a:pt x="164" y="138"/>
                  </a:lnTo>
                  <a:lnTo>
                    <a:pt x="170" y="140"/>
                  </a:lnTo>
                  <a:lnTo>
                    <a:pt x="180" y="142"/>
                  </a:lnTo>
                  <a:lnTo>
                    <a:pt x="204" y="140"/>
                  </a:lnTo>
                  <a:lnTo>
                    <a:pt x="230" y="134"/>
                  </a:lnTo>
                  <a:lnTo>
                    <a:pt x="242" y="130"/>
                  </a:lnTo>
                  <a:lnTo>
                    <a:pt x="254" y="124"/>
                  </a:lnTo>
                  <a:lnTo>
                    <a:pt x="262" y="118"/>
                  </a:lnTo>
                  <a:lnTo>
                    <a:pt x="266" y="112"/>
                  </a:lnTo>
                  <a:lnTo>
                    <a:pt x="252" y="116"/>
                  </a:lnTo>
                  <a:lnTo>
                    <a:pt x="246" y="118"/>
                  </a:lnTo>
                  <a:lnTo>
                    <a:pt x="238" y="120"/>
                  </a:lnTo>
                  <a:lnTo>
                    <a:pt x="228" y="118"/>
                  </a:lnTo>
                  <a:lnTo>
                    <a:pt x="218" y="116"/>
                  </a:lnTo>
                  <a:lnTo>
                    <a:pt x="200" y="110"/>
                  </a:lnTo>
                  <a:lnTo>
                    <a:pt x="252" y="74"/>
                  </a:lnTo>
                  <a:lnTo>
                    <a:pt x="260" y="76"/>
                  </a:lnTo>
                  <a:lnTo>
                    <a:pt x="272" y="78"/>
                  </a:lnTo>
                  <a:lnTo>
                    <a:pt x="272" y="84"/>
                  </a:lnTo>
                  <a:lnTo>
                    <a:pt x="274" y="86"/>
                  </a:lnTo>
                  <a:lnTo>
                    <a:pt x="278" y="88"/>
                  </a:lnTo>
                  <a:lnTo>
                    <a:pt x="284" y="88"/>
                  </a:lnTo>
                  <a:lnTo>
                    <a:pt x="288" y="88"/>
                  </a:lnTo>
                  <a:lnTo>
                    <a:pt x="292" y="86"/>
                  </a:lnTo>
                  <a:lnTo>
                    <a:pt x="294" y="82"/>
                  </a:lnTo>
                  <a:lnTo>
                    <a:pt x="296" y="76"/>
                  </a:lnTo>
                  <a:lnTo>
                    <a:pt x="290" y="74"/>
                  </a:lnTo>
                  <a:lnTo>
                    <a:pt x="288" y="72"/>
                  </a:lnTo>
                  <a:lnTo>
                    <a:pt x="288" y="70"/>
                  </a:lnTo>
                  <a:lnTo>
                    <a:pt x="288" y="64"/>
                  </a:lnTo>
                  <a:lnTo>
                    <a:pt x="286" y="62"/>
                  </a:lnTo>
                  <a:lnTo>
                    <a:pt x="286" y="58"/>
                  </a:lnTo>
                  <a:lnTo>
                    <a:pt x="286" y="50"/>
                  </a:lnTo>
                  <a:lnTo>
                    <a:pt x="302" y="38"/>
                  </a:lnTo>
                  <a:lnTo>
                    <a:pt x="310" y="40"/>
                  </a:lnTo>
                  <a:lnTo>
                    <a:pt x="318" y="42"/>
                  </a:lnTo>
                  <a:lnTo>
                    <a:pt x="330" y="40"/>
                  </a:lnTo>
                  <a:lnTo>
                    <a:pt x="342" y="34"/>
                  </a:lnTo>
                  <a:lnTo>
                    <a:pt x="348" y="30"/>
                  </a:lnTo>
                  <a:lnTo>
                    <a:pt x="358" y="24"/>
                  </a:lnTo>
                  <a:lnTo>
                    <a:pt x="384" y="16"/>
                  </a:lnTo>
                  <a:lnTo>
                    <a:pt x="414" y="10"/>
                  </a:lnTo>
                  <a:lnTo>
                    <a:pt x="442" y="4"/>
                  </a:lnTo>
                  <a:lnTo>
                    <a:pt x="470" y="0"/>
                  </a:lnTo>
                  <a:lnTo>
                    <a:pt x="478" y="2"/>
                  </a:lnTo>
                  <a:lnTo>
                    <a:pt x="486" y="4"/>
                  </a:lnTo>
                  <a:lnTo>
                    <a:pt x="496" y="6"/>
                  </a:lnTo>
                  <a:lnTo>
                    <a:pt x="508" y="6"/>
                  </a:lnTo>
                  <a:lnTo>
                    <a:pt x="510" y="12"/>
                  </a:lnTo>
                  <a:lnTo>
                    <a:pt x="512" y="12"/>
                  </a:lnTo>
                  <a:lnTo>
                    <a:pt x="548" y="12"/>
                  </a:lnTo>
                  <a:lnTo>
                    <a:pt x="554" y="16"/>
                  </a:lnTo>
                  <a:lnTo>
                    <a:pt x="560" y="18"/>
                  </a:lnTo>
                  <a:lnTo>
                    <a:pt x="574" y="18"/>
                  </a:lnTo>
                  <a:lnTo>
                    <a:pt x="590" y="18"/>
                  </a:lnTo>
                  <a:lnTo>
                    <a:pt x="596" y="20"/>
                  </a:lnTo>
                  <a:lnTo>
                    <a:pt x="604" y="22"/>
                  </a:lnTo>
                  <a:lnTo>
                    <a:pt x="618" y="22"/>
                  </a:lnTo>
                  <a:lnTo>
                    <a:pt x="432" y="192"/>
                  </a:lnTo>
                  <a:lnTo>
                    <a:pt x="430" y="192"/>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37" name="Freeform 735">
              <a:extLst>
                <a:ext uri="{FF2B5EF4-FFF2-40B4-BE49-F238E27FC236}">
                  <a16:creationId xmlns:a16="http://schemas.microsoft.com/office/drawing/2014/main" id="{79F2E19E-F2D0-4C61-85E6-937E93E45A9B}"/>
                </a:ext>
              </a:extLst>
            </p:cNvPr>
            <p:cNvSpPr>
              <a:spLocks/>
            </p:cNvSpPr>
            <p:nvPr/>
          </p:nvSpPr>
          <p:spPr bwMode="gray">
            <a:xfrm>
              <a:off x="1677275" y="1884634"/>
              <a:ext cx="46557" cy="46579"/>
            </a:xfrm>
            <a:custGeom>
              <a:avLst/>
              <a:gdLst>
                <a:gd name="T0" fmla="*/ 0 w 42"/>
                <a:gd name="T1" fmla="*/ 2147483647 h 38"/>
                <a:gd name="T2" fmla="*/ 2147483647 w 42"/>
                <a:gd name="T3" fmla="*/ 2147483647 h 38"/>
                <a:gd name="T4" fmla="*/ 2147483647 w 42"/>
                <a:gd name="T5" fmla="*/ 2147483647 h 38"/>
                <a:gd name="T6" fmla="*/ 2147483647 w 42"/>
                <a:gd name="T7" fmla="*/ 2147483647 h 38"/>
                <a:gd name="T8" fmla="*/ 2147483647 w 42"/>
                <a:gd name="T9" fmla="*/ 2147483647 h 38"/>
                <a:gd name="T10" fmla="*/ 2147483647 w 42"/>
                <a:gd name="T11" fmla="*/ 2147483647 h 38"/>
                <a:gd name="T12" fmla="*/ 2147483647 w 42"/>
                <a:gd name="T13" fmla="*/ 2147483647 h 38"/>
                <a:gd name="T14" fmla="*/ 2147483647 w 42"/>
                <a:gd name="T15" fmla="*/ 2147483647 h 38"/>
                <a:gd name="T16" fmla="*/ 2147483647 w 42"/>
                <a:gd name="T17" fmla="*/ 2147483647 h 38"/>
                <a:gd name="T18" fmla="*/ 2147483647 w 42"/>
                <a:gd name="T19" fmla="*/ 2147483647 h 38"/>
                <a:gd name="T20" fmla="*/ 2147483647 w 42"/>
                <a:gd name="T21" fmla="*/ 2147483647 h 38"/>
                <a:gd name="T22" fmla="*/ 2147483647 w 42"/>
                <a:gd name="T23" fmla="*/ 0 h 38"/>
                <a:gd name="T24" fmla="*/ 2147483647 w 42"/>
                <a:gd name="T25" fmla="*/ 0 h 38"/>
                <a:gd name="T26" fmla="*/ 2147483647 w 42"/>
                <a:gd name="T27" fmla="*/ 0 h 38"/>
                <a:gd name="T28" fmla="*/ 2147483647 w 42"/>
                <a:gd name="T29" fmla="*/ 2147483647 h 38"/>
                <a:gd name="T30" fmla="*/ 2147483647 w 42"/>
                <a:gd name="T31" fmla="*/ 2147483647 h 38"/>
                <a:gd name="T32" fmla="*/ 2147483647 w 42"/>
                <a:gd name="T33" fmla="*/ 2147483647 h 38"/>
                <a:gd name="T34" fmla="*/ 0 w 42"/>
                <a:gd name="T35" fmla="*/ 2147483647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38"/>
                <a:gd name="T56" fmla="*/ 42 w 42"/>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38">
                  <a:moveTo>
                    <a:pt x="0" y="24"/>
                  </a:moveTo>
                  <a:lnTo>
                    <a:pt x="4" y="32"/>
                  </a:lnTo>
                  <a:lnTo>
                    <a:pt x="18" y="36"/>
                  </a:lnTo>
                  <a:lnTo>
                    <a:pt x="28" y="38"/>
                  </a:lnTo>
                  <a:lnTo>
                    <a:pt x="30" y="36"/>
                  </a:lnTo>
                  <a:lnTo>
                    <a:pt x="34" y="34"/>
                  </a:lnTo>
                  <a:lnTo>
                    <a:pt x="38" y="24"/>
                  </a:lnTo>
                  <a:lnTo>
                    <a:pt x="40" y="14"/>
                  </a:lnTo>
                  <a:lnTo>
                    <a:pt x="42" y="8"/>
                  </a:lnTo>
                  <a:lnTo>
                    <a:pt x="32" y="6"/>
                  </a:lnTo>
                  <a:lnTo>
                    <a:pt x="24" y="4"/>
                  </a:lnTo>
                  <a:lnTo>
                    <a:pt x="16" y="0"/>
                  </a:lnTo>
                  <a:lnTo>
                    <a:pt x="10" y="0"/>
                  </a:lnTo>
                  <a:lnTo>
                    <a:pt x="8" y="0"/>
                  </a:lnTo>
                  <a:lnTo>
                    <a:pt x="6" y="2"/>
                  </a:lnTo>
                  <a:lnTo>
                    <a:pt x="4" y="6"/>
                  </a:lnTo>
                  <a:lnTo>
                    <a:pt x="2" y="16"/>
                  </a:lnTo>
                  <a:lnTo>
                    <a:pt x="0" y="24"/>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338" name="Freeform 736">
              <a:extLst>
                <a:ext uri="{FF2B5EF4-FFF2-40B4-BE49-F238E27FC236}">
                  <a16:creationId xmlns:a16="http://schemas.microsoft.com/office/drawing/2014/main" id="{27468A71-A827-4B66-AD5F-45389E55A93B}"/>
                </a:ext>
              </a:extLst>
            </p:cNvPr>
            <p:cNvSpPr>
              <a:spLocks/>
            </p:cNvSpPr>
            <p:nvPr/>
          </p:nvSpPr>
          <p:spPr bwMode="gray">
            <a:xfrm>
              <a:off x="1058892" y="1331665"/>
              <a:ext cx="194588" cy="82407"/>
            </a:xfrm>
            <a:custGeom>
              <a:avLst/>
              <a:gdLst>
                <a:gd name="T0" fmla="*/ 2147483647 w 174"/>
                <a:gd name="T1" fmla="*/ 2147483647 h 68"/>
                <a:gd name="T2" fmla="*/ 2147483647 w 174"/>
                <a:gd name="T3" fmla="*/ 2147483647 h 68"/>
                <a:gd name="T4" fmla="*/ 2147483647 w 174"/>
                <a:gd name="T5" fmla="*/ 2147483647 h 68"/>
                <a:gd name="T6" fmla="*/ 2147483647 w 174"/>
                <a:gd name="T7" fmla="*/ 2147483647 h 68"/>
                <a:gd name="T8" fmla="*/ 2147483647 w 174"/>
                <a:gd name="T9" fmla="*/ 2147483647 h 68"/>
                <a:gd name="T10" fmla="*/ 2147483647 w 174"/>
                <a:gd name="T11" fmla="*/ 2147483647 h 68"/>
                <a:gd name="T12" fmla="*/ 2147483647 w 174"/>
                <a:gd name="T13" fmla="*/ 2147483647 h 68"/>
                <a:gd name="T14" fmla="*/ 2147483647 w 174"/>
                <a:gd name="T15" fmla="*/ 2147483647 h 68"/>
                <a:gd name="T16" fmla="*/ 2147483647 w 174"/>
                <a:gd name="T17" fmla="*/ 2147483647 h 68"/>
                <a:gd name="T18" fmla="*/ 2147483647 w 174"/>
                <a:gd name="T19" fmla="*/ 2147483647 h 68"/>
                <a:gd name="T20" fmla="*/ 2147483647 w 174"/>
                <a:gd name="T21" fmla="*/ 2147483647 h 68"/>
                <a:gd name="T22" fmla="*/ 2147483647 w 174"/>
                <a:gd name="T23" fmla="*/ 2147483647 h 68"/>
                <a:gd name="T24" fmla="*/ 2147483647 w 174"/>
                <a:gd name="T25" fmla="*/ 2147483647 h 68"/>
                <a:gd name="T26" fmla="*/ 0 w 174"/>
                <a:gd name="T27" fmla="*/ 2147483647 h 68"/>
                <a:gd name="T28" fmla="*/ 2147483647 w 174"/>
                <a:gd name="T29" fmla="*/ 2147483647 h 68"/>
                <a:gd name="T30" fmla="*/ 2147483647 w 174"/>
                <a:gd name="T31" fmla="*/ 2147483647 h 68"/>
                <a:gd name="T32" fmla="*/ 2147483647 w 174"/>
                <a:gd name="T33" fmla="*/ 2147483647 h 68"/>
                <a:gd name="T34" fmla="*/ 2147483647 w 174"/>
                <a:gd name="T35" fmla="*/ 2147483647 h 68"/>
                <a:gd name="T36" fmla="*/ 2147483647 w 174"/>
                <a:gd name="T37" fmla="*/ 2147483647 h 68"/>
                <a:gd name="T38" fmla="*/ 2147483647 w 174"/>
                <a:gd name="T39" fmla="*/ 2147483647 h 68"/>
                <a:gd name="T40" fmla="*/ 2147483647 w 174"/>
                <a:gd name="T41" fmla="*/ 0 h 68"/>
                <a:gd name="T42" fmla="*/ 2147483647 w 174"/>
                <a:gd name="T43" fmla="*/ 0 h 68"/>
                <a:gd name="T44" fmla="*/ 2147483647 w 174"/>
                <a:gd name="T45" fmla="*/ 0 h 68"/>
                <a:gd name="T46" fmla="*/ 2147483647 w 174"/>
                <a:gd name="T47" fmla="*/ 2147483647 h 68"/>
                <a:gd name="T48" fmla="*/ 2147483647 w 174"/>
                <a:gd name="T49" fmla="*/ 2147483647 h 68"/>
                <a:gd name="T50" fmla="*/ 2147483647 w 174"/>
                <a:gd name="T51" fmla="*/ 2147483647 h 68"/>
                <a:gd name="T52" fmla="*/ 2147483647 w 174"/>
                <a:gd name="T53" fmla="*/ 2147483647 h 68"/>
                <a:gd name="T54" fmla="*/ 2147483647 w 174"/>
                <a:gd name="T55" fmla="*/ 2147483647 h 68"/>
                <a:gd name="T56" fmla="*/ 2147483647 w 174"/>
                <a:gd name="T57" fmla="*/ 2147483647 h 68"/>
                <a:gd name="T58" fmla="*/ 2147483647 w 174"/>
                <a:gd name="T59" fmla="*/ 2147483647 h 68"/>
                <a:gd name="T60" fmla="*/ 2147483647 w 174"/>
                <a:gd name="T61" fmla="*/ 2147483647 h 68"/>
                <a:gd name="T62" fmla="*/ 2147483647 w 174"/>
                <a:gd name="T63" fmla="*/ 2147483647 h 68"/>
                <a:gd name="T64" fmla="*/ 2147483647 w 174"/>
                <a:gd name="T65" fmla="*/ 2147483647 h 68"/>
                <a:gd name="T66" fmla="*/ 2147483647 w 174"/>
                <a:gd name="T67" fmla="*/ 2147483647 h 68"/>
                <a:gd name="T68" fmla="*/ 2147483647 w 174"/>
                <a:gd name="T69" fmla="*/ 2147483647 h 68"/>
                <a:gd name="T70" fmla="*/ 2147483647 w 174"/>
                <a:gd name="T71" fmla="*/ 2147483647 h 68"/>
                <a:gd name="T72" fmla="*/ 2147483647 w 174"/>
                <a:gd name="T73" fmla="*/ 2147483647 h 68"/>
                <a:gd name="T74" fmla="*/ 2147483647 w 174"/>
                <a:gd name="T75" fmla="*/ 2147483647 h 68"/>
                <a:gd name="T76" fmla="*/ 2147483647 w 174"/>
                <a:gd name="T77" fmla="*/ 2147483647 h 68"/>
                <a:gd name="T78" fmla="*/ 2147483647 w 174"/>
                <a:gd name="T79" fmla="*/ 2147483647 h 68"/>
                <a:gd name="T80" fmla="*/ 2147483647 w 174"/>
                <a:gd name="T81" fmla="*/ 2147483647 h 68"/>
                <a:gd name="T82" fmla="*/ 2147483647 w 174"/>
                <a:gd name="T83" fmla="*/ 2147483647 h 68"/>
                <a:gd name="T84" fmla="*/ 2147483647 w 174"/>
                <a:gd name="T85" fmla="*/ 2147483647 h 68"/>
                <a:gd name="T86" fmla="*/ 2147483647 w 174"/>
                <a:gd name="T87" fmla="*/ 2147483647 h 68"/>
                <a:gd name="T88" fmla="*/ 2147483647 w 174"/>
                <a:gd name="T89" fmla="*/ 2147483647 h 68"/>
                <a:gd name="T90" fmla="*/ 2147483647 w 174"/>
                <a:gd name="T91" fmla="*/ 2147483647 h 68"/>
                <a:gd name="T92" fmla="*/ 2147483647 w 174"/>
                <a:gd name="T93" fmla="*/ 2147483647 h 68"/>
                <a:gd name="T94" fmla="*/ 2147483647 w 174"/>
                <a:gd name="T95" fmla="*/ 2147483647 h 68"/>
                <a:gd name="T96" fmla="*/ 2147483647 w 174"/>
                <a:gd name="T97" fmla="*/ 2147483647 h 68"/>
                <a:gd name="T98" fmla="*/ 2147483647 w 174"/>
                <a:gd name="T99" fmla="*/ 2147483647 h 68"/>
                <a:gd name="T100" fmla="*/ 2147483647 w 174"/>
                <a:gd name="T101" fmla="*/ 2147483647 h 68"/>
                <a:gd name="T102" fmla="*/ 2147483647 w 174"/>
                <a:gd name="T103" fmla="*/ 2147483647 h 68"/>
                <a:gd name="T104" fmla="*/ 2147483647 w 174"/>
                <a:gd name="T105" fmla="*/ 2147483647 h 68"/>
                <a:gd name="T106" fmla="*/ 2147483647 w 174"/>
                <a:gd name="T107" fmla="*/ 2147483647 h 68"/>
                <a:gd name="T108" fmla="*/ 2147483647 w 174"/>
                <a:gd name="T109" fmla="*/ 2147483647 h 68"/>
                <a:gd name="T110" fmla="*/ 2147483647 w 174"/>
                <a:gd name="T111" fmla="*/ 2147483647 h 68"/>
                <a:gd name="T112" fmla="*/ 2147483647 w 174"/>
                <a:gd name="T113" fmla="*/ 2147483647 h 68"/>
                <a:gd name="T114" fmla="*/ 2147483647 w 174"/>
                <a:gd name="T115" fmla="*/ 2147483647 h 68"/>
                <a:gd name="T116" fmla="*/ 2147483647 w 174"/>
                <a:gd name="T117" fmla="*/ 2147483647 h 68"/>
                <a:gd name="T118" fmla="*/ 2147483647 w 174"/>
                <a:gd name="T119" fmla="*/ 2147483647 h 68"/>
                <a:gd name="T120" fmla="*/ 2147483647 w 174"/>
                <a:gd name="T121" fmla="*/ 2147483647 h 68"/>
                <a:gd name="T122" fmla="*/ 2147483647 w 174"/>
                <a:gd name="T123" fmla="*/ 2147483647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4"/>
                <a:gd name="T187" fmla="*/ 0 h 68"/>
                <a:gd name="T188" fmla="*/ 174 w 174"/>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4" h="68">
                  <a:moveTo>
                    <a:pt x="48" y="20"/>
                  </a:moveTo>
                  <a:lnTo>
                    <a:pt x="48" y="16"/>
                  </a:lnTo>
                  <a:lnTo>
                    <a:pt x="52" y="16"/>
                  </a:lnTo>
                  <a:lnTo>
                    <a:pt x="52" y="12"/>
                  </a:lnTo>
                  <a:lnTo>
                    <a:pt x="48" y="10"/>
                  </a:lnTo>
                  <a:lnTo>
                    <a:pt x="46" y="12"/>
                  </a:lnTo>
                  <a:lnTo>
                    <a:pt x="38" y="12"/>
                  </a:lnTo>
                  <a:lnTo>
                    <a:pt x="32" y="16"/>
                  </a:lnTo>
                  <a:lnTo>
                    <a:pt x="24" y="20"/>
                  </a:lnTo>
                  <a:lnTo>
                    <a:pt x="16" y="22"/>
                  </a:lnTo>
                  <a:lnTo>
                    <a:pt x="14" y="24"/>
                  </a:lnTo>
                  <a:lnTo>
                    <a:pt x="12" y="26"/>
                  </a:lnTo>
                  <a:lnTo>
                    <a:pt x="6" y="28"/>
                  </a:lnTo>
                  <a:lnTo>
                    <a:pt x="0" y="28"/>
                  </a:lnTo>
                  <a:lnTo>
                    <a:pt x="4" y="26"/>
                  </a:lnTo>
                  <a:lnTo>
                    <a:pt x="6" y="26"/>
                  </a:lnTo>
                  <a:lnTo>
                    <a:pt x="8" y="20"/>
                  </a:lnTo>
                  <a:lnTo>
                    <a:pt x="12" y="14"/>
                  </a:lnTo>
                  <a:lnTo>
                    <a:pt x="18" y="10"/>
                  </a:lnTo>
                  <a:lnTo>
                    <a:pt x="26" y="6"/>
                  </a:lnTo>
                  <a:lnTo>
                    <a:pt x="44" y="0"/>
                  </a:lnTo>
                  <a:lnTo>
                    <a:pt x="60" y="0"/>
                  </a:lnTo>
                  <a:lnTo>
                    <a:pt x="64" y="0"/>
                  </a:lnTo>
                  <a:lnTo>
                    <a:pt x="66" y="2"/>
                  </a:lnTo>
                  <a:lnTo>
                    <a:pt x="70" y="4"/>
                  </a:lnTo>
                  <a:lnTo>
                    <a:pt x="84" y="8"/>
                  </a:lnTo>
                  <a:lnTo>
                    <a:pt x="92" y="16"/>
                  </a:lnTo>
                  <a:lnTo>
                    <a:pt x="96" y="18"/>
                  </a:lnTo>
                  <a:lnTo>
                    <a:pt x="102" y="18"/>
                  </a:lnTo>
                  <a:lnTo>
                    <a:pt x="110" y="20"/>
                  </a:lnTo>
                  <a:lnTo>
                    <a:pt x="122" y="26"/>
                  </a:lnTo>
                  <a:lnTo>
                    <a:pt x="130" y="34"/>
                  </a:lnTo>
                  <a:lnTo>
                    <a:pt x="140" y="40"/>
                  </a:lnTo>
                  <a:lnTo>
                    <a:pt x="152" y="44"/>
                  </a:lnTo>
                  <a:lnTo>
                    <a:pt x="150" y="46"/>
                  </a:lnTo>
                  <a:lnTo>
                    <a:pt x="150" y="48"/>
                  </a:lnTo>
                  <a:lnTo>
                    <a:pt x="166" y="52"/>
                  </a:lnTo>
                  <a:lnTo>
                    <a:pt x="172" y="56"/>
                  </a:lnTo>
                  <a:lnTo>
                    <a:pt x="174" y="62"/>
                  </a:lnTo>
                  <a:lnTo>
                    <a:pt x="166" y="64"/>
                  </a:lnTo>
                  <a:lnTo>
                    <a:pt x="162" y="64"/>
                  </a:lnTo>
                  <a:lnTo>
                    <a:pt x="162" y="66"/>
                  </a:lnTo>
                  <a:lnTo>
                    <a:pt x="152" y="68"/>
                  </a:lnTo>
                  <a:lnTo>
                    <a:pt x="140" y="68"/>
                  </a:lnTo>
                  <a:lnTo>
                    <a:pt x="116" y="66"/>
                  </a:lnTo>
                  <a:lnTo>
                    <a:pt x="120" y="62"/>
                  </a:lnTo>
                  <a:lnTo>
                    <a:pt x="126" y="56"/>
                  </a:lnTo>
                  <a:lnTo>
                    <a:pt x="126" y="52"/>
                  </a:lnTo>
                  <a:lnTo>
                    <a:pt x="118" y="52"/>
                  </a:lnTo>
                  <a:lnTo>
                    <a:pt x="110" y="50"/>
                  </a:lnTo>
                  <a:lnTo>
                    <a:pt x="106" y="46"/>
                  </a:lnTo>
                  <a:lnTo>
                    <a:pt x="104" y="40"/>
                  </a:lnTo>
                  <a:lnTo>
                    <a:pt x="104" y="36"/>
                  </a:lnTo>
                  <a:lnTo>
                    <a:pt x="102" y="34"/>
                  </a:lnTo>
                  <a:lnTo>
                    <a:pt x="98" y="32"/>
                  </a:lnTo>
                  <a:lnTo>
                    <a:pt x="84" y="32"/>
                  </a:lnTo>
                  <a:lnTo>
                    <a:pt x="82" y="30"/>
                  </a:lnTo>
                  <a:lnTo>
                    <a:pt x="78" y="28"/>
                  </a:lnTo>
                  <a:lnTo>
                    <a:pt x="64" y="24"/>
                  </a:lnTo>
                  <a:lnTo>
                    <a:pt x="54" y="20"/>
                  </a:lnTo>
                  <a:lnTo>
                    <a:pt x="48" y="18"/>
                  </a:lnTo>
                  <a:lnTo>
                    <a:pt x="48" y="20"/>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39" name="Freeform 737">
              <a:extLst>
                <a:ext uri="{FF2B5EF4-FFF2-40B4-BE49-F238E27FC236}">
                  <a16:creationId xmlns:a16="http://schemas.microsoft.com/office/drawing/2014/main" id="{26802F32-38FC-4D48-B87B-8AAB04A7C41B}"/>
                </a:ext>
              </a:extLst>
            </p:cNvPr>
            <p:cNvSpPr>
              <a:spLocks/>
            </p:cNvSpPr>
            <p:nvPr/>
          </p:nvSpPr>
          <p:spPr bwMode="gray">
            <a:xfrm>
              <a:off x="1474331" y="1681600"/>
              <a:ext cx="82371" cy="181536"/>
            </a:xfrm>
            <a:custGeom>
              <a:avLst/>
              <a:gdLst>
                <a:gd name="T0" fmla="*/ 2147483647 w 74"/>
                <a:gd name="T1" fmla="*/ 0 h 148"/>
                <a:gd name="T2" fmla="*/ 2147483647 w 74"/>
                <a:gd name="T3" fmla="*/ 2147483647 h 148"/>
                <a:gd name="T4" fmla="*/ 2147483647 w 74"/>
                <a:gd name="T5" fmla="*/ 2147483647 h 148"/>
                <a:gd name="T6" fmla="*/ 2147483647 w 74"/>
                <a:gd name="T7" fmla="*/ 2147483647 h 148"/>
                <a:gd name="T8" fmla="*/ 2147483647 w 74"/>
                <a:gd name="T9" fmla="*/ 2147483647 h 148"/>
                <a:gd name="T10" fmla="*/ 2147483647 w 74"/>
                <a:gd name="T11" fmla="*/ 2147483647 h 148"/>
                <a:gd name="T12" fmla="*/ 2147483647 w 74"/>
                <a:gd name="T13" fmla="*/ 2147483647 h 148"/>
                <a:gd name="T14" fmla="*/ 0 w 74"/>
                <a:gd name="T15" fmla="*/ 2147483647 h 148"/>
                <a:gd name="T16" fmla="*/ 0 w 74"/>
                <a:gd name="T17" fmla="*/ 2147483647 h 148"/>
                <a:gd name="T18" fmla="*/ 2147483647 w 74"/>
                <a:gd name="T19" fmla="*/ 2147483647 h 148"/>
                <a:gd name="T20" fmla="*/ 2147483647 w 74"/>
                <a:gd name="T21" fmla="*/ 2147483647 h 148"/>
                <a:gd name="T22" fmla="*/ 2147483647 w 74"/>
                <a:gd name="T23" fmla="*/ 2147483647 h 148"/>
                <a:gd name="T24" fmla="*/ 2147483647 w 74"/>
                <a:gd name="T25" fmla="*/ 2147483647 h 148"/>
                <a:gd name="T26" fmla="*/ 2147483647 w 74"/>
                <a:gd name="T27" fmla="*/ 2147483647 h 148"/>
                <a:gd name="T28" fmla="*/ 2147483647 w 74"/>
                <a:gd name="T29" fmla="*/ 2147483647 h 148"/>
                <a:gd name="T30" fmla="*/ 2147483647 w 74"/>
                <a:gd name="T31" fmla="*/ 2147483647 h 148"/>
                <a:gd name="T32" fmla="*/ 2147483647 w 74"/>
                <a:gd name="T33" fmla="*/ 2147483647 h 148"/>
                <a:gd name="T34" fmla="*/ 2147483647 w 74"/>
                <a:gd name="T35" fmla="*/ 2147483647 h 148"/>
                <a:gd name="T36" fmla="*/ 2147483647 w 74"/>
                <a:gd name="T37" fmla="*/ 2147483647 h 148"/>
                <a:gd name="T38" fmla="*/ 2147483647 w 74"/>
                <a:gd name="T39" fmla="*/ 2147483647 h 148"/>
                <a:gd name="T40" fmla="*/ 2147483647 w 74"/>
                <a:gd name="T41" fmla="*/ 2147483647 h 148"/>
                <a:gd name="T42" fmla="*/ 2147483647 w 74"/>
                <a:gd name="T43" fmla="*/ 2147483647 h 148"/>
                <a:gd name="T44" fmla="*/ 2147483647 w 74"/>
                <a:gd name="T45" fmla="*/ 2147483647 h 148"/>
                <a:gd name="T46" fmla="*/ 2147483647 w 74"/>
                <a:gd name="T47" fmla="*/ 2147483647 h 148"/>
                <a:gd name="T48" fmla="*/ 2147483647 w 74"/>
                <a:gd name="T49" fmla="*/ 2147483647 h 148"/>
                <a:gd name="T50" fmla="*/ 2147483647 w 74"/>
                <a:gd name="T51" fmla="*/ 2147483647 h 148"/>
                <a:gd name="T52" fmla="*/ 2147483647 w 74"/>
                <a:gd name="T53" fmla="*/ 2147483647 h 148"/>
                <a:gd name="T54" fmla="*/ 2147483647 w 74"/>
                <a:gd name="T55" fmla="*/ 2147483647 h 148"/>
                <a:gd name="T56" fmla="*/ 2147483647 w 74"/>
                <a:gd name="T57" fmla="*/ 2147483647 h 148"/>
                <a:gd name="T58" fmla="*/ 2147483647 w 74"/>
                <a:gd name="T59" fmla="*/ 2147483647 h 148"/>
                <a:gd name="T60" fmla="*/ 2147483647 w 74"/>
                <a:gd name="T61" fmla="*/ 2147483647 h 148"/>
                <a:gd name="T62" fmla="*/ 2147483647 w 74"/>
                <a:gd name="T63" fmla="*/ 2147483647 h 148"/>
                <a:gd name="T64" fmla="*/ 2147483647 w 74"/>
                <a:gd name="T65" fmla="*/ 2147483647 h 148"/>
                <a:gd name="T66" fmla="*/ 2147483647 w 74"/>
                <a:gd name="T67" fmla="*/ 2147483647 h 148"/>
                <a:gd name="T68" fmla="*/ 2147483647 w 74"/>
                <a:gd name="T69" fmla="*/ 2147483647 h 148"/>
                <a:gd name="T70" fmla="*/ 2147483647 w 74"/>
                <a:gd name="T71" fmla="*/ 2147483647 h 148"/>
                <a:gd name="T72" fmla="*/ 2147483647 w 74"/>
                <a:gd name="T73" fmla="*/ 2147483647 h 148"/>
                <a:gd name="T74" fmla="*/ 2147483647 w 74"/>
                <a:gd name="T75" fmla="*/ 2147483647 h 148"/>
                <a:gd name="T76" fmla="*/ 2147483647 w 74"/>
                <a:gd name="T77" fmla="*/ 2147483647 h 148"/>
                <a:gd name="T78" fmla="*/ 2147483647 w 74"/>
                <a:gd name="T79" fmla="*/ 2147483647 h 148"/>
                <a:gd name="T80" fmla="*/ 2147483647 w 74"/>
                <a:gd name="T81" fmla="*/ 2147483647 h 148"/>
                <a:gd name="T82" fmla="*/ 2147483647 w 74"/>
                <a:gd name="T83" fmla="*/ 2147483647 h 148"/>
                <a:gd name="T84" fmla="*/ 2147483647 w 74"/>
                <a:gd name="T85" fmla="*/ 2147483647 h 148"/>
                <a:gd name="T86" fmla="*/ 2147483647 w 74"/>
                <a:gd name="T87" fmla="*/ 2147483647 h 148"/>
                <a:gd name="T88" fmla="*/ 2147483647 w 74"/>
                <a:gd name="T89" fmla="*/ 2147483647 h 148"/>
                <a:gd name="T90" fmla="*/ 2147483647 w 74"/>
                <a:gd name="T91" fmla="*/ 2147483647 h 148"/>
                <a:gd name="T92" fmla="*/ 2147483647 w 74"/>
                <a:gd name="T93" fmla="*/ 2147483647 h 148"/>
                <a:gd name="T94" fmla="*/ 2147483647 w 74"/>
                <a:gd name="T95" fmla="*/ 2147483647 h 148"/>
                <a:gd name="T96" fmla="*/ 2147483647 w 74"/>
                <a:gd name="T97" fmla="*/ 2147483647 h 148"/>
                <a:gd name="T98" fmla="*/ 2147483647 w 74"/>
                <a:gd name="T99" fmla="*/ 2147483647 h 148"/>
                <a:gd name="T100" fmla="*/ 2147483647 w 74"/>
                <a:gd name="T101" fmla="*/ 2147483647 h 148"/>
                <a:gd name="T102" fmla="*/ 2147483647 w 74"/>
                <a:gd name="T103" fmla="*/ 2147483647 h 148"/>
                <a:gd name="T104" fmla="*/ 2147483647 w 74"/>
                <a:gd name="T105" fmla="*/ 2147483647 h 148"/>
                <a:gd name="T106" fmla="*/ 2147483647 w 74"/>
                <a:gd name="T107" fmla="*/ 2147483647 h 148"/>
                <a:gd name="T108" fmla="*/ 2147483647 w 74"/>
                <a:gd name="T109" fmla="*/ 0 h 1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4"/>
                <a:gd name="T166" fmla="*/ 0 h 148"/>
                <a:gd name="T167" fmla="*/ 74 w 74"/>
                <a:gd name="T168" fmla="*/ 148 h 1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4" h="148">
                  <a:moveTo>
                    <a:pt x="26" y="0"/>
                  </a:moveTo>
                  <a:lnTo>
                    <a:pt x="22" y="8"/>
                  </a:lnTo>
                  <a:lnTo>
                    <a:pt x="18" y="14"/>
                  </a:lnTo>
                  <a:lnTo>
                    <a:pt x="12" y="18"/>
                  </a:lnTo>
                  <a:lnTo>
                    <a:pt x="10" y="24"/>
                  </a:lnTo>
                  <a:lnTo>
                    <a:pt x="12" y="30"/>
                  </a:lnTo>
                  <a:lnTo>
                    <a:pt x="18" y="34"/>
                  </a:lnTo>
                  <a:lnTo>
                    <a:pt x="0" y="44"/>
                  </a:lnTo>
                  <a:lnTo>
                    <a:pt x="0" y="58"/>
                  </a:lnTo>
                  <a:lnTo>
                    <a:pt x="2" y="62"/>
                  </a:lnTo>
                  <a:lnTo>
                    <a:pt x="4" y="64"/>
                  </a:lnTo>
                  <a:lnTo>
                    <a:pt x="8" y="68"/>
                  </a:lnTo>
                  <a:lnTo>
                    <a:pt x="8" y="72"/>
                  </a:lnTo>
                  <a:lnTo>
                    <a:pt x="20" y="72"/>
                  </a:lnTo>
                  <a:lnTo>
                    <a:pt x="20" y="80"/>
                  </a:lnTo>
                  <a:lnTo>
                    <a:pt x="20" y="84"/>
                  </a:lnTo>
                  <a:lnTo>
                    <a:pt x="24" y="88"/>
                  </a:lnTo>
                  <a:lnTo>
                    <a:pt x="28" y="94"/>
                  </a:lnTo>
                  <a:lnTo>
                    <a:pt x="28" y="100"/>
                  </a:lnTo>
                  <a:lnTo>
                    <a:pt x="28" y="104"/>
                  </a:lnTo>
                  <a:lnTo>
                    <a:pt x="26" y="108"/>
                  </a:lnTo>
                  <a:lnTo>
                    <a:pt x="24" y="114"/>
                  </a:lnTo>
                  <a:lnTo>
                    <a:pt x="22" y="120"/>
                  </a:lnTo>
                  <a:lnTo>
                    <a:pt x="24" y="130"/>
                  </a:lnTo>
                  <a:lnTo>
                    <a:pt x="28" y="138"/>
                  </a:lnTo>
                  <a:lnTo>
                    <a:pt x="34" y="146"/>
                  </a:lnTo>
                  <a:lnTo>
                    <a:pt x="36" y="148"/>
                  </a:lnTo>
                  <a:lnTo>
                    <a:pt x="40" y="148"/>
                  </a:lnTo>
                  <a:lnTo>
                    <a:pt x="46" y="148"/>
                  </a:lnTo>
                  <a:lnTo>
                    <a:pt x="50" y="146"/>
                  </a:lnTo>
                  <a:lnTo>
                    <a:pt x="58" y="140"/>
                  </a:lnTo>
                  <a:lnTo>
                    <a:pt x="64" y="134"/>
                  </a:lnTo>
                  <a:lnTo>
                    <a:pt x="68" y="132"/>
                  </a:lnTo>
                  <a:lnTo>
                    <a:pt x="74" y="132"/>
                  </a:lnTo>
                  <a:lnTo>
                    <a:pt x="72" y="126"/>
                  </a:lnTo>
                  <a:lnTo>
                    <a:pt x="70" y="120"/>
                  </a:lnTo>
                  <a:lnTo>
                    <a:pt x="64" y="110"/>
                  </a:lnTo>
                  <a:lnTo>
                    <a:pt x="58" y="102"/>
                  </a:lnTo>
                  <a:lnTo>
                    <a:pt x="56" y="98"/>
                  </a:lnTo>
                  <a:lnTo>
                    <a:pt x="56" y="92"/>
                  </a:lnTo>
                  <a:lnTo>
                    <a:pt x="56" y="88"/>
                  </a:lnTo>
                  <a:lnTo>
                    <a:pt x="58" y="84"/>
                  </a:lnTo>
                  <a:lnTo>
                    <a:pt x="62" y="78"/>
                  </a:lnTo>
                  <a:lnTo>
                    <a:pt x="68" y="74"/>
                  </a:lnTo>
                  <a:lnTo>
                    <a:pt x="72" y="68"/>
                  </a:lnTo>
                  <a:lnTo>
                    <a:pt x="74" y="46"/>
                  </a:lnTo>
                  <a:lnTo>
                    <a:pt x="64" y="38"/>
                  </a:lnTo>
                  <a:lnTo>
                    <a:pt x="60" y="34"/>
                  </a:lnTo>
                  <a:lnTo>
                    <a:pt x="54" y="34"/>
                  </a:lnTo>
                  <a:lnTo>
                    <a:pt x="48" y="34"/>
                  </a:lnTo>
                  <a:lnTo>
                    <a:pt x="48" y="26"/>
                  </a:lnTo>
                  <a:lnTo>
                    <a:pt x="46" y="20"/>
                  </a:lnTo>
                  <a:lnTo>
                    <a:pt x="42" y="12"/>
                  </a:lnTo>
                  <a:lnTo>
                    <a:pt x="34" y="4"/>
                  </a:lnTo>
                  <a:lnTo>
                    <a:pt x="26" y="0"/>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40" name="Freeform 738">
              <a:extLst>
                <a:ext uri="{FF2B5EF4-FFF2-40B4-BE49-F238E27FC236}">
                  <a16:creationId xmlns:a16="http://schemas.microsoft.com/office/drawing/2014/main" id="{3555B319-9D02-4332-9C04-CC88799829D2}"/>
                </a:ext>
              </a:extLst>
            </p:cNvPr>
            <p:cNvSpPr>
              <a:spLocks/>
            </p:cNvSpPr>
            <p:nvPr/>
          </p:nvSpPr>
          <p:spPr bwMode="gray">
            <a:xfrm>
              <a:off x="1536409" y="1737734"/>
              <a:ext cx="79984" cy="113460"/>
            </a:xfrm>
            <a:custGeom>
              <a:avLst/>
              <a:gdLst>
                <a:gd name="T0" fmla="*/ 2147483647 w 72"/>
                <a:gd name="T1" fmla="*/ 2147483647 h 92"/>
                <a:gd name="T2" fmla="*/ 2147483647 w 72"/>
                <a:gd name="T3" fmla="*/ 2147483647 h 92"/>
                <a:gd name="T4" fmla="*/ 2147483647 w 72"/>
                <a:gd name="T5" fmla="*/ 2147483647 h 92"/>
                <a:gd name="T6" fmla="*/ 2147483647 w 72"/>
                <a:gd name="T7" fmla="*/ 2147483647 h 92"/>
                <a:gd name="T8" fmla="*/ 2147483647 w 72"/>
                <a:gd name="T9" fmla="*/ 2147483647 h 92"/>
                <a:gd name="T10" fmla="*/ 2147483647 w 72"/>
                <a:gd name="T11" fmla="*/ 2147483647 h 92"/>
                <a:gd name="T12" fmla="*/ 2147483647 w 72"/>
                <a:gd name="T13" fmla="*/ 2147483647 h 92"/>
                <a:gd name="T14" fmla="*/ 2147483647 w 72"/>
                <a:gd name="T15" fmla="*/ 2147483647 h 92"/>
                <a:gd name="T16" fmla="*/ 2147483647 w 72"/>
                <a:gd name="T17" fmla="*/ 2147483647 h 92"/>
                <a:gd name="T18" fmla="*/ 2147483647 w 72"/>
                <a:gd name="T19" fmla="*/ 2147483647 h 92"/>
                <a:gd name="T20" fmla="*/ 2147483647 w 72"/>
                <a:gd name="T21" fmla="*/ 2147483647 h 92"/>
                <a:gd name="T22" fmla="*/ 2147483647 w 72"/>
                <a:gd name="T23" fmla="*/ 2147483647 h 92"/>
                <a:gd name="T24" fmla="*/ 2147483647 w 72"/>
                <a:gd name="T25" fmla="*/ 2147483647 h 92"/>
                <a:gd name="T26" fmla="*/ 2147483647 w 72"/>
                <a:gd name="T27" fmla="*/ 2147483647 h 92"/>
                <a:gd name="T28" fmla="*/ 2147483647 w 72"/>
                <a:gd name="T29" fmla="*/ 2147483647 h 92"/>
                <a:gd name="T30" fmla="*/ 2147483647 w 72"/>
                <a:gd name="T31" fmla="*/ 2147483647 h 92"/>
                <a:gd name="T32" fmla="*/ 2147483647 w 72"/>
                <a:gd name="T33" fmla="*/ 2147483647 h 92"/>
                <a:gd name="T34" fmla="*/ 2147483647 w 72"/>
                <a:gd name="T35" fmla="*/ 2147483647 h 92"/>
                <a:gd name="T36" fmla="*/ 2147483647 w 72"/>
                <a:gd name="T37" fmla="*/ 2147483647 h 92"/>
                <a:gd name="T38" fmla="*/ 2147483647 w 72"/>
                <a:gd name="T39" fmla="*/ 2147483647 h 92"/>
                <a:gd name="T40" fmla="*/ 2147483647 w 72"/>
                <a:gd name="T41" fmla="*/ 2147483647 h 92"/>
                <a:gd name="T42" fmla="*/ 2147483647 w 72"/>
                <a:gd name="T43" fmla="*/ 2147483647 h 92"/>
                <a:gd name="T44" fmla="*/ 2147483647 w 72"/>
                <a:gd name="T45" fmla="*/ 2147483647 h 92"/>
                <a:gd name="T46" fmla="*/ 2147483647 w 72"/>
                <a:gd name="T47" fmla="*/ 2147483647 h 92"/>
                <a:gd name="T48" fmla="*/ 2147483647 w 72"/>
                <a:gd name="T49" fmla="*/ 2147483647 h 92"/>
                <a:gd name="T50" fmla="*/ 0 w 72"/>
                <a:gd name="T51" fmla="*/ 2147483647 h 92"/>
                <a:gd name="T52" fmla="*/ 0 w 72"/>
                <a:gd name="T53" fmla="*/ 2147483647 h 92"/>
                <a:gd name="T54" fmla="*/ 0 w 72"/>
                <a:gd name="T55" fmla="*/ 2147483647 h 92"/>
                <a:gd name="T56" fmla="*/ 2147483647 w 72"/>
                <a:gd name="T57" fmla="*/ 2147483647 h 92"/>
                <a:gd name="T58" fmla="*/ 2147483647 w 72"/>
                <a:gd name="T59" fmla="*/ 2147483647 h 92"/>
                <a:gd name="T60" fmla="*/ 2147483647 w 72"/>
                <a:gd name="T61" fmla="*/ 2147483647 h 92"/>
                <a:gd name="T62" fmla="*/ 2147483647 w 72"/>
                <a:gd name="T63" fmla="*/ 2147483647 h 92"/>
                <a:gd name="T64" fmla="*/ 2147483647 w 72"/>
                <a:gd name="T65" fmla="*/ 0 h 92"/>
                <a:gd name="T66" fmla="*/ 2147483647 w 72"/>
                <a:gd name="T67" fmla="*/ 2147483647 h 92"/>
                <a:gd name="T68" fmla="*/ 2147483647 w 72"/>
                <a:gd name="T69" fmla="*/ 2147483647 h 92"/>
                <a:gd name="T70" fmla="*/ 2147483647 w 72"/>
                <a:gd name="T71" fmla="*/ 2147483647 h 92"/>
                <a:gd name="T72" fmla="*/ 2147483647 w 72"/>
                <a:gd name="T73" fmla="*/ 2147483647 h 92"/>
                <a:gd name="T74" fmla="*/ 2147483647 w 72"/>
                <a:gd name="T75" fmla="*/ 2147483647 h 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92"/>
                <a:gd name="T116" fmla="*/ 72 w 72"/>
                <a:gd name="T117" fmla="*/ 92 h 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92">
                  <a:moveTo>
                    <a:pt x="72" y="12"/>
                  </a:moveTo>
                  <a:lnTo>
                    <a:pt x="70" y="20"/>
                  </a:lnTo>
                  <a:lnTo>
                    <a:pt x="66" y="26"/>
                  </a:lnTo>
                  <a:lnTo>
                    <a:pt x="64" y="32"/>
                  </a:lnTo>
                  <a:lnTo>
                    <a:pt x="62" y="40"/>
                  </a:lnTo>
                  <a:lnTo>
                    <a:pt x="64" y="46"/>
                  </a:lnTo>
                  <a:lnTo>
                    <a:pt x="66" y="50"/>
                  </a:lnTo>
                  <a:lnTo>
                    <a:pt x="68" y="56"/>
                  </a:lnTo>
                  <a:lnTo>
                    <a:pt x="70" y="62"/>
                  </a:lnTo>
                  <a:lnTo>
                    <a:pt x="68" y="68"/>
                  </a:lnTo>
                  <a:lnTo>
                    <a:pt x="64" y="72"/>
                  </a:lnTo>
                  <a:lnTo>
                    <a:pt x="60" y="82"/>
                  </a:lnTo>
                  <a:lnTo>
                    <a:pt x="56" y="78"/>
                  </a:lnTo>
                  <a:lnTo>
                    <a:pt x="54" y="74"/>
                  </a:lnTo>
                  <a:lnTo>
                    <a:pt x="44" y="78"/>
                  </a:lnTo>
                  <a:lnTo>
                    <a:pt x="32" y="82"/>
                  </a:lnTo>
                  <a:lnTo>
                    <a:pt x="32" y="92"/>
                  </a:lnTo>
                  <a:lnTo>
                    <a:pt x="28" y="90"/>
                  </a:lnTo>
                  <a:lnTo>
                    <a:pt x="24" y="88"/>
                  </a:lnTo>
                  <a:lnTo>
                    <a:pt x="22" y="86"/>
                  </a:lnTo>
                  <a:lnTo>
                    <a:pt x="18" y="86"/>
                  </a:lnTo>
                  <a:lnTo>
                    <a:pt x="16" y="80"/>
                  </a:lnTo>
                  <a:lnTo>
                    <a:pt x="14" y="74"/>
                  </a:lnTo>
                  <a:lnTo>
                    <a:pt x="8" y="64"/>
                  </a:lnTo>
                  <a:lnTo>
                    <a:pt x="2" y="56"/>
                  </a:lnTo>
                  <a:lnTo>
                    <a:pt x="0" y="52"/>
                  </a:lnTo>
                  <a:lnTo>
                    <a:pt x="0" y="46"/>
                  </a:lnTo>
                  <a:lnTo>
                    <a:pt x="0" y="42"/>
                  </a:lnTo>
                  <a:lnTo>
                    <a:pt x="2" y="38"/>
                  </a:lnTo>
                  <a:lnTo>
                    <a:pt x="6" y="32"/>
                  </a:lnTo>
                  <a:lnTo>
                    <a:pt x="12" y="28"/>
                  </a:lnTo>
                  <a:lnTo>
                    <a:pt x="16" y="22"/>
                  </a:lnTo>
                  <a:lnTo>
                    <a:pt x="20" y="0"/>
                  </a:lnTo>
                  <a:lnTo>
                    <a:pt x="26" y="6"/>
                  </a:lnTo>
                  <a:lnTo>
                    <a:pt x="34" y="6"/>
                  </a:lnTo>
                  <a:lnTo>
                    <a:pt x="48" y="8"/>
                  </a:lnTo>
                  <a:lnTo>
                    <a:pt x="60" y="8"/>
                  </a:lnTo>
                  <a:lnTo>
                    <a:pt x="72" y="12"/>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41" name="Freeform 739">
              <a:extLst>
                <a:ext uri="{FF2B5EF4-FFF2-40B4-BE49-F238E27FC236}">
                  <a16:creationId xmlns:a16="http://schemas.microsoft.com/office/drawing/2014/main" id="{31C07291-7DB6-40B3-A9A0-3D39DD6B1A07}"/>
                </a:ext>
              </a:extLst>
            </p:cNvPr>
            <p:cNvSpPr>
              <a:spLocks/>
            </p:cNvSpPr>
            <p:nvPr/>
          </p:nvSpPr>
          <p:spPr bwMode="gray">
            <a:xfrm>
              <a:off x="1603261" y="1750871"/>
              <a:ext cx="66852" cy="89574"/>
            </a:xfrm>
            <a:custGeom>
              <a:avLst/>
              <a:gdLst>
                <a:gd name="T0" fmla="*/ 2147483647 w 60"/>
                <a:gd name="T1" fmla="*/ 2147483647 h 74"/>
                <a:gd name="T2" fmla="*/ 2147483647 w 60"/>
                <a:gd name="T3" fmla="*/ 2147483647 h 74"/>
                <a:gd name="T4" fmla="*/ 2147483647 w 60"/>
                <a:gd name="T5" fmla="*/ 2147483647 h 74"/>
                <a:gd name="T6" fmla="*/ 2147483647 w 60"/>
                <a:gd name="T7" fmla="*/ 2147483647 h 74"/>
                <a:gd name="T8" fmla="*/ 2147483647 w 60"/>
                <a:gd name="T9" fmla="*/ 2147483647 h 74"/>
                <a:gd name="T10" fmla="*/ 2147483647 w 60"/>
                <a:gd name="T11" fmla="*/ 2147483647 h 74"/>
                <a:gd name="T12" fmla="*/ 2147483647 w 60"/>
                <a:gd name="T13" fmla="*/ 2147483647 h 74"/>
                <a:gd name="T14" fmla="*/ 2147483647 w 60"/>
                <a:gd name="T15" fmla="*/ 2147483647 h 74"/>
                <a:gd name="T16" fmla="*/ 2147483647 w 60"/>
                <a:gd name="T17" fmla="*/ 2147483647 h 74"/>
                <a:gd name="T18" fmla="*/ 0 w 60"/>
                <a:gd name="T19" fmla="*/ 2147483647 h 74"/>
                <a:gd name="T20" fmla="*/ 2147483647 w 60"/>
                <a:gd name="T21" fmla="*/ 2147483647 h 74"/>
                <a:gd name="T22" fmla="*/ 2147483647 w 60"/>
                <a:gd name="T23" fmla="*/ 2147483647 h 74"/>
                <a:gd name="T24" fmla="*/ 2147483647 w 60"/>
                <a:gd name="T25" fmla="*/ 2147483647 h 74"/>
                <a:gd name="T26" fmla="*/ 2147483647 w 60"/>
                <a:gd name="T27" fmla="*/ 2147483647 h 74"/>
                <a:gd name="T28" fmla="*/ 2147483647 w 60"/>
                <a:gd name="T29" fmla="*/ 2147483647 h 74"/>
                <a:gd name="T30" fmla="*/ 2147483647 w 60"/>
                <a:gd name="T31" fmla="*/ 2147483647 h 74"/>
                <a:gd name="T32" fmla="*/ 2147483647 w 60"/>
                <a:gd name="T33" fmla="*/ 2147483647 h 74"/>
                <a:gd name="T34" fmla="*/ 2147483647 w 60"/>
                <a:gd name="T35" fmla="*/ 2147483647 h 74"/>
                <a:gd name="T36" fmla="*/ 2147483647 w 60"/>
                <a:gd name="T37" fmla="*/ 2147483647 h 74"/>
                <a:gd name="T38" fmla="*/ 2147483647 w 60"/>
                <a:gd name="T39" fmla="*/ 2147483647 h 74"/>
                <a:gd name="T40" fmla="*/ 2147483647 w 60"/>
                <a:gd name="T41" fmla="*/ 0 h 74"/>
                <a:gd name="T42" fmla="*/ 2147483647 w 60"/>
                <a:gd name="T43" fmla="*/ 2147483647 h 74"/>
                <a:gd name="T44" fmla="*/ 2147483647 w 60"/>
                <a:gd name="T45" fmla="*/ 2147483647 h 74"/>
                <a:gd name="T46" fmla="*/ 2147483647 w 60"/>
                <a:gd name="T47" fmla="*/ 2147483647 h 74"/>
                <a:gd name="T48" fmla="*/ 2147483647 w 60"/>
                <a:gd name="T49" fmla="*/ 2147483647 h 74"/>
                <a:gd name="T50" fmla="*/ 2147483647 w 60"/>
                <a:gd name="T51" fmla="*/ 214748364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0"/>
                <a:gd name="T79" fmla="*/ 0 h 74"/>
                <a:gd name="T80" fmla="*/ 60 w 60"/>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0" h="74">
                  <a:moveTo>
                    <a:pt x="60" y="32"/>
                  </a:moveTo>
                  <a:lnTo>
                    <a:pt x="56" y="30"/>
                  </a:lnTo>
                  <a:lnTo>
                    <a:pt x="50" y="44"/>
                  </a:lnTo>
                  <a:lnTo>
                    <a:pt x="42" y="58"/>
                  </a:lnTo>
                  <a:lnTo>
                    <a:pt x="36" y="64"/>
                  </a:lnTo>
                  <a:lnTo>
                    <a:pt x="30" y="70"/>
                  </a:lnTo>
                  <a:lnTo>
                    <a:pt x="22" y="74"/>
                  </a:lnTo>
                  <a:lnTo>
                    <a:pt x="12" y="74"/>
                  </a:lnTo>
                  <a:lnTo>
                    <a:pt x="6" y="74"/>
                  </a:lnTo>
                  <a:lnTo>
                    <a:pt x="0" y="72"/>
                  </a:lnTo>
                  <a:lnTo>
                    <a:pt x="4" y="62"/>
                  </a:lnTo>
                  <a:lnTo>
                    <a:pt x="8" y="58"/>
                  </a:lnTo>
                  <a:lnTo>
                    <a:pt x="10" y="52"/>
                  </a:lnTo>
                  <a:lnTo>
                    <a:pt x="8" y="46"/>
                  </a:lnTo>
                  <a:lnTo>
                    <a:pt x="6" y="40"/>
                  </a:lnTo>
                  <a:lnTo>
                    <a:pt x="4" y="36"/>
                  </a:lnTo>
                  <a:lnTo>
                    <a:pt x="2" y="30"/>
                  </a:lnTo>
                  <a:lnTo>
                    <a:pt x="4" y="22"/>
                  </a:lnTo>
                  <a:lnTo>
                    <a:pt x="8" y="16"/>
                  </a:lnTo>
                  <a:lnTo>
                    <a:pt x="10" y="10"/>
                  </a:lnTo>
                  <a:lnTo>
                    <a:pt x="12" y="0"/>
                  </a:lnTo>
                  <a:lnTo>
                    <a:pt x="26" y="6"/>
                  </a:lnTo>
                  <a:lnTo>
                    <a:pt x="36" y="12"/>
                  </a:lnTo>
                  <a:lnTo>
                    <a:pt x="46" y="20"/>
                  </a:lnTo>
                  <a:lnTo>
                    <a:pt x="56" y="30"/>
                  </a:lnTo>
                  <a:lnTo>
                    <a:pt x="60" y="32"/>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42" name="Freeform 740">
              <a:extLst>
                <a:ext uri="{FF2B5EF4-FFF2-40B4-BE49-F238E27FC236}">
                  <a16:creationId xmlns:a16="http://schemas.microsoft.com/office/drawing/2014/main" id="{5E1BA93B-86FF-4EC1-8CB9-31822BE7ECF2}"/>
                </a:ext>
              </a:extLst>
            </p:cNvPr>
            <p:cNvSpPr>
              <a:spLocks/>
            </p:cNvSpPr>
            <p:nvPr/>
          </p:nvSpPr>
          <p:spPr bwMode="gray">
            <a:xfrm>
              <a:off x="1248704" y="1607553"/>
              <a:ext cx="254277" cy="267528"/>
            </a:xfrm>
            <a:custGeom>
              <a:avLst/>
              <a:gdLst>
                <a:gd name="T0" fmla="*/ 2147483647 w 228"/>
                <a:gd name="T1" fmla="*/ 2147483647 h 218"/>
                <a:gd name="T2" fmla="*/ 2147483647 w 228"/>
                <a:gd name="T3" fmla="*/ 2147483647 h 218"/>
                <a:gd name="T4" fmla="*/ 2147483647 w 228"/>
                <a:gd name="T5" fmla="*/ 2147483647 h 218"/>
                <a:gd name="T6" fmla="*/ 2147483647 w 228"/>
                <a:gd name="T7" fmla="*/ 2147483647 h 218"/>
                <a:gd name="T8" fmla="*/ 2147483647 w 228"/>
                <a:gd name="T9" fmla="*/ 2147483647 h 218"/>
                <a:gd name="T10" fmla="*/ 2147483647 w 228"/>
                <a:gd name="T11" fmla="*/ 2147483647 h 218"/>
                <a:gd name="T12" fmla="*/ 2147483647 w 228"/>
                <a:gd name="T13" fmla="*/ 2147483647 h 218"/>
                <a:gd name="T14" fmla="*/ 2147483647 w 228"/>
                <a:gd name="T15" fmla="*/ 2147483647 h 218"/>
                <a:gd name="T16" fmla="*/ 2147483647 w 228"/>
                <a:gd name="T17" fmla="*/ 2147483647 h 218"/>
                <a:gd name="T18" fmla="*/ 2147483647 w 228"/>
                <a:gd name="T19" fmla="*/ 2147483647 h 218"/>
                <a:gd name="T20" fmla="*/ 2147483647 w 228"/>
                <a:gd name="T21" fmla="*/ 2147483647 h 218"/>
                <a:gd name="T22" fmla="*/ 2147483647 w 228"/>
                <a:gd name="T23" fmla="*/ 2147483647 h 218"/>
                <a:gd name="T24" fmla="*/ 2147483647 w 228"/>
                <a:gd name="T25" fmla="*/ 2147483647 h 218"/>
                <a:gd name="T26" fmla="*/ 2147483647 w 228"/>
                <a:gd name="T27" fmla="*/ 2147483647 h 218"/>
                <a:gd name="T28" fmla="*/ 2147483647 w 228"/>
                <a:gd name="T29" fmla="*/ 2147483647 h 218"/>
                <a:gd name="T30" fmla="*/ 2147483647 w 228"/>
                <a:gd name="T31" fmla="*/ 2147483647 h 218"/>
                <a:gd name="T32" fmla="*/ 2147483647 w 228"/>
                <a:gd name="T33" fmla="*/ 2147483647 h 218"/>
                <a:gd name="T34" fmla="*/ 2147483647 w 228"/>
                <a:gd name="T35" fmla="*/ 2147483647 h 218"/>
                <a:gd name="T36" fmla="*/ 2147483647 w 228"/>
                <a:gd name="T37" fmla="*/ 2147483647 h 218"/>
                <a:gd name="T38" fmla="*/ 2147483647 w 228"/>
                <a:gd name="T39" fmla="*/ 2147483647 h 218"/>
                <a:gd name="T40" fmla="*/ 2147483647 w 228"/>
                <a:gd name="T41" fmla="*/ 2147483647 h 218"/>
                <a:gd name="T42" fmla="*/ 2147483647 w 228"/>
                <a:gd name="T43" fmla="*/ 2147483647 h 218"/>
                <a:gd name="T44" fmla="*/ 2147483647 w 228"/>
                <a:gd name="T45" fmla="*/ 2147483647 h 218"/>
                <a:gd name="T46" fmla="*/ 0 w 228"/>
                <a:gd name="T47" fmla="*/ 2147483647 h 218"/>
                <a:gd name="T48" fmla="*/ 2147483647 w 228"/>
                <a:gd name="T49" fmla="*/ 2147483647 h 218"/>
                <a:gd name="T50" fmla="*/ 2147483647 w 228"/>
                <a:gd name="T51" fmla="*/ 2147483647 h 218"/>
                <a:gd name="T52" fmla="*/ 2147483647 w 228"/>
                <a:gd name="T53" fmla="*/ 2147483647 h 218"/>
                <a:gd name="T54" fmla="*/ 2147483647 w 228"/>
                <a:gd name="T55" fmla="*/ 2147483647 h 218"/>
                <a:gd name="T56" fmla="*/ 2147483647 w 228"/>
                <a:gd name="T57" fmla="*/ 2147483647 h 218"/>
                <a:gd name="T58" fmla="*/ 2147483647 w 228"/>
                <a:gd name="T59" fmla="*/ 2147483647 h 218"/>
                <a:gd name="T60" fmla="*/ 2147483647 w 228"/>
                <a:gd name="T61" fmla="*/ 2147483647 h 218"/>
                <a:gd name="T62" fmla="*/ 2147483647 w 228"/>
                <a:gd name="T63" fmla="*/ 2147483647 h 218"/>
                <a:gd name="T64" fmla="*/ 2147483647 w 228"/>
                <a:gd name="T65" fmla="*/ 2147483647 h 218"/>
                <a:gd name="T66" fmla="*/ 2147483647 w 228"/>
                <a:gd name="T67" fmla="*/ 2147483647 h 218"/>
                <a:gd name="T68" fmla="*/ 2147483647 w 228"/>
                <a:gd name="T69" fmla="*/ 2147483647 h 218"/>
                <a:gd name="T70" fmla="*/ 2147483647 w 228"/>
                <a:gd name="T71" fmla="*/ 2147483647 h 218"/>
                <a:gd name="T72" fmla="*/ 2147483647 w 228"/>
                <a:gd name="T73" fmla="*/ 2147483647 h 218"/>
                <a:gd name="T74" fmla="*/ 2147483647 w 228"/>
                <a:gd name="T75" fmla="*/ 2147483647 h 218"/>
                <a:gd name="T76" fmla="*/ 2147483647 w 228"/>
                <a:gd name="T77" fmla="*/ 2147483647 h 218"/>
                <a:gd name="T78" fmla="*/ 2147483647 w 228"/>
                <a:gd name="T79" fmla="*/ 2147483647 h 218"/>
                <a:gd name="T80" fmla="*/ 2147483647 w 228"/>
                <a:gd name="T81" fmla="*/ 2147483647 h 218"/>
                <a:gd name="T82" fmla="*/ 2147483647 w 228"/>
                <a:gd name="T83" fmla="*/ 2147483647 h 2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8"/>
                <a:gd name="T127" fmla="*/ 0 h 218"/>
                <a:gd name="T128" fmla="*/ 228 w 228"/>
                <a:gd name="T129" fmla="*/ 218 h 2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8" h="218">
                  <a:moveTo>
                    <a:pt x="228" y="60"/>
                  </a:moveTo>
                  <a:lnTo>
                    <a:pt x="224" y="68"/>
                  </a:lnTo>
                  <a:lnTo>
                    <a:pt x="220" y="74"/>
                  </a:lnTo>
                  <a:lnTo>
                    <a:pt x="214" y="78"/>
                  </a:lnTo>
                  <a:lnTo>
                    <a:pt x="212" y="84"/>
                  </a:lnTo>
                  <a:lnTo>
                    <a:pt x="214" y="90"/>
                  </a:lnTo>
                  <a:lnTo>
                    <a:pt x="220" y="94"/>
                  </a:lnTo>
                  <a:lnTo>
                    <a:pt x="202" y="104"/>
                  </a:lnTo>
                  <a:lnTo>
                    <a:pt x="202" y="118"/>
                  </a:lnTo>
                  <a:lnTo>
                    <a:pt x="204" y="122"/>
                  </a:lnTo>
                  <a:lnTo>
                    <a:pt x="206" y="124"/>
                  </a:lnTo>
                  <a:lnTo>
                    <a:pt x="210" y="128"/>
                  </a:lnTo>
                  <a:lnTo>
                    <a:pt x="210" y="132"/>
                  </a:lnTo>
                  <a:lnTo>
                    <a:pt x="210" y="138"/>
                  </a:lnTo>
                  <a:lnTo>
                    <a:pt x="206" y="144"/>
                  </a:lnTo>
                  <a:lnTo>
                    <a:pt x="202" y="146"/>
                  </a:lnTo>
                  <a:lnTo>
                    <a:pt x="196" y="150"/>
                  </a:lnTo>
                  <a:lnTo>
                    <a:pt x="182" y="156"/>
                  </a:lnTo>
                  <a:lnTo>
                    <a:pt x="178" y="160"/>
                  </a:lnTo>
                  <a:lnTo>
                    <a:pt x="174" y="164"/>
                  </a:lnTo>
                  <a:lnTo>
                    <a:pt x="160" y="158"/>
                  </a:lnTo>
                  <a:lnTo>
                    <a:pt x="154" y="154"/>
                  </a:lnTo>
                  <a:lnTo>
                    <a:pt x="144" y="152"/>
                  </a:lnTo>
                  <a:lnTo>
                    <a:pt x="152" y="172"/>
                  </a:lnTo>
                  <a:lnTo>
                    <a:pt x="156" y="182"/>
                  </a:lnTo>
                  <a:lnTo>
                    <a:pt x="158" y="184"/>
                  </a:lnTo>
                  <a:lnTo>
                    <a:pt x="162" y="188"/>
                  </a:lnTo>
                  <a:lnTo>
                    <a:pt x="156" y="198"/>
                  </a:lnTo>
                  <a:lnTo>
                    <a:pt x="144" y="208"/>
                  </a:lnTo>
                  <a:lnTo>
                    <a:pt x="132" y="214"/>
                  </a:lnTo>
                  <a:lnTo>
                    <a:pt x="124" y="218"/>
                  </a:lnTo>
                  <a:lnTo>
                    <a:pt x="116" y="218"/>
                  </a:lnTo>
                  <a:lnTo>
                    <a:pt x="108" y="218"/>
                  </a:lnTo>
                  <a:lnTo>
                    <a:pt x="104" y="216"/>
                  </a:lnTo>
                  <a:lnTo>
                    <a:pt x="102" y="212"/>
                  </a:lnTo>
                  <a:lnTo>
                    <a:pt x="100" y="198"/>
                  </a:lnTo>
                  <a:lnTo>
                    <a:pt x="96" y="188"/>
                  </a:lnTo>
                  <a:lnTo>
                    <a:pt x="92" y="182"/>
                  </a:lnTo>
                  <a:lnTo>
                    <a:pt x="92" y="178"/>
                  </a:lnTo>
                  <a:lnTo>
                    <a:pt x="92" y="174"/>
                  </a:lnTo>
                  <a:lnTo>
                    <a:pt x="94" y="172"/>
                  </a:lnTo>
                  <a:lnTo>
                    <a:pt x="96" y="168"/>
                  </a:lnTo>
                  <a:lnTo>
                    <a:pt x="96" y="166"/>
                  </a:lnTo>
                  <a:lnTo>
                    <a:pt x="94" y="160"/>
                  </a:lnTo>
                  <a:lnTo>
                    <a:pt x="92" y="156"/>
                  </a:lnTo>
                  <a:lnTo>
                    <a:pt x="88" y="152"/>
                  </a:lnTo>
                  <a:lnTo>
                    <a:pt x="86" y="146"/>
                  </a:lnTo>
                  <a:lnTo>
                    <a:pt x="88" y="138"/>
                  </a:lnTo>
                  <a:lnTo>
                    <a:pt x="90" y="128"/>
                  </a:lnTo>
                  <a:lnTo>
                    <a:pt x="98" y="110"/>
                  </a:lnTo>
                  <a:lnTo>
                    <a:pt x="90" y="110"/>
                  </a:lnTo>
                  <a:lnTo>
                    <a:pt x="84" y="112"/>
                  </a:lnTo>
                  <a:lnTo>
                    <a:pt x="78" y="114"/>
                  </a:lnTo>
                  <a:lnTo>
                    <a:pt x="70" y="114"/>
                  </a:lnTo>
                  <a:lnTo>
                    <a:pt x="64" y="114"/>
                  </a:lnTo>
                  <a:lnTo>
                    <a:pt x="58" y="110"/>
                  </a:lnTo>
                  <a:lnTo>
                    <a:pt x="54" y="106"/>
                  </a:lnTo>
                  <a:lnTo>
                    <a:pt x="52" y="100"/>
                  </a:lnTo>
                  <a:lnTo>
                    <a:pt x="40" y="98"/>
                  </a:lnTo>
                  <a:lnTo>
                    <a:pt x="26" y="96"/>
                  </a:lnTo>
                  <a:lnTo>
                    <a:pt x="20" y="94"/>
                  </a:lnTo>
                  <a:lnTo>
                    <a:pt x="16" y="92"/>
                  </a:lnTo>
                  <a:lnTo>
                    <a:pt x="12" y="88"/>
                  </a:lnTo>
                  <a:lnTo>
                    <a:pt x="10" y="84"/>
                  </a:lnTo>
                  <a:lnTo>
                    <a:pt x="12" y="80"/>
                  </a:lnTo>
                  <a:lnTo>
                    <a:pt x="16" y="74"/>
                  </a:lnTo>
                  <a:lnTo>
                    <a:pt x="14" y="68"/>
                  </a:lnTo>
                  <a:lnTo>
                    <a:pt x="10" y="64"/>
                  </a:lnTo>
                  <a:lnTo>
                    <a:pt x="8" y="60"/>
                  </a:lnTo>
                  <a:lnTo>
                    <a:pt x="6" y="54"/>
                  </a:lnTo>
                  <a:lnTo>
                    <a:pt x="2" y="52"/>
                  </a:lnTo>
                  <a:lnTo>
                    <a:pt x="0" y="46"/>
                  </a:lnTo>
                  <a:lnTo>
                    <a:pt x="2" y="38"/>
                  </a:lnTo>
                  <a:lnTo>
                    <a:pt x="6" y="30"/>
                  </a:lnTo>
                  <a:lnTo>
                    <a:pt x="18" y="16"/>
                  </a:lnTo>
                  <a:lnTo>
                    <a:pt x="28" y="6"/>
                  </a:lnTo>
                  <a:lnTo>
                    <a:pt x="30" y="12"/>
                  </a:lnTo>
                  <a:lnTo>
                    <a:pt x="32" y="16"/>
                  </a:lnTo>
                  <a:lnTo>
                    <a:pt x="32" y="20"/>
                  </a:lnTo>
                  <a:lnTo>
                    <a:pt x="30" y="24"/>
                  </a:lnTo>
                  <a:lnTo>
                    <a:pt x="26" y="30"/>
                  </a:lnTo>
                  <a:lnTo>
                    <a:pt x="26" y="36"/>
                  </a:lnTo>
                  <a:lnTo>
                    <a:pt x="26" y="46"/>
                  </a:lnTo>
                  <a:lnTo>
                    <a:pt x="30" y="50"/>
                  </a:lnTo>
                  <a:lnTo>
                    <a:pt x="32" y="50"/>
                  </a:lnTo>
                  <a:lnTo>
                    <a:pt x="36" y="48"/>
                  </a:lnTo>
                  <a:lnTo>
                    <a:pt x="40" y="46"/>
                  </a:lnTo>
                  <a:lnTo>
                    <a:pt x="42" y="40"/>
                  </a:lnTo>
                  <a:lnTo>
                    <a:pt x="40" y="36"/>
                  </a:lnTo>
                  <a:lnTo>
                    <a:pt x="38" y="32"/>
                  </a:lnTo>
                  <a:lnTo>
                    <a:pt x="34" y="28"/>
                  </a:lnTo>
                  <a:lnTo>
                    <a:pt x="32" y="24"/>
                  </a:lnTo>
                  <a:lnTo>
                    <a:pt x="34" y="20"/>
                  </a:lnTo>
                  <a:lnTo>
                    <a:pt x="36" y="16"/>
                  </a:lnTo>
                  <a:lnTo>
                    <a:pt x="46" y="10"/>
                  </a:lnTo>
                  <a:lnTo>
                    <a:pt x="54" y="4"/>
                  </a:lnTo>
                  <a:lnTo>
                    <a:pt x="62" y="0"/>
                  </a:lnTo>
                  <a:lnTo>
                    <a:pt x="66" y="4"/>
                  </a:lnTo>
                  <a:lnTo>
                    <a:pt x="70" y="4"/>
                  </a:lnTo>
                  <a:lnTo>
                    <a:pt x="74" y="6"/>
                  </a:lnTo>
                  <a:lnTo>
                    <a:pt x="80" y="6"/>
                  </a:lnTo>
                  <a:lnTo>
                    <a:pt x="88" y="12"/>
                  </a:lnTo>
                  <a:lnTo>
                    <a:pt x="94" y="18"/>
                  </a:lnTo>
                  <a:lnTo>
                    <a:pt x="100" y="20"/>
                  </a:lnTo>
                  <a:lnTo>
                    <a:pt x="114" y="22"/>
                  </a:lnTo>
                  <a:lnTo>
                    <a:pt x="122" y="22"/>
                  </a:lnTo>
                  <a:lnTo>
                    <a:pt x="128" y="26"/>
                  </a:lnTo>
                  <a:lnTo>
                    <a:pt x="134" y="28"/>
                  </a:lnTo>
                  <a:lnTo>
                    <a:pt x="140" y="30"/>
                  </a:lnTo>
                  <a:lnTo>
                    <a:pt x="156" y="26"/>
                  </a:lnTo>
                  <a:lnTo>
                    <a:pt x="174" y="20"/>
                  </a:lnTo>
                  <a:lnTo>
                    <a:pt x="186" y="16"/>
                  </a:lnTo>
                  <a:lnTo>
                    <a:pt x="188" y="16"/>
                  </a:lnTo>
                  <a:lnTo>
                    <a:pt x="186" y="18"/>
                  </a:lnTo>
                  <a:lnTo>
                    <a:pt x="182" y="24"/>
                  </a:lnTo>
                  <a:lnTo>
                    <a:pt x="182" y="28"/>
                  </a:lnTo>
                  <a:lnTo>
                    <a:pt x="186" y="36"/>
                  </a:lnTo>
                  <a:lnTo>
                    <a:pt x="192" y="34"/>
                  </a:lnTo>
                  <a:lnTo>
                    <a:pt x="196" y="36"/>
                  </a:lnTo>
                  <a:lnTo>
                    <a:pt x="204" y="40"/>
                  </a:lnTo>
                  <a:lnTo>
                    <a:pt x="208" y="42"/>
                  </a:lnTo>
                  <a:lnTo>
                    <a:pt x="210" y="48"/>
                  </a:lnTo>
                  <a:lnTo>
                    <a:pt x="210" y="54"/>
                  </a:lnTo>
                  <a:lnTo>
                    <a:pt x="206" y="60"/>
                  </a:lnTo>
                  <a:lnTo>
                    <a:pt x="214" y="58"/>
                  </a:lnTo>
                  <a:lnTo>
                    <a:pt x="218" y="58"/>
                  </a:lnTo>
                  <a:lnTo>
                    <a:pt x="222" y="60"/>
                  </a:lnTo>
                  <a:lnTo>
                    <a:pt x="228" y="60"/>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343" name="Freeform 741">
              <a:extLst>
                <a:ext uri="{FF2B5EF4-FFF2-40B4-BE49-F238E27FC236}">
                  <a16:creationId xmlns:a16="http://schemas.microsoft.com/office/drawing/2014/main" id="{EA995D77-1055-4758-BD02-6443F95B698A}"/>
                </a:ext>
              </a:extLst>
            </p:cNvPr>
            <p:cNvSpPr>
              <a:spLocks/>
            </p:cNvSpPr>
            <p:nvPr/>
          </p:nvSpPr>
          <p:spPr bwMode="gray">
            <a:xfrm>
              <a:off x="1137682" y="1590832"/>
              <a:ext cx="220851" cy="400097"/>
            </a:xfrm>
            <a:custGeom>
              <a:avLst/>
              <a:gdLst>
                <a:gd name="T0" fmla="*/ 2147483647 w 198"/>
                <a:gd name="T1" fmla="*/ 2147483647 h 326"/>
                <a:gd name="T2" fmla="*/ 2147483647 w 198"/>
                <a:gd name="T3" fmla="*/ 2147483647 h 326"/>
                <a:gd name="T4" fmla="*/ 2147483647 w 198"/>
                <a:gd name="T5" fmla="*/ 2147483647 h 326"/>
                <a:gd name="T6" fmla="*/ 2147483647 w 198"/>
                <a:gd name="T7" fmla="*/ 2147483647 h 326"/>
                <a:gd name="T8" fmla="*/ 2147483647 w 198"/>
                <a:gd name="T9" fmla="*/ 2147483647 h 326"/>
                <a:gd name="T10" fmla="*/ 2147483647 w 198"/>
                <a:gd name="T11" fmla="*/ 2147483647 h 326"/>
                <a:gd name="T12" fmla="*/ 2147483647 w 198"/>
                <a:gd name="T13" fmla="*/ 2147483647 h 326"/>
                <a:gd name="T14" fmla="*/ 2147483647 w 198"/>
                <a:gd name="T15" fmla="*/ 2147483647 h 326"/>
                <a:gd name="T16" fmla="*/ 2147483647 w 198"/>
                <a:gd name="T17" fmla="*/ 2147483647 h 326"/>
                <a:gd name="T18" fmla="*/ 2147483647 w 198"/>
                <a:gd name="T19" fmla="*/ 2147483647 h 326"/>
                <a:gd name="T20" fmla="*/ 2147483647 w 198"/>
                <a:gd name="T21" fmla="*/ 2147483647 h 326"/>
                <a:gd name="T22" fmla="*/ 2147483647 w 198"/>
                <a:gd name="T23" fmla="*/ 2147483647 h 326"/>
                <a:gd name="T24" fmla="*/ 2147483647 w 198"/>
                <a:gd name="T25" fmla="*/ 2147483647 h 326"/>
                <a:gd name="T26" fmla="*/ 2147483647 w 198"/>
                <a:gd name="T27" fmla="*/ 2147483647 h 326"/>
                <a:gd name="T28" fmla="*/ 2147483647 w 198"/>
                <a:gd name="T29" fmla="*/ 2147483647 h 326"/>
                <a:gd name="T30" fmla="*/ 2147483647 w 198"/>
                <a:gd name="T31" fmla="*/ 2147483647 h 326"/>
                <a:gd name="T32" fmla="*/ 2147483647 w 198"/>
                <a:gd name="T33" fmla="*/ 2147483647 h 326"/>
                <a:gd name="T34" fmla="*/ 2147483647 w 198"/>
                <a:gd name="T35" fmla="*/ 2147483647 h 326"/>
                <a:gd name="T36" fmla="*/ 2147483647 w 198"/>
                <a:gd name="T37" fmla="*/ 2147483647 h 326"/>
                <a:gd name="T38" fmla="*/ 2147483647 w 198"/>
                <a:gd name="T39" fmla="*/ 2147483647 h 326"/>
                <a:gd name="T40" fmla="*/ 2147483647 w 198"/>
                <a:gd name="T41" fmla="*/ 2147483647 h 326"/>
                <a:gd name="T42" fmla="*/ 2147483647 w 198"/>
                <a:gd name="T43" fmla="*/ 2147483647 h 326"/>
                <a:gd name="T44" fmla="*/ 2147483647 w 198"/>
                <a:gd name="T45" fmla="*/ 2147483647 h 326"/>
                <a:gd name="T46" fmla="*/ 2147483647 w 198"/>
                <a:gd name="T47" fmla="*/ 2147483647 h 326"/>
                <a:gd name="T48" fmla="*/ 2147483647 w 198"/>
                <a:gd name="T49" fmla="*/ 2147483647 h 326"/>
                <a:gd name="T50" fmla="*/ 2147483647 w 198"/>
                <a:gd name="T51" fmla="*/ 2147483647 h 326"/>
                <a:gd name="T52" fmla="*/ 2147483647 w 198"/>
                <a:gd name="T53" fmla="*/ 2147483647 h 326"/>
                <a:gd name="T54" fmla="*/ 2147483647 w 198"/>
                <a:gd name="T55" fmla="*/ 2147483647 h 326"/>
                <a:gd name="T56" fmla="*/ 2147483647 w 198"/>
                <a:gd name="T57" fmla="*/ 2147483647 h 326"/>
                <a:gd name="T58" fmla="*/ 2147483647 w 198"/>
                <a:gd name="T59" fmla="*/ 2147483647 h 326"/>
                <a:gd name="T60" fmla="*/ 2147483647 w 198"/>
                <a:gd name="T61" fmla="*/ 2147483647 h 326"/>
                <a:gd name="T62" fmla="*/ 2147483647 w 198"/>
                <a:gd name="T63" fmla="*/ 2147483647 h 326"/>
                <a:gd name="T64" fmla="*/ 2147483647 w 198"/>
                <a:gd name="T65" fmla="*/ 2147483647 h 326"/>
                <a:gd name="T66" fmla="*/ 2147483647 w 198"/>
                <a:gd name="T67" fmla="*/ 2147483647 h 326"/>
                <a:gd name="T68" fmla="*/ 2147483647 w 198"/>
                <a:gd name="T69" fmla="*/ 2147483647 h 326"/>
                <a:gd name="T70" fmla="*/ 2147483647 w 198"/>
                <a:gd name="T71" fmla="*/ 2147483647 h 326"/>
                <a:gd name="T72" fmla="*/ 2147483647 w 198"/>
                <a:gd name="T73" fmla="*/ 2147483647 h 326"/>
                <a:gd name="T74" fmla="*/ 2147483647 w 198"/>
                <a:gd name="T75" fmla="*/ 2147483647 h 326"/>
                <a:gd name="T76" fmla="*/ 2147483647 w 198"/>
                <a:gd name="T77" fmla="*/ 2147483647 h 326"/>
                <a:gd name="T78" fmla="*/ 2147483647 w 198"/>
                <a:gd name="T79" fmla="*/ 2147483647 h 326"/>
                <a:gd name="T80" fmla="*/ 2147483647 w 198"/>
                <a:gd name="T81" fmla="*/ 2147483647 h 326"/>
                <a:gd name="T82" fmla="*/ 2147483647 w 198"/>
                <a:gd name="T83" fmla="*/ 2147483647 h 326"/>
                <a:gd name="T84" fmla="*/ 2147483647 w 198"/>
                <a:gd name="T85" fmla="*/ 2147483647 h 326"/>
                <a:gd name="T86" fmla="*/ 2147483647 w 198"/>
                <a:gd name="T87" fmla="*/ 2147483647 h 326"/>
                <a:gd name="T88" fmla="*/ 2147483647 w 198"/>
                <a:gd name="T89" fmla="*/ 2147483647 h 326"/>
                <a:gd name="T90" fmla="*/ 0 w 198"/>
                <a:gd name="T91" fmla="*/ 2147483647 h 3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8"/>
                <a:gd name="T139" fmla="*/ 0 h 326"/>
                <a:gd name="T140" fmla="*/ 198 w 198"/>
                <a:gd name="T141" fmla="*/ 326 h 32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8" h="326">
                  <a:moveTo>
                    <a:pt x="2" y="220"/>
                  </a:moveTo>
                  <a:lnTo>
                    <a:pt x="2" y="208"/>
                  </a:lnTo>
                  <a:lnTo>
                    <a:pt x="6" y="198"/>
                  </a:lnTo>
                  <a:lnTo>
                    <a:pt x="10" y="192"/>
                  </a:lnTo>
                  <a:lnTo>
                    <a:pt x="20" y="190"/>
                  </a:lnTo>
                  <a:lnTo>
                    <a:pt x="20" y="184"/>
                  </a:lnTo>
                  <a:lnTo>
                    <a:pt x="24" y="178"/>
                  </a:lnTo>
                  <a:lnTo>
                    <a:pt x="28" y="174"/>
                  </a:lnTo>
                  <a:lnTo>
                    <a:pt x="30" y="170"/>
                  </a:lnTo>
                  <a:lnTo>
                    <a:pt x="28" y="152"/>
                  </a:lnTo>
                  <a:lnTo>
                    <a:pt x="26" y="134"/>
                  </a:lnTo>
                  <a:lnTo>
                    <a:pt x="28" y="128"/>
                  </a:lnTo>
                  <a:lnTo>
                    <a:pt x="30" y="122"/>
                  </a:lnTo>
                  <a:lnTo>
                    <a:pt x="28" y="114"/>
                  </a:lnTo>
                  <a:lnTo>
                    <a:pt x="24" y="108"/>
                  </a:lnTo>
                  <a:lnTo>
                    <a:pt x="20" y="104"/>
                  </a:lnTo>
                  <a:lnTo>
                    <a:pt x="20" y="98"/>
                  </a:lnTo>
                  <a:lnTo>
                    <a:pt x="20" y="94"/>
                  </a:lnTo>
                  <a:lnTo>
                    <a:pt x="24" y="92"/>
                  </a:lnTo>
                  <a:lnTo>
                    <a:pt x="32" y="88"/>
                  </a:lnTo>
                  <a:lnTo>
                    <a:pt x="28" y="82"/>
                  </a:lnTo>
                  <a:lnTo>
                    <a:pt x="26" y="76"/>
                  </a:lnTo>
                  <a:lnTo>
                    <a:pt x="28" y="76"/>
                  </a:lnTo>
                  <a:lnTo>
                    <a:pt x="34" y="78"/>
                  </a:lnTo>
                  <a:lnTo>
                    <a:pt x="44" y="80"/>
                  </a:lnTo>
                  <a:lnTo>
                    <a:pt x="46" y="68"/>
                  </a:lnTo>
                  <a:lnTo>
                    <a:pt x="50" y="66"/>
                  </a:lnTo>
                  <a:lnTo>
                    <a:pt x="52" y="62"/>
                  </a:lnTo>
                  <a:lnTo>
                    <a:pt x="56" y="62"/>
                  </a:lnTo>
                  <a:lnTo>
                    <a:pt x="60" y="58"/>
                  </a:lnTo>
                  <a:lnTo>
                    <a:pt x="62" y="52"/>
                  </a:lnTo>
                  <a:lnTo>
                    <a:pt x="64" y="46"/>
                  </a:lnTo>
                  <a:lnTo>
                    <a:pt x="66" y="36"/>
                  </a:lnTo>
                  <a:lnTo>
                    <a:pt x="68" y="32"/>
                  </a:lnTo>
                  <a:lnTo>
                    <a:pt x="72" y="28"/>
                  </a:lnTo>
                  <a:lnTo>
                    <a:pt x="78" y="26"/>
                  </a:lnTo>
                  <a:lnTo>
                    <a:pt x="86" y="26"/>
                  </a:lnTo>
                  <a:lnTo>
                    <a:pt x="88" y="22"/>
                  </a:lnTo>
                  <a:lnTo>
                    <a:pt x="92" y="20"/>
                  </a:lnTo>
                  <a:lnTo>
                    <a:pt x="106" y="16"/>
                  </a:lnTo>
                  <a:lnTo>
                    <a:pt x="118" y="10"/>
                  </a:lnTo>
                  <a:lnTo>
                    <a:pt x="128" y="4"/>
                  </a:lnTo>
                  <a:lnTo>
                    <a:pt x="134" y="2"/>
                  </a:lnTo>
                  <a:lnTo>
                    <a:pt x="138" y="0"/>
                  </a:lnTo>
                  <a:lnTo>
                    <a:pt x="138" y="8"/>
                  </a:lnTo>
                  <a:lnTo>
                    <a:pt x="134" y="12"/>
                  </a:lnTo>
                  <a:lnTo>
                    <a:pt x="130" y="16"/>
                  </a:lnTo>
                  <a:lnTo>
                    <a:pt x="128" y="20"/>
                  </a:lnTo>
                  <a:lnTo>
                    <a:pt x="118" y="30"/>
                  </a:lnTo>
                  <a:lnTo>
                    <a:pt x="106" y="44"/>
                  </a:lnTo>
                  <a:lnTo>
                    <a:pt x="102" y="52"/>
                  </a:lnTo>
                  <a:lnTo>
                    <a:pt x="100" y="60"/>
                  </a:lnTo>
                  <a:lnTo>
                    <a:pt x="102" y="66"/>
                  </a:lnTo>
                  <a:lnTo>
                    <a:pt x="106" y="68"/>
                  </a:lnTo>
                  <a:lnTo>
                    <a:pt x="108" y="74"/>
                  </a:lnTo>
                  <a:lnTo>
                    <a:pt x="110" y="78"/>
                  </a:lnTo>
                  <a:lnTo>
                    <a:pt x="114" y="82"/>
                  </a:lnTo>
                  <a:lnTo>
                    <a:pt x="116" y="88"/>
                  </a:lnTo>
                  <a:lnTo>
                    <a:pt x="112" y="94"/>
                  </a:lnTo>
                  <a:lnTo>
                    <a:pt x="110" y="98"/>
                  </a:lnTo>
                  <a:lnTo>
                    <a:pt x="112" y="102"/>
                  </a:lnTo>
                  <a:lnTo>
                    <a:pt x="116" y="106"/>
                  </a:lnTo>
                  <a:lnTo>
                    <a:pt x="120" y="108"/>
                  </a:lnTo>
                  <a:lnTo>
                    <a:pt x="126" y="110"/>
                  </a:lnTo>
                  <a:lnTo>
                    <a:pt x="140" y="112"/>
                  </a:lnTo>
                  <a:lnTo>
                    <a:pt x="152" y="114"/>
                  </a:lnTo>
                  <a:lnTo>
                    <a:pt x="154" y="120"/>
                  </a:lnTo>
                  <a:lnTo>
                    <a:pt x="158" y="124"/>
                  </a:lnTo>
                  <a:lnTo>
                    <a:pt x="164" y="128"/>
                  </a:lnTo>
                  <a:lnTo>
                    <a:pt x="170" y="128"/>
                  </a:lnTo>
                  <a:lnTo>
                    <a:pt x="178" y="128"/>
                  </a:lnTo>
                  <a:lnTo>
                    <a:pt x="184" y="126"/>
                  </a:lnTo>
                  <a:lnTo>
                    <a:pt x="190" y="124"/>
                  </a:lnTo>
                  <a:lnTo>
                    <a:pt x="198" y="124"/>
                  </a:lnTo>
                  <a:lnTo>
                    <a:pt x="190" y="142"/>
                  </a:lnTo>
                  <a:lnTo>
                    <a:pt x="188" y="152"/>
                  </a:lnTo>
                  <a:lnTo>
                    <a:pt x="186" y="160"/>
                  </a:lnTo>
                  <a:lnTo>
                    <a:pt x="188" y="166"/>
                  </a:lnTo>
                  <a:lnTo>
                    <a:pt x="192" y="170"/>
                  </a:lnTo>
                  <a:lnTo>
                    <a:pt x="194" y="174"/>
                  </a:lnTo>
                  <a:lnTo>
                    <a:pt x="196" y="180"/>
                  </a:lnTo>
                  <a:lnTo>
                    <a:pt x="196" y="182"/>
                  </a:lnTo>
                  <a:lnTo>
                    <a:pt x="194" y="186"/>
                  </a:lnTo>
                  <a:lnTo>
                    <a:pt x="192" y="188"/>
                  </a:lnTo>
                  <a:lnTo>
                    <a:pt x="192" y="192"/>
                  </a:lnTo>
                  <a:lnTo>
                    <a:pt x="194" y="196"/>
                  </a:lnTo>
                  <a:lnTo>
                    <a:pt x="198" y="204"/>
                  </a:lnTo>
                  <a:lnTo>
                    <a:pt x="184" y="212"/>
                  </a:lnTo>
                  <a:lnTo>
                    <a:pt x="172" y="214"/>
                  </a:lnTo>
                  <a:lnTo>
                    <a:pt x="160" y="216"/>
                  </a:lnTo>
                  <a:lnTo>
                    <a:pt x="152" y="220"/>
                  </a:lnTo>
                  <a:lnTo>
                    <a:pt x="156" y="220"/>
                  </a:lnTo>
                  <a:lnTo>
                    <a:pt x="158" y="222"/>
                  </a:lnTo>
                  <a:lnTo>
                    <a:pt x="160" y="226"/>
                  </a:lnTo>
                  <a:lnTo>
                    <a:pt x="164" y="228"/>
                  </a:lnTo>
                  <a:lnTo>
                    <a:pt x="164" y="236"/>
                  </a:lnTo>
                  <a:lnTo>
                    <a:pt x="158" y="236"/>
                  </a:lnTo>
                  <a:lnTo>
                    <a:pt x="154" y="238"/>
                  </a:lnTo>
                  <a:lnTo>
                    <a:pt x="150" y="242"/>
                  </a:lnTo>
                  <a:lnTo>
                    <a:pt x="148" y="246"/>
                  </a:lnTo>
                  <a:lnTo>
                    <a:pt x="150" y="252"/>
                  </a:lnTo>
                  <a:lnTo>
                    <a:pt x="154" y="258"/>
                  </a:lnTo>
                  <a:lnTo>
                    <a:pt x="158" y="264"/>
                  </a:lnTo>
                  <a:lnTo>
                    <a:pt x="160" y="270"/>
                  </a:lnTo>
                  <a:lnTo>
                    <a:pt x="158" y="296"/>
                  </a:lnTo>
                  <a:lnTo>
                    <a:pt x="154" y="326"/>
                  </a:lnTo>
                  <a:lnTo>
                    <a:pt x="146" y="322"/>
                  </a:lnTo>
                  <a:lnTo>
                    <a:pt x="142" y="320"/>
                  </a:lnTo>
                  <a:lnTo>
                    <a:pt x="140" y="316"/>
                  </a:lnTo>
                  <a:lnTo>
                    <a:pt x="142" y="312"/>
                  </a:lnTo>
                  <a:lnTo>
                    <a:pt x="146" y="308"/>
                  </a:lnTo>
                  <a:lnTo>
                    <a:pt x="148" y="304"/>
                  </a:lnTo>
                  <a:lnTo>
                    <a:pt x="150" y="298"/>
                  </a:lnTo>
                  <a:lnTo>
                    <a:pt x="144" y="294"/>
                  </a:lnTo>
                  <a:lnTo>
                    <a:pt x="136" y="292"/>
                  </a:lnTo>
                  <a:lnTo>
                    <a:pt x="132" y="294"/>
                  </a:lnTo>
                  <a:lnTo>
                    <a:pt x="132" y="298"/>
                  </a:lnTo>
                  <a:lnTo>
                    <a:pt x="128" y="294"/>
                  </a:lnTo>
                  <a:lnTo>
                    <a:pt x="124" y="292"/>
                  </a:lnTo>
                  <a:lnTo>
                    <a:pt x="122" y="292"/>
                  </a:lnTo>
                  <a:lnTo>
                    <a:pt x="118" y="294"/>
                  </a:lnTo>
                  <a:lnTo>
                    <a:pt x="116" y="296"/>
                  </a:lnTo>
                  <a:lnTo>
                    <a:pt x="114" y="296"/>
                  </a:lnTo>
                  <a:lnTo>
                    <a:pt x="98" y="296"/>
                  </a:lnTo>
                  <a:lnTo>
                    <a:pt x="96" y="288"/>
                  </a:lnTo>
                  <a:lnTo>
                    <a:pt x="92" y="280"/>
                  </a:lnTo>
                  <a:lnTo>
                    <a:pt x="88" y="274"/>
                  </a:lnTo>
                  <a:lnTo>
                    <a:pt x="82" y="266"/>
                  </a:lnTo>
                  <a:lnTo>
                    <a:pt x="74" y="260"/>
                  </a:lnTo>
                  <a:lnTo>
                    <a:pt x="68" y="256"/>
                  </a:lnTo>
                  <a:lnTo>
                    <a:pt x="62" y="252"/>
                  </a:lnTo>
                  <a:lnTo>
                    <a:pt x="56" y="252"/>
                  </a:lnTo>
                  <a:lnTo>
                    <a:pt x="54" y="248"/>
                  </a:lnTo>
                  <a:lnTo>
                    <a:pt x="56" y="246"/>
                  </a:lnTo>
                  <a:lnTo>
                    <a:pt x="40" y="242"/>
                  </a:lnTo>
                  <a:lnTo>
                    <a:pt x="24" y="236"/>
                  </a:lnTo>
                  <a:lnTo>
                    <a:pt x="10" y="228"/>
                  </a:lnTo>
                  <a:lnTo>
                    <a:pt x="0" y="220"/>
                  </a:lnTo>
                  <a:lnTo>
                    <a:pt x="2" y="220"/>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344" name="Freeform 742">
              <a:extLst>
                <a:ext uri="{FF2B5EF4-FFF2-40B4-BE49-F238E27FC236}">
                  <a16:creationId xmlns:a16="http://schemas.microsoft.com/office/drawing/2014/main" id="{BC1E656A-DB0F-4B04-A751-C1FDD61F972F}"/>
                </a:ext>
              </a:extLst>
            </p:cNvPr>
            <p:cNvSpPr>
              <a:spLocks/>
            </p:cNvSpPr>
            <p:nvPr/>
          </p:nvSpPr>
          <p:spPr bwMode="gray">
            <a:xfrm>
              <a:off x="1097093" y="1860748"/>
              <a:ext cx="105054" cy="151679"/>
            </a:xfrm>
            <a:custGeom>
              <a:avLst/>
              <a:gdLst>
                <a:gd name="T0" fmla="*/ 2147483647 w 94"/>
                <a:gd name="T1" fmla="*/ 2147483647 h 124"/>
                <a:gd name="T2" fmla="*/ 2147483647 w 94"/>
                <a:gd name="T3" fmla="*/ 2147483647 h 124"/>
                <a:gd name="T4" fmla="*/ 2147483647 w 94"/>
                <a:gd name="T5" fmla="*/ 2147483647 h 124"/>
                <a:gd name="T6" fmla="*/ 2147483647 w 94"/>
                <a:gd name="T7" fmla="*/ 2147483647 h 124"/>
                <a:gd name="T8" fmla="*/ 2147483647 w 94"/>
                <a:gd name="T9" fmla="*/ 2147483647 h 124"/>
                <a:gd name="T10" fmla="*/ 2147483647 w 94"/>
                <a:gd name="T11" fmla="*/ 2147483647 h 124"/>
                <a:gd name="T12" fmla="*/ 2147483647 w 94"/>
                <a:gd name="T13" fmla="*/ 2147483647 h 124"/>
                <a:gd name="T14" fmla="*/ 2147483647 w 94"/>
                <a:gd name="T15" fmla="*/ 2147483647 h 124"/>
                <a:gd name="T16" fmla="*/ 2147483647 w 94"/>
                <a:gd name="T17" fmla="*/ 2147483647 h 124"/>
                <a:gd name="T18" fmla="*/ 2147483647 w 94"/>
                <a:gd name="T19" fmla="*/ 2147483647 h 124"/>
                <a:gd name="T20" fmla="*/ 2147483647 w 94"/>
                <a:gd name="T21" fmla="*/ 2147483647 h 124"/>
                <a:gd name="T22" fmla="*/ 2147483647 w 94"/>
                <a:gd name="T23" fmla="*/ 2147483647 h 124"/>
                <a:gd name="T24" fmla="*/ 2147483647 w 94"/>
                <a:gd name="T25" fmla="*/ 2147483647 h 124"/>
                <a:gd name="T26" fmla="*/ 2147483647 w 94"/>
                <a:gd name="T27" fmla="*/ 2147483647 h 124"/>
                <a:gd name="T28" fmla="*/ 2147483647 w 94"/>
                <a:gd name="T29" fmla="*/ 2147483647 h 124"/>
                <a:gd name="T30" fmla="*/ 2147483647 w 94"/>
                <a:gd name="T31" fmla="*/ 2147483647 h 124"/>
                <a:gd name="T32" fmla="*/ 2147483647 w 94"/>
                <a:gd name="T33" fmla="*/ 2147483647 h 124"/>
                <a:gd name="T34" fmla="*/ 2147483647 w 94"/>
                <a:gd name="T35" fmla="*/ 2147483647 h 124"/>
                <a:gd name="T36" fmla="*/ 2147483647 w 94"/>
                <a:gd name="T37" fmla="*/ 2147483647 h 124"/>
                <a:gd name="T38" fmla="*/ 2147483647 w 94"/>
                <a:gd name="T39" fmla="*/ 2147483647 h 124"/>
                <a:gd name="T40" fmla="*/ 2147483647 w 94"/>
                <a:gd name="T41" fmla="*/ 2147483647 h 124"/>
                <a:gd name="T42" fmla="*/ 2147483647 w 94"/>
                <a:gd name="T43" fmla="*/ 2147483647 h 124"/>
                <a:gd name="T44" fmla="*/ 2147483647 w 94"/>
                <a:gd name="T45" fmla="*/ 2147483647 h 124"/>
                <a:gd name="T46" fmla="*/ 2147483647 w 94"/>
                <a:gd name="T47" fmla="*/ 2147483647 h 124"/>
                <a:gd name="T48" fmla="*/ 2147483647 w 94"/>
                <a:gd name="T49" fmla="*/ 2147483647 h 124"/>
                <a:gd name="T50" fmla="*/ 2147483647 w 94"/>
                <a:gd name="T51" fmla="*/ 2147483647 h 124"/>
                <a:gd name="T52" fmla="*/ 2147483647 w 94"/>
                <a:gd name="T53" fmla="*/ 0 h 124"/>
                <a:gd name="T54" fmla="*/ 2147483647 w 94"/>
                <a:gd name="T55" fmla="*/ 0 h 124"/>
                <a:gd name="T56" fmla="*/ 2147483647 w 94"/>
                <a:gd name="T57" fmla="*/ 0 h 124"/>
                <a:gd name="T58" fmla="*/ 2147483647 w 94"/>
                <a:gd name="T59" fmla="*/ 2147483647 h 124"/>
                <a:gd name="T60" fmla="*/ 2147483647 w 94"/>
                <a:gd name="T61" fmla="*/ 2147483647 h 124"/>
                <a:gd name="T62" fmla="*/ 2147483647 w 94"/>
                <a:gd name="T63" fmla="*/ 2147483647 h 124"/>
                <a:gd name="T64" fmla="*/ 2147483647 w 94"/>
                <a:gd name="T65" fmla="*/ 2147483647 h 124"/>
                <a:gd name="T66" fmla="*/ 2147483647 w 94"/>
                <a:gd name="T67" fmla="*/ 2147483647 h 124"/>
                <a:gd name="T68" fmla="*/ 2147483647 w 94"/>
                <a:gd name="T69" fmla="*/ 2147483647 h 124"/>
                <a:gd name="T70" fmla="*/ 0 w 94"/>
                <a:gd name="T71" fmla="*/ 2147483647 h 124"/>
                <a:gd name="T72" fmla="*/ 2147483647 w 94"/>
                <a:gd name="T73" fmla="*/ 2147483647 h 124"/>
                <a:gd name="T74" fmla="*/ 2147483647 w 94"/>
                <a:gd name="T75" fmla="*/ 2147483647 h 124"/>
                <a:gd name="T76" fmla="*/ 2147483647 w 94"/>
                <a:gd name="T77" fmla="*/ 2147483647 h 124"/>
                <a:gd name="T78" fmla="*/ 2147483647 w 94"/>
                <a:gd name="T79" fmla="*/ 2147483647 h 124"/>
                <a:gd name="T80" fmla="*/ 2147483647 w 94"/>
                <a:gd name="T81" fmla="*/ 2147483647 h 124"/>
                <a:gd name="T82" fmla="*/ 2147483647 w 94"/>
                <a:gd name="T83" fmla="*/ 2147483647 h 124"/>
                <a:gd name="T84" fmla="*/ 2147483647 w 94"/>
                <a:gd name="T85" fmla="*/ 2147483647 h 124"/>
                <a:gd name="T86" fmla="*/ 2147483647 w 94"/>
                <a:gd name="T87" fmla="*/ 2147483647 h 124"/>
                <a:gd name="T88" fmla="*/ 2147483647 w 94"/>
                <a:gd name="T89" fmla="*/ 2147483647 h 124"/>
                <a:gd name="T90" fmla="*/ 2147483647 w 94"/>
                <a:gd name="T91" fmla="*/ 2147483647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4"/>
                <a:gd name="T139" fmla="*/ 0 h 124"/>
                <a:gd name="T140" fmla="*/ 94 w 94"/>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4" h="124">
                  <a:moveTo>
                    <a:pt x="12" y="88"/>
                  </a:moveTo>
                  <a:lnTo>
                    <a:pt x="10" y="94"/>
                  </a:lnTo>
                  <a:lnTo>
                    <a:pt x="12" y="96"/>
                  </a:lnTo>
                  <a:lnTo>
                    <a:pt x="12" y="102"/>
                  </a:lnTo>
                  <a:lnTo>
                    <a:pt x="10" y="106"/>
                  </a:lnTo>
                  <a:lnTo>
                    <a:pt x="8" y="110"/>
                  </a:lnTo>
                  <a:lnTo>
                    <a:pt x="20" y="118"/>
                  </a:lnTo>
                  <a:lnTo>
                    <a:pt x="32" y="124"/>
                  </a:lnTo>
                  <a:lnTo>
                    <a:pt x="36" y="122"/>
                  </a:lnTo>
                  <a:lnTo>
                    <a:pt x="38" y="118"/>
                  </a:lnTo>
                  <a:lnTo>
                    <a:pt x="44" y="106"/>
                  </a:lnTo>
                  <a:lnTo>
                    <a:pt x="50" y="92"/>
                  </a:lnTo>
                  <a:lnTo>
                    <a:pt x="54" y="88"/>
                  </a:lnTo>
                  <a:lnTo>
                    <a:pt x="60" y="84"/>
                  </a:lnTo>
                  <a:lnTo>
                    <a:pt x="72" y="76"/>
                  </a:lnTo>
                  <a:lnTo>
                    <a:pt x="84" y="68"/>
                  </a:lnTo>
                  <a:lnTo>
                    <a:pt x="90" y="56"/>
                  </a:lnTo>
                  <a:lnTo>
                    <a:pt x="92" y="50"/>
                  </a:lnTo>
                  <a:lnTo>
                    <a:pt x="92" y="42"/>
                  </a:lnTo>
                  <a:lnTo>
                    <a:pt x="94" y="40"/>
                  </a:lnTo>
                  <a:lnTo>
                    <a:pt x="92" y="32"/>
                  </a:lnTo>
                  <a:lnTo>
                    <a:pt x="90" y="28"/>
                  </a:lnTo>
                  <a:lnTo>
                    <a:pt x="92" y="26"/>
                  </a:lnTo>
                  <a:lnTo>
                    <a:pt x="76" y="22"/>
                  </a:lnTo>
                  <a:lnTo>
                    <a:pt x="60" y="16"/>
                  </a:lnTo>
                  <a:lnTo>
                    <a:pt x="46" y="8"/>
                  </a:lnTo>
                  <a:lnTo>
                    <a:pt x="36" y="0"/>
                  </a:lnTo>
                  <a:lnTo>
                    <a:pt x="30" y="0"/>
                  </a:lnTo>
                  <a:lnTo>
                    <a:pt x="22" y="0"/>
                  </a:lnTo>
                  <a:lnTo>
                    <a:pt x="16" y="4"/>
                  </a:lnTo>
                  <a:lnTo>
                    <a:pt x="14" y="8"/>
                  </a:lnTo>
                  <a:lnTo>
                    <a:pt x="14" y="12"/>
                  </a:lnTo>
                  <a:lnTo>
                    <a:pt x="12" y="24"/>
                  </a:lnTo>
                  <a:lnTo>
                    <a:pt x="6" y="40"/>
                  </a:lnTo>
                  <a:lnTo>
                    <a:pt x="2" y="54"/>
                  </a:lnTo>
                  <a:lnTo>
                    <a:pt x="0" y="66"/>
                  </a:lnTo>
                  <a:lnTo>
                    <a:pt x="4" y="72"/>
                  </a:lnTo>
                  <a:lnTo>
                    <a:pt x="6" y="74"/>
                  </a:lnTo>
                  <a:lnTo>
                    <a:pt x="10" y="74"/>
                  </a:lnTo>
                  <a:lnTo>
                    <a:pt x="16" y="72"/>
                  </a:lnTo>
                  <a:lnTo>
                    <a:pt x="20" y="68"/>
                  </a:lnTo>
                  <a:lnTo>
                    <a:pt x="20" y="76"/>
                  </a:lnTo>
                  <a:lnTo>
                    <a:pt x="20" y="82"/>
                  </a:lnTo>
                  <a:lnTo>
                    <a:pt x="14" y="88"/>
                  </a:lnTo>
                  <a:lnTo>
                    <a:pt x="8" y="90"/>
                  </a:lnTo>
                  <a:lnTo>
                    <a:pt x="12" y="88"/>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45" name="Freeform 743">
              <a:extLst>
                <a:ext uri="{FF2B5EF4-FFF2-40B4-BE49-F238E27FC236}">
                  <a16:creationId xmlns:a16="http://schemas.microsoft.com/office/drawing/2014/main" id="{20F620AC-4FDA-44BD-B6F8-FEF81C3B8E8C}"/>
                </a:ext>
              </a:extLst>
            </p:cNvPr>
            <p:cNvSpPr>
              <a:spLocks/>
            </p:cNvSpPr>
            <p:nvPr/>
          </p:nvSpPr>
          <p:spPr bwMode="gray">
            <a:xfrm>
              <a:off x="1092318" y="1900161"/>
              <a:ext cx="250697" cy="438315"/>
            </a:xfrm>
            <a:custGeom>
              <a:avLst/>
              <a:gdLst>
                <a:gd name="T0" fmla="*/ 2147483647 w 224"/>
                <a:gd name="T1" fmla="*/ 2147483647 h 358"/>
                <a:gd name="T2" fmla="*/ 2147483647 w 224"/>
                <a:gd name="T3" fmla="*/ 2147483647 h 358"/>
                <a:gd name="T4" fmla="*/ 2147483647 w 224"/>
                <a:gd name="T5" fmla="*/ 2147483647 h 358"/>
                <a:gd name="T6" fmla="*/ 2147483647 w 224"/>
                <a:gd name="T7" fmla="*/ 2147483647 h 358"/>
                <a:gd name="T8" fmla="*/ 2147483647 w 224"/>
                <a:gd name="T9" fmla="*/ 2147483647 h 358"/>
                <a:gd name="T10" fmla="*/ 2147483647 w 224"/>
                <a:gd name="T11" fmla="*/ 2147483647 h 358"/>
                <a:gd name="T12" fmla="*/ 2147483647 w 224"/>
                <a:gd name="T13" fmla="*/ 2147483647 h 358"/>
                <a:gd name="T14" fmla="*/ 2147483647 w 224"/>
                <a:gd name="T15" fmla="*/ 2147483647 h 358"/>
                <a:gd name="T16" fmla="*/ 0 w 224"/>
                <a:gd name="T17" fmla="*/ 2147483647 h 358"/>
                <a:gd name="T18" fmla="*/ 2147483647 w 224"/>
                <a:gd name="T19" fmla="*/ 2147483647 h 358"/>
                <a:gd name="T20" fmla="*/ 2147483647 w 224"/>
                <a:gd name="T21" fmla="*/ 2147483647 h 358"/>
                <a:gd name="T22" fmla="*/ 2147483647 w 224"/>
                <a:gd name="T23" fmla="*/ 2147483647 h 358"/>
                <a:gd name="T24" fmla="*/ 2147483647 w 224"/>
                <a:gd name="T25" fmla="*/ 2147483647 h 358"/>
                <a:gd name="T26" fmla="*/ 2147483647 w 224"/>
                <a:gd name="T27" fmla="*/ 2147483647 h 358"/>
                <a:gd name="T28" fmla="*/ 2147483647 w 224"/>
                <a:gd name="T29" fmla="*/ 2147483647 h 358"/>
                <a:gd name="T30" fmla="*/ 2147483647 w 224"/>
                <a:gd name="T31" fmla="*/ 2147483647 h 358"/>
                <a:gd name="T32" fmla="*/ 2147483647 w 224"/>
                <a:gd name="T33" fmla="*/ 0 h 358"/>
                <a:gd name="T34" fmla="*/ 2147483647 w 224"/>
                <a:gd name="T35" fmla="*/ 2147483647 h 358"/>
                <a:gd name="T36" fmla="*/ 2147483647 w 224"/>
                <a:gd name="T37" fmla="*/ 2147483647 h 358"/>
                <a:gd name="T38" fmla="*/ 2147483647 w 224"/>
                <a:gd name="T39" fmla="*/ 2147483647 h 358"/>
                <a:gd name="T40" fmla="*/ 2147483647 w 224"/>
                <a:gd name="T41" fmla="*/ 2147483647 h 358"/>
                <a:gd name="T42" fmla="*/ 2147483647 w 224"/>
                <a:gd name="T43" fmla="*/ 2147483647 h 358"/>
                <a:gd name="T44" fmla="*/ 2147483647 w 224"/>
                <a:gd name="T45" fmla="*/ 2147483647 h 358"/>
                <a:gd name="T46" fmla="*/ 2147483647 w 224"/>
                <a:gd name="T47" fmla="*/ 2147483647 h 358"/>
                <a:gd name="T48" fmla="*/ 2147483647 w 224"/>
                <a:gd name="T49" fmla="*/ 2147483647 h 358"/>
                <a:gd name="T50" fmla="*/ 2147483647 w 224"/>
                <a:gd name="T51" fmla="*/ 2147483647 h 358"/>
                <a:gd name="T52" fmla="*/ 2147483647 w 224"/>
                <a:gd name="T53" fmla="*/ 2147483647 h 358"/>
                <a:gd name="T54" fmla="*/ 2147483647 w 224"/>
                <a:gd name="T55" fmla="*/ 2147483647 h 358"/>
                <a:gd name="T56" fmla="*/ 2147483647 w 224"/>
                <a:gd name="T57" fmla="*/ 2147483647 h 358"/>
                <a:gd name="T58" fmla="*/ 2147483647 w 224"/>
                <a:gd name="T59" fmla="*/ 2147483647 h 358"/>
                <a:gd name="T60" fmla="*/ 2147483647 w 224"/>
                <a:gd name="T61" fmla="*/ 2147483647 h 358"/>
                <a:gd name="T62" fmla="*/ 2147483647 w 224"/>
                <a:gd name="T63" fmla="*/ 2147483647 h 358"/>
                <a:gd name="T64" fmla="*/ 2147483647 w 224"/>
                <a:gd name="T65" fmla="*/ 2147483647 h 358"/>
                <a:gd name="T66" fmla="*/ 2147483647 w 224"/>
                <a:gd name="T67" fmla="*/ 2147483647 h 358"/>
                <a:gd name="T68" fmla="*/ 2147483647 w 224"/>
                <a:gd name="T69" fmla="*/ 2147483647 h 358"/>
                <a:gd name="T70" fmla="*/ 2147483647 w 224"/>
                <a:gd name="T71" fmla="*/ 2147483647 h 358"/>
                <a:gd name="T72" fmla="*/ 2147483647 w 224"/>
                <a:gd name="T73" fmla="*/ 2147483647 h 358"/>
                <a:gd name="T74" fmla="*/ 2147483647 w 224"/>
                <a:gd name="T75" fmla="*/ 2147483647 h 358"/>
                <a:gd name="T76" fmla="*/ 2147483647 w 224"/>
                <a:gd name="T77" fmla="*/ 2147483647 h 358"/>
                <a:gd name="T78" fmla="*/ 2147483647 w 224"/>
                <a:gd name="T79" fmla="*/ 2147483647 h 358"/>
                <a:gd name="T80" fmla="*/ 2147483647 w 224"/>
                <a:gd name="T81" fmla="*/ 2147483647 h 358"/>
                <a:gd name="T82" fmla="*/ 2147483647 w 224"/>
                <a:gd name="T83" fmla="*/ 2147483647 h 358"/>
                <a:gd name="T84" fmla="*/ 2147483647 w 224"/>
                <a:gd name="T85" fmla="*/ 2147483647 h 3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4"/>
                <a:gd name="T130" fmla="*/ 0 h 358"/>
                <a:gd name="T131" fmla="*/ 224 w 224"/>
                <a:gd name="T132" fmla="*/ 358 h 3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4" h="358">
                  <a:moveTo>
                    <a:pt x="200" y="358"/>
                  </a:moveTo>
                  <a:lnTo>
                    <a:pt x="194" y="348"/>
                  </a:lnTo>
                  <a:lnTo>
                    <a:pt x="186" y="340"/>
                  </a:lnTo>
                  <a:lnTo>
                    <a:pt x="166" y="322"/>
                  </a:lnTo>
                  <a:lnTo>
                    <a:pt x="156" y="316"/>
                  </a:lnTo>
                  <a:lnTo>
                    <a:pt x="146" y="312"/>
                  </a:lnTo>
                  <a:lnTo>
                    <a:pt x="126" y="302"/>
                  </a:lnTo>
                  <a:lnTo>
                    <a:pt x="116" y="296"/>
                  </a:lnTo>
                  <a:lnTo>
                    <a:pt x="106" y="288"/>
                  </a:lnTo>
                  <a:lnTo>
                    <a:pt x="100" y="280"/>
                  </a:lnTo>
                  <a:lnTo>
                    <a:pt x="96" y="272"/>
                  </a:lnTo>
                  <a:lnTo>
                    <a:pt x="86" y="248"/>
                  </a:lnTo>
                  <a:lnTo>
                    <a:pt x="76" y="228"/>
                  </a:lnTo>
                  <a:lnTo>
                    <a:pt x="66" y="208"/>
                  </a:lnTo>
                  <a:lnTo>
                    <a:pt x="56" y="186"/>
                  </a:lnTo>
                  <a:lnTo>
                    <a:pt x="50" y="170"/>
                  </a:lnTo>
                  <a:lnTo>
                    <a:pt x="42" y="156"/>
                  </a:lnTo>
                  <a:lnTo>
                    <a:pt x="34" y="142"/>
                  </a:lnTo>
                  <a:lnTo>
                    <a:pt x="26" y="126"/>
                  </a:lnTo>
                  <a:lnTo>
                    <a:pt x="24" y="122"/>
                  </a:lnTo>
                  <a:lnTo>
                    <a:pt x="20" y="120"/>
                  </a:lnTo>
                  <a:lnTo>
                    <a:pt x="12" y="116"/>
                  </a:lnTo>
                  <a:lnTo>
                    <a:pt x="4" y="114"/>
                  </a:lnTo>
                  <a:lnTo>
                    <a:pt x="2" y="110"/>
                  </a:lnTo>
                  <a:lnTo>
                    <a:pt x="0" y="106"/>
                  </a:lnTo>
                  <a:lnTo>
                    <a:pt x="0" y="88"/>
                  </a:lnTo>
                  <a:lnTo>
                    <a:pt x="0" y="70"/>
                  </a:lnTo>
                  <a:lnTo>
                    <a:pt x="2" y="68"/>
                  </a:lnTo>
                  <a:lnTo>
                    <a:pt x="4" y="64"/>
                  </a:lnTo>
                  <a:lnTo>
                    <a:pt x="12" y="58"/>
                  </a:lnTo>
                  <a:lnTo>
                    <a:pt x="16" y="56"/>
                  </a:lnTo>
                  <a:lnTo>
                    <a:pt x="14" y="62"/>
                  </a:lnTo>
                  <a:lnTo>
                    <a:pt x="16" y="64"/>
                  </a:lnTo>
                  <a:lnTo>
                    <a:pt x="16" y="70"/>
                  </a:lnTo>
                  <a:lnTo>
                    <a:pt x="14" y="74"/>
                  </a:lnTo>
                  <a:lnTo>
                    <a:pt x="12" y="78"/>
                  </a:lnTo>
                  <a:lnTo>
                    <a:pt x="24" y="86"/>
                  </a:lnTo>
                  <a:lnTo>
                    <a:pt x="36" y="92"/>
                  </a:lnTo>
                  <a:lnTo>
                    <a:pt x="40" y="90"/>
                  </a:lnTo>
                  <a:lnTo>
                    <a:pt x="42" y="86"/>
                  </a:lnTo>
                  <a:lnTo>
                    <a:pt x="48" y="74"/>
                  </a:lnTo>
                  <a:lnTo>
                    <a:pt x="54" y="60"/>
                  </a:lnTo>
                  <a:lnTo>
                    <a:pt x="58" y="56"/>
                  </a:lnTo>
                  <a:lnTo>
                    <a:pt x="64" y="52"/>
                  </a:lnTo>
                  <a:lnTo>
                    <a:pt x="76" y="44"/>
                  </a:lnTo>
                  <a:lnTo>
                    <a:pt x="88" y="36"/>
                  </a:lnTo>
                  <a:lnTo>
                    <a:pt x="94" y="24"/>
                  </a:lnTo>
                  <a:lnTo>
                    <a:pt x="96" y="18"/>
                  </a:lnTo>
                  <a:lnTo>
                    <a:pt x="96" y="10"/>
                  </a:lnTo>
                  <a:lnTo>
                    <a:pt x="98" y="8"/>
                  </a:lnTo>
                  <a:lnTo>
                    <a:pt x="96" y="0"/>
                  </a:lnTo>
                  <a:lnTo>
                    <a:pt x="102" y="0"/>
                  </a:lnTo>
                  <a:lnTo>
                    <a:pt x="108" y="4"/>
                  </a:lnTo>
                  <a:lnTo>
                    <a:pt x="114" y="8"/>
                  </a:lnTo>
                  <a:lnTo>
                    <a:pt x="122" y="14"/>
                  </a:lnTo>
                  <a:lnTo>
                    <a:pt x="128" y="22"/>
                  </a:lnTo>
                  <a:lnTo>
                    <a:pt x="132" y="28"/>
                  </a:lnTo>
                  <a:lnTo>
                    <a:pt x="136" y="36"/>
                  </a:lnTo>
                  <a:lnTo>
                    <a:pt x="138" y="44"/>
                  </a:lnTo>
                  <a:lnTo>
                    <a:pt x="154" y="44"/>
                  </a:lnTo>
                  <a:lnTo>
                    <a:pt x="156" y="44"/>
                  </a:lnTo>
                  <a:lnTo>
                    <a:pt x="158" y="42"/>
                  </a:lnTo>
                  <a:lnTo>
                    <a:pt x="162" y="40"/>
                  </a:lnTo>
                  <a:lnTo>
                    <a:pt x="164" y="40"/>
                  </a:lnTo>
                  <a:lnTo>
                    <a:pt x="168" y="42"/>
                  </a:lnTo>
                  <a:lnTo>
                    <a:pt x="172" y="46"/>
                  </a:lnTo>
                  <a:lnTo>
                    <a:pt x="172" y="42"/>
                  </a:lnTo>
                  <a:lnTo>
                    <a:pt x="176" y="40"/>
                  </a:lnTo>
                  <a:lnTo>
                    <a:pt x="184" y="42"/>
                  </a:lnTo>
                  <a:lnTo>
                    <a:pt x="190" y="46"/>
                  </a:lnTo>
                  <a:lnTo>
                    <a:pt x="188" y="52"/>
                  </a:lnTo>
                  <a:lnTo>
                    <a:pt x="186" y="56"/>
                  </a:lnTo>
                  <a:lnTo>
                    <a:pt x="182" y="60"/>
                  </a:lnTo>
                  <a:lnTo>
                    <a:pt x="180" y="64"/>
                  </a:lnTo>
                  <a:lnTo>
                    <a:pt x="182" y="68"/>
                  </a:lnTo>
                  <a:lnTo>
                    <a:pt x="186" y="70"/>
                  </a:lnTo>
                  <a:lnTo>
                    <a:pt x="194" y="74"/>
                  </a:lnTo>
                  <a:lnTo>
                    <a:pt x="192" y="78"/>
                  </a:lnTo>
                  <a:lnTo>
                    <a:pt x="188" y="80"/>
                  </a:lnTo>
                  <a:lnTo>
                    <a:pt x="176" y="84"/>
                  </a:lnTo>
                  <a:lnTo>
                    <a:pt x="164" y="86"/>
                  </a:lnTo>
                  <a:lnTo>
                    <a:pt x="154" y="88"/>
                  </a:lnTo>
                  <a:lnTo>
                    <a:pt x="148" y="92"/>
                  </a:lnTo>
                  <a:lnTo>
                    <a:pt x="146" y="96"/>
                  </a:lnTo>
                  <a:lnTo>
                    <a:pt x="144" y="104"/>
                  </a:lnTo>
                  <a:lnTo>
                    <a:pt x="142" y="114"/>
                  </a:lnTo>
                  <a:lnTo>
                    <a:pt x="138" y="126"/>
                  </a:lnTo>
                  <a:lnTo>
                    <a:pt x="136" y="130"/>
                  </a:lnTo>
                  <a:lnTo>
                    <a:pt x="132" y="132"/>
                  </a:lnTo>
                  <a:lnTo>
                    <a:pt x="128" y="136"/>
                  </a:lnTo>
                  <a:lnTo>
                    <a:pt x="126" y="142"/>
                  </a:lnTo>
                  <a:lnTo>
                    <a:pt x="128" y="148"/>
                  </a:lnTo>
                  <a:lnTo>
                    <a:pt x="130" y="152"/>
                  </a:lnTo>
                  <a:lnTo>
                    <a:pt x="136" y="160"/>
                  </a:lnTo>
                  <a:lnTo>
                    <a:pt x="142" y="168"/>
                  </a:lnTo>
                  <a:lnTo>
                    <a:pt x="144" y="174"/>
                  </a:lnTo>
                  <a:lnTo>
                    <a:pt x="144" y="180"/>
                  </a:lnTo>
                  <a:lnTo>
                    <a:pt x="152" y="182"/>
                  </a:lnTo>
                  <a:lnTo>
                    <a:pt x="158" y="186"/>
                  </a:lnTo>
                  <a:lnTo>
                    <a:pt x="164" y="192"/>
                  </a:lnTo>
                  <a:lnTo>
                    <a:pt x="170" y="194"/>
                  </a:lnTo>
                  <a:lnTo>
                    <a:pt x="174" y="192"/>
                  </a:lnTo>
                  <a:lnTo>
                    <a:pt x="176" y="192"/>
                  </a:lnTo>
                  <a:lnTo>
                    <a:pt x="178" y="184"/>
                  </a:lnTo>
                  <a:lnTo>
                    <a:pt x="188" y="184"/>
                  </a:lnTo>
                  <a:lnTo>
                    <a:pt x="188" y="202"/>
                  </a:lnTo>
                  <a:lnTo>
                    <a:pt x="188" y="208"/>
                  </a:lnTo>
                  <a:lnTo>
                    <a:pt x="190" y="210"/>
                  </a:lnTo>
                  <a:lnTo>
                    <a:pt x="192" y="212"/>
                  </a:lnTo>
                  <a:lnTo>
                    <a:pt x="196" y="212"/>
                  </a:lnTo>
                  <a:lnTo>
                    <a:pt x="198" y="212"/>
                  </a:lnTo>
                  <a:lnTo>
                    <a:pt x="206" y="214"/>
                  </a:lnTo>
                  <a:lnTo>
                    <a:pt x="216" y="226"/>
                  </a:lnTo>
                  <a:lnTo>
                    <a:pt x="220" y="234"/>
                  </a:lnTo>
                  <a:lnTo>
                    <a:pt x="222" y="242"/>
                  </a:lnTo>
                  <a:lnTo>
                    <a:pt x="220" y="276"/>
                  </a:lnTo>
                  <a:lnTo>
                    <a:pt x="218" y="282"/>
                  </a:lnTo>
                  <a:lnTo>
                    <a:pt x="218" y="286"/>
                  </a:lnTo>
                  <a:lnTo>
                    <a:pt x="216" y="290"/>
                  </a:lnTo>
                  <a:lnTo>
                    <a:pt x="214" y="296"/>
                  </a:lnTo>
                  <a:lnTo>
                    <a:pt x="216" y="310"/>
                  </a:lnTo>
                  <a:lnTo>
                    <a:pt x="218" y="314"/>
                  </a:lnTo>
                  <a:lnTo>
                    <a:pt x="224" y="318"/>
                  </a:lnTo>
                  <a:lnTo>
                    <a:pt x="218" y="328"/>
                  </a:lnTo>
                  <a:lnTo>
                    <a:pt x="216" y="338"/>
                  </a:lnTo>
                  <a:lnTo>
                    <a:pt x="214" y="346"/>
                  </a:lnTo>
                  <a:lnTo>
                    <a:pt x="210" y="350"/>
                  </a:lnTo>
                  <a:lnTo>
                    <a:pt x="204" y="354"/>
                  </a:lnTo>
                  <a:lnTo>
                    <a:pt x="198" y="356"/>
                  </a:lnTo>
                  <a:lnTo>
                    <a:pt x="200" y="358"/>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46" name="Freeform 744">
              <a:extLst>
                <a:ext uri="{FF2B5EF4-FFF2-40B4-BE49-F238E27FC236}">
                  <a16:creationId xmlns:a16="http://schemas.microsoft.com/office/drawing/2014/main" id="{A9B217B3-7A29-4087-81EC-8358D1036684}"/>
                </a:ext>
              </a:extLst>
            </p:cNvPr>
            <p:cNvSpPr>
              <a:spLocks/>
            </p:cNvSpPr>
            <p:nvPr/>
          </p:nvSpPr>
          <p:spPr bwMode="gray">
            <a:xfrm>
              <a:off x="1317944" y="2130664"/>
              <a:ext cx="238758" cy="312912"/>
            </a:xfrm>
            <a:custGeom>
              <a:avLst/>
              <a:gdLst>
                <a:gd name="T0" fmla="*/ 2147483647 w 214"/>
                <a:gd name="T1" fmla="*/ 2147483647 h 256"/>
                <a:gd name="T2" fmla="*/ 2147483647 w 214"/>
                <a:gd name="T3" fmla="*/ 2147483647 h 256"/>
                <a:gd name="T4" fmla="*/ 2147483647 w 214"/>
                <a:gd name="T5" fmla="*/ 2147483647 h 256"/>
                <a:gd name="T6" fmla="*/ 2147483647 w 214"/>
                <a:gd name="T7" fmla="*/ 2147483647 h 256"/>
                <a:gd name="T8" fmla="*/ 2147483647 w 214"/>
                <a:gd name="T9" fmla="*/ 2147483647 h 256"/>
                <a:gd name="T10" fmla="*/ 2147483647 w 214"/>
                <a:gd name="T11" fmla="*/ 2147483647 h 256"/>
                <a:gd name="T12" fmla="*/ 2147483647 w 214"/>
                <a:gd name="T13" fmla="*/ 2147483647 h 256"/>
                <a:gd name="T14" fmla="*/ 2147483647 w 214"/>
                <a:gd name="T15" fmla="*/ 2147483647 h 256"/>
                <a:gd name="T16" fmla="*/ 2147483647 w 214"/>
                <a:gd name="T17" fmla="*/ 2147483647 h 256"/>
                <a:gd name="T18" fmla="*/ 2147483647 w 214"/>
                <a:gd name="T19" fmla="*/ 2147483647 h 256"/>
                <a:gd name="T20" fmla="*/ 2147483647 w 214"/>
                <a:gd name="T21" fmla="*/ 2147483647 h 256"/>
                <a:gd name="T22" fmla="*/ 2147483647 w 214"/>
                <a:gd name="T23" fmla="*/ 2147483647 h 256"/>
                <a:gd name="T24" fmla="*/ 2147483647 w 214"/>
                <a:gd name="T25" fmla="*/ 2147483647 h 256"/>
                <a:gd name="T26" fmla="*/ 2147483647 w 214"/>
                <a:gd name="T27" fmla="*/ 2147483647 h 256"/>
                <a:gd name="T28" fmla="*/ 2147483647 w 214"/>
                <a:gd name="T29" fmla="*/ 2147483647 h 256"/>
                <a:gd name="T30" fmla="*/ 2147483647 w 214"/>
                <a:gd name="T31" fmla="*/ 2147483647 h 256"/>
                <a:gd name="T32" fmla="*/ 2147483647 w 214"/>
                <a:gd name="T33" fmla="*/ 2147483647 h 256"/>
                <a:gd name="T34" fmla="*/ 2147483647 w 214"/>
                <a:gd name="T35" fmla="*/ 2147483647 h 256"/>
                <a:gd name="T36" fmla="*/ 2147483647 w 214"/>
                <a:gd name="T37" fmla="*/ 2147483647 h 256"/>
                <a:gd name="T38" fmla="*/ 2147483647 w 214"/>
                <a:gd name="T39" fmla="*/ 2147483647 h 256"/>
                <a:gd name="T40" fmla="*/ 2147483647 w 214"/>
                <a:gd name="T41" fmla="*/ 2147483647 h 256"/>
                <a:gd name="T42" fmla="*/ 2147483647 w 214"/>
                <a:gd name="T43" fmla="*/ 2147483647 h 256"/>
                <a:gd name="T44" fmla="*/ 2147483647 w 214"/>
                <a:gd name="T45" fmla="*/ 2147483647 h 256"/>
                <a:gd name="T46" fmla="*/ 2147483647 w 214"/>
                <a:gd name="T47" fmla="*/ 2147483647 h 256"/>
                <a:gd name="T48" fmla="*/ 2147483647 w 214"/>
                <a:gd name="T49" fmla="*/ 2147483647 h 256"/>
                <a:gd name="T50" fmla="*/ 2147483647 w 214"/>
                <a:gd name="T51" fmla="*/ 2147483647 h 256"/>
                <a:gd name="T52" fmla="*/ 2147483647 w 214"/>
                <a:gd name="T53" fmla="*/ 2147483647 h 256"/>
                <a:gd name="T54" fmla="*/ 2147483647 w 214"/>
                <a:gd name="T55" fmla="*/ 2147483647 h 256"/>
                <a:gd name="T56" fmla="*/ 2147483647 w 214"/>
                <a:gd name="T57" fmla="*/ 2147483647 h 256"/>
                <a:gd name="T58" fmla="*/ 2147483647 w 214"/>
                <a:gd name="T59" fmla="*/ 2147483647 h 256"/>
                <a:gd name="T60" fmla="*/ 2147483647 w 214"/>
                <a:gd name="T61" fmla="*/ 2147483647 h 256"/>
                <a:gd name="T62" fmla="*/ 2147483647 w 214"/>
                <a:gd name="T63" fmla="*/ 2147483647 h 256"/>
                <a:gd name="T64" fmla="*/ 2147483647 w 214"/>
                <a:gd name="T65" fmla="*/ 2147483647 h 256"/>
                <a:gd name="T66" fmla="*/ 2147483647 w 214"/>
                <a:gd name="T67" fmla="*/ 2147483647 h 256"/>
                <a:gd name="T68" fmla="*/ 2147483647 w 214"/>
                <a:gd name="T69" fmla="*/ 2147483647 h 256"/>
                <a:gd name="T70" fmla="*/ 2147483647 w 214"/>
                <a:gd name="T71" fmla="*/ 2147483647 h 256"/>
                <a:gd name="T72" fmla="*/ 2147483647 w 214"/>
                <a:gd name="T73" fmla="*/ 2147483647 h 256"/>
                <a:gd name="T74" fmla="*/ 2147483647 w 214"/>
                <a:gd name="T75" fmla="*/ 2147483647 h 256"/>
                <a:gd name="T76" fmla="*/ 2147483647 w 214"/>
                <a:gd name="T77" fmla="*/ 2147483647 h 256"/>
                <a:gd name="T78" fmla="*/ 2147483647 w 214"/>
                <a:gd name="T79" fmla="*/ 2147483647 h 256"/>
                <a:gd name="T80" fmla="*/ 2147483647 w 214"/>
                <a:gd name="T81" fmla="*/ 2147483647 h 256"/>
                <a:gd name="T82" fmla="*/ 2147483647 w 214"/>
                <a:gd name="T83" fmla="*/ 2147483647 h 256"/>
                <a:gd name="T84" fmla="*/ 2147483647 w 214"/>
                <a:gd name="T85" fmla="*/ 2147483647 h 256"/>
                <a:gd name="T86" fmla="*/ 2147483647 w 214"/>
                <a:gd name="T87" fmla="*/ 2147483647 h 256"/>
                <a:gd name="T88" fmla="*/ 2147483647 w 214"/>
                <a:gd name="T89" fmla="*/ 0 h 256"/>
                <a:gd name="T90" fmla="*/ 2147483647 w 214"/>
                <a:gd name="T91" fmla="*/ 2147483647 h 256"/>
                <a:gd name="T92" fmla="*/ 2147483647 w 214"/>
                <a:gd name="T93" fmla="*/ 2147483647 h 256"/>
                <a:gd name="T94" fmla="*/ 2147483647 w 214"/>
                <a:gd name="T95" fmla="*/ 2147483647 h 256"/>
                <a:gd name="T96" fmla="*/ 2147483647 w 214"/>
                <a:gd name="T97" fmla="*/ 2147483647 h 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4"/>
                <a:gd name="T148" fmla="*/ 0 h 256"/>
                <a:gd name="T149" fmla="*/ 214 w 214"/>
                <a:gd name="T150" fmla="*/ 256 h 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4" h="256">
                  <a:moveTo>
                    <a:pt x="0" y="24"/>
                  </a:moveTo>
                  <a:lnTo>
                    <a:pt x="12" y="38"/>
                  </a:lnTo>
                  <a:lnTo>
                    <a:pt x="18" y="46"/>
                  </a:lnTo>
                  <a:lnTo>
                    <a:pt x="20" y="54"/>
                  </a:lnTo>
                  <a:lnTo>
                    <a:pt x="18" y="88"/>
                  </a:lnTo>
                  <a:lnTo>
                    <a:pt x="16" y="94"/>
                  </a:lnTo>
                  <a:lnTo>
                    <a:pt x="16" y="98"/>
                  </a:lnTo>
                  <a:lnTo>
                    <a:pt x="14" y="102"/>
                  </a:lnTo>
                  <a:lnTo>
                    <a:pt x="12" y="108"/>
                  </a:lnTo>
                  <a:lnTo>
                    <a:pt x="14" y="122"/>
                  </a:lnTo>
                  <a:lnTo>
                    <a:pt x="16" y="126"/>
                  </a:lnTo>
                  <a:lnTo>
                    <a:pt x="22" y="130"/>
                  </a:lnTo>
                  <a:lnTo>
                    <a:pt x="18" y="136"/>
                  </a:lnTo>
                  <a:lnTo>
                    <a:pt x="16" y="142"/>
                  </a:lnTo>
                  <a:lnTo>
                    <a:pt x="14" y="156"/>
                  </a:lnTo>
                  <a:lnTo>
                    <a:pt x="24" y="168"/>
                  </a:lnTo>
                  <a:lnTo>
                    <a:pt x="28" y="180"/>
                  </a:lnTo>
                  <a:lnTo>
                    <a:pt x="32" y="212"/>
                  </a:lnTo>
                  <a:lnTo>
                    <a:pt x="34" y="216"/>
                  </a:lnTo>
                  <a:lnTo>
                    <a:pt x="36" y="218"/>
                  </a:lnTo>
                  <a:lnTo>
                    <a:pt x="40" y="220"/>
                  </a:lnTo>
                  <a:lnTo>
                    <a:pt x="42" y="224"/>
                  </a:lnTo>
                  <a:lnTo>
                    <a:pt x="48" y="244"/>
                  </a:lnTo>
                  <a:lnTo>
                    <a:pt x="52" y="252"/>
                  </a:lnTo>
                  <a:lnTo>
                    <a:pt x="54" y="256"/>
                  </a:lnTo>
                  <a:lnTo>
                    <a:pt x="58" y="256"/>
                  </a:lnTo>
                  <a:lnTo>
                    <a:pt x="64" y="254"/>
                  </a:lnTo>
                  <a:lnTo>
                    <a:pt x="68" y="250"/>
                  </a:lnTo>
                  <a:lnTo>
                    <a:pt x="78" y="236"/>
                  </a:lnTo>
                  <a:lnTo>
                    <a:pt x="86" y="242"/>
                  </a:lnTo>
                  <a:lnTo>
                    <a:pt x="94" y="244"/>
                  </a:lnTo>
                  <a:lnTo>
                    <a:pt x="102" y="248"/>
                  </a:lnTo>
                  <a:lnTo>
                    <a:pt x="110" y="256"/>
                  </a:lnTo>
                  <a:lnTo>
                    <a:pt x="112" y="250"/>
                  </a:lnTo>
                  <a:lnTo>
                    <a:pt x="116" y="248"/>
                  </a:lnTo>
                  <a:lnTo>
                    <a:pt x="124" y="244"/>
                  </a:lnTo>
                  <a:lnTo>
                    <a:pt x="138" y="244"/>
                  </a:lnTo>
                  <a:lnTo>
                    <a:pt x="140" y="220"/>
                  </a:lnTo>
                  <a:lnTo>
                    <a:pt x="142" y="210"/>
                  </a:lnTo>
                  <a:lnTo>
                    <a:pt x="146" y="202"/>
                  </a:lnTo>
                  <a:lnTo>
                    <a:pt x="150" y="194"/>
                  </a:lnTo>
                  <a:lnTo>
                    <a:pt x="158" y="190"/>
                  </a:lnTo>
                  <a:lnTo>
                    <a:pt x="166" y="186"/>
                  </a:lnTo>
                  <a:lnTo>
                    <a:pt x="178" y="184"/>
                  </a:lnTo>
                  <a:lnTo>
                    <a:pt x="186" y="186"/>
                  </a:lnTo>
                  <a:lnTo>
                    <a:pt x="194" y="188"/>
                  </a:lnTo>
                  <a:lnTo>
                    <a:pt x="208" y="192"/>
                  </a:lnTo>
                  <a:lnTo>
                    <a:pt x="208" y="186"/>
                  </a:lnTo>
                  <a:lnTo>
                    <a:pt x="212" y="180"/>
                  </a:lnTo>
                  <a:lnTo>
                    <a:pt x="214" y="174"/>
                  </a:lnTo>
                  <a:lnTo>
                    <a:pt x="214" y="168"/>
                  </a:lnTo>
                  <a:lnTo>
                    <a:pt x="214" y="160"/>
                  </a:lnTo>
                  <a:lnTo>
                    <a:pt x="212" y="156"/>
                  </a:lnTo>
                  <a:lnTo>
                    <a:pt x="204" y="148"/>
                  </a:lnTo>
                  <a:lnTo>
                    <a:pt x="202" y="144"/>
                  </a:lnTo>
                  <a:lnTo>
                    <a:pt x="198" y="140"/>
                  </a:lnTo>
                  <a:lnTo>
                    <a:pt x="198" y="136"/>
                  </a:lnTo>
                  <a:lnTo>
                    <a:pt x="198" y="130"/>
                  </a:lnTo>
                  <a:lnTo>
                    <a:pt x="184" y="126"/>
                  </a:lnTo>
                  <a:lnTo>
                    <a:pt x="174" y="124"/>
                  </a:lnTo>
                  <a:lnTo>
                    <a:pt x="170" y="120"/>
                  </a:lnTo>
                  <a:lnTo>
                    <a:pt x="168" y="116"/>
                  </a:lnTo>
                  <a:lnTo>
                    <a:pt x="166" y="110"/>
                  </a:lnTo>
                  <a:lnTo>
                    <a:pt x="166" y="102"/>
                  </a:lnTo>
                  <a:lnTo>
                    <a:pt x="164" y="100"/>
                  </a:lnTo>
                  <a:lnTo>
                    <a:pt x="162" y="98"/>
                  </a:lnTo>
                  <a:lnTo>
                    <a:pt x="160" y="86"/>
                  </a:lnTo>
                  <a:lnTo>
                    <a:pt x="156" y="76"/>
                  </a:lnTo>
                  <a:lnTo>
                    <a:pt x="152" y="74"/>
                  </a:lnTo>
                  <a:lnTo>
                    <a:pt x="148" y="72"/>
                  </a:lnTo>
                  <a:lnTo>
                    <a:pt x="136" y="74"/>
                  </a:lnTo>
                  <a:lnTo>
                    <a:pt x="132" y="74"/>
                  </a:lnTo>
                  <a:lnTo>
                    <a:pt x="128" y="74"/>
                  </a:lnTo>
                  <a:lnTo>
                    <a:pt x="126" y="72"/>
                  </a:lnTo>
                  <a:lnTo>
                    <a:pt x="126" y="66"/>
                  </a:lnTo>
                  <a:lnTo>
                    <a:pt x="120" y="64"/>
                  </a:lnTo>
                  <a:lnTo>
                    <a:pt x="116" y="62"/>
                  </a:lnTo>
                  <a:lnTo>
                    <a:pt x="112" y="58"/>
                  </a:lnTo>
                  <a:lnTo>
                    <a:pt x="110" y="56"/>
                  </a:lnTo>
                  <a:lnTo>
                    <a:pt x="104" y="58"/>
                  </a:lnTo>
                  <a:lnTo>
                    <a:pt x="94" y="54"/>
                  </a:lnTo>
                  <a:lnTo>
                    <a:pt x="84" y="48"/>
                  </a:lnTo>
                  <a:lnTo>
                    <a:pt x="78" y="40"/>
                  </a:lnTo>
                  <a:lnTo>
                    <a:pt x="74" y="32"/>
                  </a:lnTo>
                  <a:lnTo>
                    <a:pt x="72" y="22"/>
                  </a:lnTo>
                  <a:lnTo>
                    <a:pt x="74" y="12"/>
                  </a:lnTo>
                  <a:lnTo>
                    <a:pt x="74" y="6"/>
                  </a:lnTo>
                  <a:lnTo>
                    <a:pt x="72" y="2"/>
                  </a:lnTo>
                  <a:lnTo>
                    <a:pt x="70" y="0"/>
                  </a:lnTo>
                  <a:lnTo>
                    <a:pt x="64" y="0"/>
                  </a:lnTo>
                  <a:lnTo>
                    <a:pt x="56" y="2"/>
                  </a:lnTo>
                  <a:lnTo>
                    <a:pt x="50" y="6"/>
                  </a:lnTo>
                  <a:lnTo>
                    <a:pt x="36" y="16"/>
                  </a:lnTo>
                  <a:lnTo>
                    <a:pt x="28" y="22"/>
                  </a:lnTo>
                  <a:lnTo>
                    <a:pt x="20" y="26"/>
                  </a:lnTo>
                  <a:lnTo>
                    <a:pt x="10" y="28"/>
                  </a:lnTo>
                  <a:lnTo>
                    <a:pt x="0" y="26"/>
                  </a:lnTo>
                  <a:lnTo>
                    <a:pt x="8" y="26"/>
                  </a:lnTo>
                  <a:lnTo>
                    <a:pt x="0" y="24"/>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347" name="Freeform 745">
              <a:extLst>
                <a:ext uri="{FF2B5EF4-FFF2-40B4-BE49-F238E27FC236}">
                  <a16:creationId xmlns:a16="http://schemas.microsoft.com/office/drawing/2014/main" id="{26A8A0BB-C51A-43D3-8007-561B886ED47D}"/>
                </a:ext>
              </a:extLst>
            </p:cNvPr>
            <p:cNvSpPr>
              <a:spLocks/>
            </p:cNvSpPr>
            <p:nvPr/>
          </p:nvSpPr>
          <p:spPr bwMode="gray">
            <a:xfrm>
              <a:off x="1471943" y="2356390"/>
              <a:ext cx="159968" cy="200645"/>
            </a:xfrm>
            <a:custGeom>
              <a:avLst/>
              <a:gdLst>
                <a:gd name="T0" fmla="*/ 2147483647 w 144"/>
                <a:gd name="T1" fmla="*/ 2147483647 h 164"/>
                <a:gd name="T2" fmla="*/ 2147483647 w 144"/>
                <a:gd name="T3" fmla="*/ 2147483647 h 164"/>
                <a:gd name="T4" fmla="*/ 2147483647 w 144"/>
                <a:gd name="T5" fmla="*/ 2147483647 h 164"/>
                <a:gd name="T6" fmla="*/ 2147483647 w 144"/>
                <a:gd name="T7" fmla="*/ 2147483647 h 164"/>
                <a:gd name="T8" fmla="*/ 2147483647 w 144"/>
                <a:gd name="T9" fmla="*/ 2147483647 h 164"/>
                <a:gd name="T10" fmla="*/ 2147483647 w 144"/>
                <a:gd name="T11" fmla="*/ 2147483647 h 164"/>
                <a:gd name="T12" fmla="*/ 2147483647 w 144"/>
                <a:gd name="T13" fmla="*/ 2147483647 h 164"/>
                <a:gd name="T14" fmla="*/ 2147483647 w 144"/>
                <a:gd name="T15" fmla="*/ 2147483647 h 164"/>
                <a:gd name="T16" fmla="*/ 2147483647 w 144"/>
                <a:gd name="T17" fmla="*/ 2147483647 h 164"/>
                <a:gd name="T18" fmla="*/ 2147483647 w 144"/>
                <a:gd name="T19" fmla="*/ 2147483647 h 164"/>
                <a:gd name="T20" fmla="*/ 2147483647 w 144"/>
                <a:gd name="T21" fmla="*/ 2147483647 h 164"/>
                <a:gd name="T22" fmla="*/ 2147483647 w 144"/>
                <a:gd name="T23" fmla="*/ 2147483647 h 164"/>
                <a:gd name="T24" fmla="*/ 2147483647 w 144"/>
                <a:gd name="T25" fmla="*/ 2147483647 h 164"/>
                <a:gd name="T26" fmla="*/ 2147483647 w 144"/>
                <a:gd name="T27" fmla="*/ 2147483647 h 164"/>
                <a:gd name="T28" fmla="*/ 2147483647 w 144"/>
                <a:gd name="T29" fmla="*/ 2147483647 h 164"/>
                <a:gd name="T30" fmla="*/ 2147483647 w 144"/>
                <a:gd name="T31" fmla="*/ 2147483647 h 164"/>
                <a:gd name="T32" fmla="*/ 2147483647 w 144"/>
                <a:gd name="T33" fmla="*/ 2147483647 h 164"/>
                <a:gd name="T34" fmla="*/ 2147483647 w 144"/>
                <a:gd name="T35" fmla="*/ 2147483647 h 164"/>
                <a:gd name="T36" fmla="*/ 2147483647 w 144"/>
                <a:gd name="T37" fmla="*/ 2147483647 h 164"/>
                <a:gd name="T38" fmla="*/ 2147483647 w 144"/>
                <a:gd name="T39" fmla="*/ 2147483647 h 164"/>
                <a:gd name="T40" fmla="*/ 2147483647 w 144"/>
                <a:gd name="T41" fmla="*/ 2147483647 h 164"/>
                <a:gd name="T42" fmla="*/ 2147483647 w 144"/>
                <a:gd name="T43" fmla="*/ 2147483647 h 164"/>
                <a:gd name="T44" fmla="*/ 2147483647 w 144"/>
                <a:gd name="T45" fmla="*/ 2147483647 h 164"/>
                <a:gd name="T46" fmla="*/ 2147483647 w 144"/>
                <a:gd name="T47" fmla="*/ 2147483647 h 164"/>
                <a:gd name="T48" fmla="*/ 2147483647 w 144"/>
                <a:gd name="T49" fmla="*/ 2147483647 h 164"/>
                <a:gd name="T50" fmla="*/ 2147483647 w 144"/>
                <a:gd name="T51" fmla="*/ 2147483647 h 164"/>
                <a:gd name="T52" fmla="*/ 2147483647 w 144"/>
                <a:gd name="T53" fmla="*/ 2147483647 h 164"/>
                <a:gd name="T54" fmla="*/ 2147483647 w 144"/>
                <a:gd name="T55" fmla="*/ 2147483647 h 164"/>
                <a:gd name="T56" fmla="*/ 2147483647 w 144"/>
                <a:gd name="T57" fmla="*/ 2147483647 h 164"/>
                <a:gd name="T58" fmla="*/ 2147483647 w 144"/>
                <a:gd name="T59" fmla="*/ 2147483647 h 164"/>
                <a:gd name="T60" fmla="*/ 2147483647 w 144"/>
                <a:gd name="T61" fmla="*/ 2147483647 h 164"/>
                <a:gd name="T62" fmla="*/ 2147483647 w 144"/>
                <a:gd name="T63" fmla="*/ 2147483647 h 164"/>
                <a:gd name="T64" fmla="*/ 2147483647 w 144"/>
                <a:gd name="T65" fmla="*/ 2147483647 h 164"/>
                <a:gd name="T66" fmla="*/ 2147483647 w 144"/>
                <a:gd name="T67" fmla="*/ 2147483647 h 164"/>
                <a:gd name="T68" fmla="*/ 0 w 144"/>
                <a:gd name="T69" fmla="*/ 2147483647 h 164"/>
                <a:gd name="T70" fmla="*/ 2147483647 w 144"/>
                <a:gd name="T71" fmla="*/ 2147483647 h 164"/>
                <a:gd name="T72" fmla="*/ 2147483647 w 144"/>
                <a:gd name="T73" fmla="*/ 2147483647 h 164"/>
                <a:gd name="T74" fmla="*/ 2147483647 w 144"/>
                <a:gd name="T75" fmla="*/ 2147483647 h 164"/>
                <a:gd name="T76" fmla="*/ 2147483647 w 144"/>
                <a:gd name="T77" fmla="*/ 2147483647 h 164"/>
                <a:gd name="T78" fmla="*/ 2147483647 w 144"/>
                <a:gd name="T79" fmla="*/ 2147483647 h 164"/>
                <a:gd name="T80" fmla="*/ 2147483647 w 144"/>
                <a:gd name="T81" fmla="*/ 2147483647 h 164"/>
                <a:gd name="T82" fmla="*/ 2147483647 w 144"/>
                <a:gd name="T83" fmla="*/ 0 h 164"/>
                <a:gd name="T84" fmla="*/ 2147483647 w 144"/>
                <a:gd name="T85" fmla="*/ 2147483647 h 164"/>
                <a:gd name="T86" fmla="*/ 2147483647 w 144"/>
                <a:gd name="T87" fmla="*/ 2147483647 h 164"/>
                <a:gd name="T88" fmla="*/ 2147483647 w 144"/>
                <a:gd name="T89" fmla="*/ 2147483647 h 164"/>
                <a:gd name="T90" fmla="*/ 2147483647 w 144"/>
                <a:gd name="T91" fmla="*/ 2147483647 h 164"/>
                <a:gd name="T92" fmla="*/ 2147483647 w 144"/>
                <a:gd name="T93" fmla="*/ 2147483647 h 164"/>
                <a:gd name="T94" fmla="*/ 2147483647 w 144"/>
                <a:gd name="T95" fmla="*/ 2147483647 h 164"/>
                <a:gd name="T96" fmla="*/ 2147483647 w 144"/>
                <a:gd name="T97" fmla="*/ 2147483647 h 164"/>
                <a:gd name="T98" fmla="*/ 2147483647 w 144"/>
                <a:gd name="T99" fmla="*/ 2147483647 h 164"/>
                <a:gd name="T100" fmla="*/ 2147483647 w 144"/>
                <a:gd name="T101" fmla="*/ 2147483647 h 164"/>
                <a:gd name="T102" fmla="*/ 2147483647 w 144"/>
                <a:gd name="T103" fmla="*/ 2147483647 h 164"/>
                <a:gd name="T104" fmla="*/ 2147483647 w 144"/>
                <a:gd name="T105" fmla="*/ 2147483647 h 164"/>
                <a:gd name="T106" fmla="*/ 2147483647 w 144"/>
                <a:gd name="T107" fmla="*/ 2147483647 h 164"/>
                <a:gd name="T108" fmla="*/ 2147483647 w 144"/>
                <a:gd name="T109" fmla="*/ 2147483647 h 164"/>
                <a:gd name="T110" fmla="*/ 2147483647 w 144"/>
                <a:gd name="T111" fmla="*/ 2147483647 h 164"/>
                <a:gd name="T112" fmla="*/ 2147483647 w 144"/>
                <a:gd name="T113" fmla="*/ 2147483647 h 164"/>
                <a:gd name="T114" fmla="*/ 2147483647 w 144"/>
                <a:gd name="T115" fmla="*/ 2147483647 h 164"/>
                <a:gd name="T116" fmla="*/ 2147483647 w 144"/>
                <a:gd name="T117" fmla="*/ 2147483647 h 164"/>
                <a:gd name="T118" fmla="*/ 2147483647 w 144"/>
                <a:gd name="T119" fmla="*/ 2147483647 h 164"/>
                <a:gd name="T120" fmla="*/ 2147483647 w 144"/>
                <a:gd name="T121" fmla="*/ 2147483647 h 164"/>
                <a:gd name="T122" fmla="*/ 2147483647 w 144"/>
                <a:gd name="T123" fmla="*/ 2147483647 h 164"/>
                <a:gd name="T124" fmla="*/ 2147483647 w 144"/>
                <a:gd name="T125" fmla="*/ 2147483647 h 1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
                <a:gd name="T190" fmla="*/ 0 h 164"/>
                <a:gd name="T191" fmla="*/ 144 w 144"/>
                <a:gd name="T192" fmla="*/ 164 h 1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 h="164">
                  <a:moveTo>
                    <a:pt x="142" y="126"/>
                  </a:moveTo>
                  <a:lnTo>
                    <a:pt x="144" y="132"/>
                  </a:lnTo>
                  <a:lnTo>
                    <a:pt x="144" y="140"/>
                  </a:lnTo>
                  <a:lnTo>
                    <a:pt x="144" y="146"/>
                  </a:lnTo>
                  <a:lnTo>
                    <a:pt x="140" y="150"/>
                  </a:lnTo>
                  <a:lnTo>
                    <a:pt x="132" y="158"/>
                  </a:lnTo>
                  <a:lnTo>
                    <a:pt x="122" y="162"/>
                  </a:lnTo>
                  <a:lnTo>
                    <a:pt x="110" y="164"/>
                  </a:lnTo>
                  <a:lnTo>
                    <a:pt x="102" y="164"/>
                  </a:lnTo>
                  <a:lnTo>
                    <a:pt x="94" y="162"/>
                  </a:lnTo>
                  <a:lnTo>
                    <a:pt x="88" y="160"/>
                  </a:lnTo>
                  <a:lnTo>
                    <a:pt x="80" y="160"/>
                  </a:lnTo>
                  <a:lnTo>
                    <a:pt x="82" y="150"/>
                  </a:lnTo>
                  <a:lnTo>
                    <a:pt x="86" y="142"/>
                  </a:lnTo>
                  <a:lnTo>
                    <a:pt x="90" y="134"/>
                  </a:lnTo>
                  <a:lnTo>
                    <a:pt x="92" y="126"/>
                  </a:lnTo>
                  <a:lnTo>
                    <a:pt x="90" y="120"/>
                  </a:lnTo>
                  <a:lnTo>
                    <a:pt x="88" y="118"/>
                  </a:lnTo>
                  <a:lnTo>
                    <a:pt x="84" y="114"/>
                  </a:lnTo>
                  <a:lnTo>
                    <a:pt x="78" y="114"/>
                  </a:lnTo>
                  <a:lnTo>
                    <a:pt x="70" y="112"/>
                  </a:lnTo>
                  <a:lnTo>
                    <a:pt x="68" y="110"/>
                  </a:lnTo>
                  <a:lnTo>
                    <a:pt x="66" y="106"/>
                  </a:lnTo>
                  <a:lnTo>
                    <a:pt x="64" y="102"/>
                  </a:lnTo>
                  <a:lnTo>
                    <a:pt x="58" y="100"/>
                  </a:lnTo>
                  <a:lnTo>
                    <a:pt x="50" y="98"/>
                  </a:lnTo>
                  <a:lnTo>
                    <a:pt x="44" y="96"/>
                  </a:lnTo>
                  <a:lnTo>
                    <a:pt x="38" y="96"/>
                  </a:lnTo>
                  <a:lnTo>
                    <a:pt x="34" y="94"/>
                  </a:lnTo>
                  <a:lnTo>
                    <a:pt x="26" y="88"/>
                  </a:lnTo>
                  <a:lnTo>
                    <a:pt x="14" y="72"/>
                  </a:lnTo>
                  <a:lnTo>
                    <a:pt x="6" y="68"/>
                  </a:lnTo>
                  <a:lnTo>
                    <a:pt x="4" y="64"/>
                  </a:lnTo>
                  <a:lnTo>
                    <a:pt x="4" y="60"/>
                  </a:lnTo>
                  <a:lnTo>
                    <a:pt x="0" y="60"/>
                  </a:lnTo>
                  <a:lnTo>
                    <a:pt x="2" y="36"/>
                  </a:lnTo>
                  <a:lnTo>
                    <a:pt x="4" y="26"/>
                  </a:lnTo>
                  <a:lnTo>
                    <a:pt x="8" y="18"/>
                  </a:lnTo>
                  <a:lnTo>
                    <a:pt x="12" y="10"/>
                  </a:lnTo>
                  <a:lnTo>
                    <a:pt x="20" y="6"/>
                  </a:lnTo>
                  <a:lnTo>
                    <a:pt x="28" y="2"/>
                  </a:lnTo>
                  <a:lnTo>
                    <a:pt x="40" y="0"/>
                  </a:lnTo>
                  <a:lnTo>
                    <a:pt x="48" y="2"/>
                  </a:lnTo>
                  <a:lnTo>
                    <a:pt x="56" y="4"/>
                  </a:lnTo>
                  <a:lnTo>
                    <a:pt x="70" y="10"/>
                  </a:lnTo>
                  <a:lnTo>
                    <a:pt x="70" y="20"/>
                  </a:lnTo>
                  <a:lnTo>
                    <a:pt x="76" y="38"/>
                  </a:lnTo>
                  <a:lnTo>
                    <a:pt x="82" y="54"/>
                  </a:lnTo>
                  <a:lnTo>
                    <a:pt x="84" y="58"/>
                  </a:lnTo>
                  <a:lnTo>
                    <a:pt x="88" y="60"/>
                  </a:lnTo>
                  <a:lnTo>
                    <a:pt x="100" y="62"/>
                  </a:lnTo>
                  <a:lnTo>
                    <a:pt x="108" y="64"/>
                  </a:lnTo>
                  <a:lnTo>
                    <a:pt x="114" y="68"/>
                  </a:lnTo>
                  <a:lnTo>
                    <a:pt x="118" y="74"/>
                  </a:lnTo>
                  <a:lnTo>
                    <a:pt x="124" y="86"/>
                  </a:lnTo>
                  <a:lnTo>
                    <a:pt x="130" y="98"/>
                  </a:lnTo>
                  <a:lnTo>
                    <a:pt x="132" y="94"/>
                  </a:lnTo>
                  <a:lnTo>
                    <a:pt x="136" y="92"/>
                  </a:lnTo>
                  <a:lnTo>
                    <a:pt x="138" y="90"/>
                  </a:lnTo>
                  <a:lnTo>
                    <a:pt x="142" y="92"/>
                  </a:lnTo>
                  <a:lnTo>
                    <a:pt x="142" y="96"/>
                  </a:lnTo>
                  <a:lnTo>
                    <a:pt x="142" y="102"/>
                  </a:lnTo>
                  <a:lnTo>
                    <a:pt x="142" y="126"/>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348" name="Freeform 746">
              <a:extLst>
                <a:ext uri="{FF2B5EF4-FFF2-40B4-BE49-F238E27FC236}">
                  <a16:creationId xmlns:a16="http://schemas.microsoft.com/office/drawing/2014/main" id="{2CDDD4A6-7F35-4105-B1E3-E6CB362E5285}"/>
                </a:ext>
              </a:extLst>
            </p:cNvPr>
            <p:cNvSpPr>
              <a:spLocks/>
            </p:cNvSpPr>
            <p:nvPr/>
          </p:nvSpPr>
          <p:spPr bwMode="gray">
            <a:xfrm>
              <a:off x="1587741" y="2622722"/>
              <a:ext cx="100278" cy="108684"/>
            </a:xfrm>
            <a:custGeom>
              <a:avLst/>
              <a:gdLst>
                <a:gd name="T0" fmla="*/ 2147483647 w 90"/>
                <a:gd name="T1" fmla="*/ 0 h 88"/>
                <a:gd name="T2" fmla="*/ 2147483647 w 90"/>
                <a:gd name="T3" fmla="*/ 0 h 88"/>
                <a:gd name="T4" fmla="*/ 2147483647 w 90"/>
                <a:gd name="T5" fmla="*/ 2147483647 h 88"/>
                <a:gd name="T6" fmla="*/ 2147483647 w 90"/>
                <a:gd name="T7" fmla="*/ 2147483647 h 88"/>
                <a:gd name="T8" fmla="*/ 2147483647 w 90"/>
                <a:gd name="T9" fmla="*/ 2147483647 h 88"/>
                <a:gd name="T10" fmla="*/ 2147483647 w 90"/>
                <a:gd name="T11" fmla="*/ 2147483647 h 88"/>
                <a:gd name="T12" fmla="*/ 2147483647 w 90"/>
                <a:gd name="T13" fmla="*/ 2147483647 h 88"/>
                <a:gd name="T14" fmla="*/ 2147483647 w 90"/>
                <a:gd name="T15" fmla="*/ 2147483647 h 88"/>
                <a:gd name="T16" fmla="*/ 2147483647 w 90"/>
                <a:gd name="T17" fmla="*/ 2147483647 h 88"/>
                <a:gd name="T18" fmla="*/ 2147483647 w 90"/>
                <a:gd name="T19" fmla="*/ 2147483647 h 88"/>
                <a:gd name="T20" fmla="*/ 2147483647 w 90"/>
                <a:gd name="T21" fmla="*/ 2147483647 h 88"/>
                <a:gd name="T22" fmla="*/ 2147483647 w 90"/>
                <a:gd name="T23" fmla="*/ 2147483647 h 88"/>
                <a:gd name="T24" fmla="*/ 2147483647 w 90"/>
                <a:gd name="T25" fmla="*/ 2147483647 h 88"/>
                <a:gd name="T26" fmla="*/ 2147483647 w 90"/>
                <a:gd name="T27" fmla="*/ 2147483647 h 88"/>
                <a:gd name="T28" fmla="*/ 2147483647 w 90"/>
                <a:gd name="T29" fmla="*/ 2147483647 h 88"/>
                <a:gd name="T30" fmla="*/ 0 w 90"/>
                <a:gd name="T31" fmla="*/ 2147483647 h 88"/>
                <a:gd name="T32" fmla="*/ 2147483647 w 90"/>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88"/>
                <a:gd name="T53" fmla="*/ 90 w 90"/>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88">
                  <a:moveTo>
                    <a:pt x="2" y="0"/>
                  </a:moveTo>
                  <a:lnTo>
                    <a:pt x="12" y="0"/>
                  </a:lnTo>
                  <a:lnTo>
                    <a:pt x="24" y="4"/>
                  </a:lnTo>
                  <a:lnTo>
                    <a:pt x="36" y="12"/>
                  </a:lnTo>
                  <a:lnTo>
                    <a:pt x="48" y="20"/>
                  </a:lnTo>
                  <a:lnTo>
                    <a:pt x="70" y="38"/>
                  </a:lnTo>
                  <a:lnTo>
                    <a:pt x="90" y="54"/>
                  </a:lnTo>
                  <a:lnTo>
                    <a:pt x="84" y="66"/>
                  </a:lnTo>
                  <a:lnTo>
                    <a:pt x="78" y="78"/>
                  </a:lnTo>
                  <a:lnTo>
                    <a:pt x="70" y="86"/>
                  </a:lnTo>
                  <a:lnTo>
                    <a:pt x="66" y="88"/>
                  </a:lnTo>
                  <a:lnTo>
                    <a:pt x="62" y="88"/>
                  </a:lnTo>
                  <a:lnTo>
                    <a:pt x="42" y="86"/>
                  </a:lnTo>
                  <a:lnTo>
                    <a:pt x="26" y="82"/>
                  </a:lnTo>
                  <a:lnTo>
                    <a:pt x="12" y="76"/>
                  </a:lnTo>
                  <a:lnTo>
                    <a:pt x="0" y="70"/>
                  </a:lnTo>
                  <a:lnTo>
                    <a:pt x="2" y="0"/>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49" name="Freeform 747">
              <a:extLst>
                <a:ext uri="{FF2B5EF4-FFF2-40B4-BE49-F238E27FC236}">
                  <a16:creationId xmlns:a16="http://schemas.microsoft.com/office/drawing/2014/main" id="{DDAD3AD5-AE35-442C-A2BD-CC7D084FFD8C}"/>
                </a:ext>
              </a:extLst>
            </p:cNvPr>
            <p:cNvSpPr>
              <a:spLocks/>
            </p:cNvSpPr>
            <p:nvPr/>
          </p:nvSpPr>
          <p:spPr bwMode="gray">
            <a:xfrm>
              <a:off x="1009947" y="1627856"/>
              <a:ext cx="66852" cy="58521"/>
            </a:xfrm>
            <a:custGeom>
              <a:avLst/>
              <a:gdLst>
                <a:gd name="T0" fmla="*/ 2147483647 w 60"/>
                <a:gd name="T1" fmla="*/ 2147483647 h 48"/>
                <a:gd name="T2" fmla="*/ 2147483647 w 60"/>
                <a:gd name="T3" fmla="*/ 2147483647 h 48"/>
                <a:gd name="T4" fmla="*/ 2147483647 w 60"/>
                <a:gd name="T5" fmla="*/ 2147483647 h 48"/>
                <a:gd name="T6" fmla="*/ 2147483647 w 60"/>
                <a:gd name="T7" fmla="*/ 2147483647 h 48"/>
                <a:gd name="T8" fmla="*/ 2147483647 w 60"/>
                <a:gd name="T9" fmla="*/ 2147483647 h 48"/>
                <a:gd name="T10" fmla="*/ 2147483647 w 60"/>
                <a:gd name="T11" fmla="*/ 2147483647 h 48"/>
                <a:gd name="T12" fmla="*/ 2147483647 w 60"/>
                <a:gd name="T13" fmla="*/ 2147483647 h 48"/>
                <a:gd name="T14" fmla="*/ 2147483647 w 60"/>
                <a:gd name="T15" fmla="*/ 2147483647 h 48"/>
                <a:gd name="T16" fmla="*/ 2147483647 w 60"/>
                <a:gd name="T17" fmla="*/ 2147483647 h 48"/>
                <a:gd name="T18" fmla="*/ 2147483647 w 60"/>
                <a:gd name="T19" fmla="*/ 2147483647 h 48"/>
                <a:gd name="T20" fmla="*/ 2147483647 w 60"/>
                <a:gd name="T21" fmla="*/ 2147483647 h 48"/>
                <a:gd name="T22" fmla="*/ 2147483647 w 60"/>
                <a:gd name="T23" fmla="*/ 2147483647 h 48"/>
                <a:gd name="T24" fmla="*/ 2147483647 w 60"/>
                <a:gd name="T25" fmla="*/ 2147483647 h 48"/>
                <a:gd name="T26" fmla="*/ 2147483647 w 60"/>
                <a:gd name="T27" fmla="*/ 2147483647 h 48"/>
                <a:gd name="T28" fmla="*/ 2147483647 w 60"/>
                <a:gd name="T29" fmla="*/ 2147483647 h 48"/>
                <a:gd name="T30" fmla="*/ 2147483647 w 60"/>
                <a:gd name="T31" fmla="*/ 2147483647 h 48"/>
                <a:gd name="T32" fmla="*/ 0 w 60"/>
                <a:gd name="T33" fmla="*/ 2147483647 h 48"/>
                <a:gd name="T34" fmla="*/ 2147483647 w 60"/>
                <a:gd name="T35" fmla="*/ 2147483647 h 48"/>
                <a:gd name="T36" fmla="*/ 2147483647 w 60"/>
                <a:gd name="T37" fmla="*/ 2147483647 h 48"/>
                <a:gd name="T38" fmla="*/ 2147483647 w 60"/>
                <a:gd name="T39" fmla="*/ 2147483647 h 48"/>
                <a:gd name="T40" fmla="*/ 2147483647 w 60"/>
                <a:gd name="T41" fmla="*/ 0 h 48"/>
                <a:gd name="T42" fmla="*/ 2147483647 w 60"/>
                <a:gd name="T43" fmla="*/ 2147483647 h 48"/>
                <a:gd name="T44" fmla="*/ 2147483647 w 60"/>
                <a:gd name="T45" fmla="*/ 2147483647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
                <a:gd name="T70" fmla="*/ 0 h 48"/>
                <a:gd name="T71" fmla="*/ 60 w 60"/>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 h="48">
                  <a:moveTo>
                    <a:pt x="42" y="6"/>
                  </a:moveTo>
                  <a:lnTo>
                    <a:pt x="50" y="20"/>
                  </a:lnTo>
                  <a:lnTo>
                    <a:pt x="60" y="30"/>
                  </a:lnTo>
                  <a:lnTo>
                    <a:pt x="50" y="30"/>
                  </a:lnTo>
                  <a:lnTo>
                    <a:pt x="50" y="48"/>
                  </a:lnTo>
                  <a:lnTo>
                    <a:pt x="36" y="44"/>
                  </a:lnTo>
                  <a:lnTo>
                    <a:pt x="38" y="40"/>
                  </a:lnTo>
                  <a:lnTo>
                    <a:pt x="38" y="36"/>
                  </a:lnTo>
                  <a:lnTo>
                    <a:pt x="26" y="24"/>
                  </a:lnTo>
                  <a:lnTo>
                    <a:pt x="20" y="18"/>
                  </a:lnTo>
                  <a:lnTo>
                    <a:pt x="14" y="16"/>
                  </a:lnTo>
                  <a:lnTo>
                    <a:pt x="18" y="24"/>
                  </a:lnTo>
                  <a:lnTo>
                    <a:pt x="14" y="24"/>
                  </a:lnTo>
                  <a:lnTo>
                    <a:pt x="10" y="24"/>
                  </a:lnTo>
                  <a:lnTo>
                    <a:pt x="6" y="22"/>
                  </a:lnTo>
                  <a:lnTo>
                    <a:pt x="2" y="18"/>
                  </a:lnTo>
                  <a:lnTo>
                    <a:pt x="0" y="14"/>
                  </a:lnTo>
                  <a:lnTo>
                    <a:pt x="2" y="10"/>
                  </a:lnTo>
                  <a:lnTo>
                    <a:pt x="4" y="6"/>
                  </a:lnTo>
                  <a:lnTo>
                    <a:pt x="4" y="4"/>
                  </a:lnTo>
                  <a:lnTo>
                    <a:pt x="6" y="0"/>
                  </a:lnTo>
                  <a:lnTo>
                    <a:pt x="22" y="4"/>
                  </a:lnTo>
                  <a:lnTo>
                    <a:pt x="42" y="6"/>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350" name="Freeform 748">
              <a:extLst>
                <a:ext uri="{FF2B5EF4-FFF2-40B4-BE49-F238E27FC236}">
                  <a16:creationId xmlns:a16="http://schemas.microsoft.com/office/drawing/2014/main" id="{6C1CE3E2-FE52-4D8F-A9D9-3BF5FC4ECE74}"/>
                </a:ext>
              </a:extLst>
            </p:cNvPr>
            <p:cNvSpPr>
              <a:spLocks/>
            </p:cNvSpPr>
            <p:nvPr/>
          </p:nvSpPr>
          <p:spPr bwMode="gray">
            <a:xfrm>
              <a:off x="986071" y="1534699"/>
              <a:ext cx="84760" cy="100323"/>
            </a:xfrm>
            <a:custGeom>
              <a:avLst/>
              <a:gdLst>
                <a:gd name="T0" fmla="*/ 2147483647 w 76"/>
                <a:gd name="T1" fmla="*/ 0 h 82"/>
                <a:gd name="T2" fmla="*/ 2147483647 w 76"/>
                <a:gd name="T3" fmla="*/ 2147483647 h 82"/>
                <a:gd name="T4" fmla="*/ 2147483647 w 76"/>
                <a:gd name="T5" fmla="*/ 2147483647 h 82"/>
                <a:gd name="T6" fmla="*/ 2147483647 w 76"/>
                <a:gd name="T7" fmla="*/ 2147483647 h 82"/>
                <a:gd name="T8" fmla="*/ 2147483647 w 76"/>
                <a:gd name="T9" fmla="*/ 2147483647 h 82"/>
                <a:gd name="T10" fmla="*/ 2147483647 w 76"/>
                <a:gd name="T11" fmla="*/ 2147483647 h 82"/>
                <a:gd name="T12" fmla="*/ 2147483647 w 76"/>
                <a:gd name="T13" fmla="*/ 2147483647 h 82"/>
                <a:gd name="T14" fmla="*/ 2147483647 w 76"/>
                <a:gd name="T15" fmla="*/ 2147483647 h 82"/>
                <a:gd name="T16" fmla="*/ 2147483647 w 76"/>
                <a:gd name="T17" fmla="*/ 2147483647 h 82"/>
                <a:gd name="T18" fmla="*/ 2147483647 w 76"/>
                <a:gd name="T19" fmla="*/ 2147483647 h 82"/>
                <a:gd name="T20" fmla="*/ 2147483647 w 76"/>
                <a:gd name="T21" fmla="*/ 2147483647 h 82"/>
                <a:gd name="T22" fmla="*/ 2147483647 w 76"/>
                <a:gd name="T23" fmla="*/ 2147483647 h 82"/>
                <a:gd name="T24" fmla="*/ 2147483647 w 76"/>
                <a:gd name="T25" fmla="*/ 2147483647 h 82"/>
                <a:gd name="T26" fmla="*/ 2147483647 w 76"/>
                <a:gd name="T27" fmla="*/ 2147483647 h 82"/>
                <a:gd name="T28" fmla="*/ 2147483647 w 76"/>
                <a:gd name="T29" fmla="*/ 2147483647 h 82"/>
                <a:gd name="T30" fmla="*/ 2147483647 w 76"/>
                <a:gd name="T31" fmla="*/ 2147483647 h 82"/>
                <a:gd name="T32" fmla="*/ 2147483647 w 76"/>
                <a:gd name="T33" fmla="*/ 2147483647 h 82"/>
                <a:gd name="T34" fmla="*/ 2147483647 w 76"/>
                <a:gd name="T35" fmla="*/ 2147483647 h 82"/>
                <a:gd name="T36" fmla="*/ 0 w 76"/>
                <a:gd name="T37" fmla="*/ 2147483647 h 82"/>
                <a:gd name="T38" fmla="*/ 2147483647 w 76"/>
                <a:gd name="T39" fmla="*/ 2147483647 h 82"/>
                <a:gd name="T40" fmla="*/ 2147483647 w 76"/>
                <a:gd name="T41" fmla="*/ 2147483647 h 82"/>
                <a:gd name="T42" fmla="*/ 2147483647 w 76"/>
                <a:gd name="T43" fmla="*/ 2147483647 h 82"/>
                <a:gd name="T44" fmla="*/ 2147483647 w 76"/>
                <a:gd name="T45" fmla="*/ 2147483647 h 82"/>
                <a:gd name="T46" fmla="*/ 2147483647 w 76"/>
                <a:gd name="T47" fmla="*/ 2147483647 h 82"/>
                <a:gd name="T48" fmla="*/ 2147483647 w 76"/>
                <a:gd name="T49" fmla="*/ 2147483647 h 82"/>
                <a:gd name="T50" fmla="*/ 2147483647 w 76"/>
                <a:gd name="T51" fmla="*/ 2147483647 h 82"/>
                <a:gd name="T52" fmla="*/ 2147483647 w 76"/>
                <a:gd name="T53" fmla="*/ 2147483647 h 82"/>
                <a:gd name="T54" fmla="*/ 2147483647 w 76"/>
                <a:gd name="T55" fmla="*/ 2147483647 h 82"/>
                <a:gd name="T56" fmla="*/ 2147483647 w 76"/>
                <a:gd name="T57" fmla="*/ 2147483647 h 82"/>
                <a:gd name="T58" fmla="*/ 2147483647 w 76"/>
                <a:gd name="T59" fmla="*/ 2147483647 h 82"/>
                <a:gd name="T60" fmla="*/ 2147483647 w 76"/>
                <a:gd name="T61" fmla="*/ 2147483647 h 82"/>
                <a:gd name="T62" fmla="*/ 2147483647 w 76"/>
                <a:gd name="T63" fmla="*/ 2147483647 h 82"/>
                <a:gd name="T64" fmla="*/ 2147483647 w 76"/>
                <a:gd name="T65" fmla="*/ 2147483647 h 82"/>
                <a:gd name="T66" fmla="*/ 2147483647 w 76"/>
                <a:gd name="T67" fmla="*/ 2147483647 h 82"/>
                <a:gd name="T68" fmla="*/ 2147483647 w 76"/>
                <a:gd name="T69" fmla="*/ 2147483647 h 82"/>
                <a:gd name="T70" fmla="*/ 2147483647 w 76"/>
                <a:gd name="T71" fmla="*/ 2147483647 h 82"/>
                <a:gd name="T72" fmla="*/ 2147483647 w 76"/>
                <a:gd name="T73" fmla="*/ 2147483647 h 82"/>
                <a:gd name="T74" fmla="*/ 2147483647 w 76"/>
                <a:gd name="T75" fmla="*/ 0 h 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6"/>
                <a:gd name="T115" fmla="*/ 0 h 82"/>
                <a:gd name="T116" fmla="*/ 76 w 76"/>
                <a:gd name="T117" fmla="*/ 82 h 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6" h="82">
                  <a:moveTo>
                    <a:pt x="76" y="0"/>
                  </a:moveTo>
                  <a:lnTo>
                    <a:pt x="76" y="2"/>
                  </a:lnTo>
                  <a:lnTo>
                    <a:pt x="74" y="10"/>
                  </a:lnTo>
                  <a:lnTo>
                    <a:pt x="72" y="20"/>
                  </a:lnTo>
                  <a:lnTo>
                    <a:pt x="70" y="28"/>
                  </a:lnTo>
                  <a:lnTo>
                    <a:pt x="68" y="38"/>
                  </a:lnTo>
                  <a:lnTo>
                    <a:pt x="68" y="46"/>
                  </a:lnTo>
                  <a:lnTo>
                    <a:pt x="64" y="52"/>
                  </a:lnTo>
                  <a:lnTo>
                    <a:pt x="60" y="56"/>
                  </a:lnTo>
                  <a:lnTo>
                    <a:pt x="60" y="64"/>
                  </a:lnTo>
                  <a:lnTo>
                    <a:pt x="60" y="72"/>
                  </a:lnTo>
                  <a:lnTo>
                    <a:pt x="64" y="82"/>
                  </a:lnTo>
                  <a:lnTo>
                    <a:pt x="44" y="80"/>
                  </a:lnTo>
                  <a:lnTo>
                    <a:pt x="28" y="76"/>
                  </a:lnTo>
                  <a:lnTo>
                    <a:pt x="26" y="70"/>
                  </a:lnTo>
                  <a:lnTo>
                    <a:pt x="24" y="66"/>
                  </a:lnTo>
                  <a:lnTo>
                    <a:pt x="16" y="62"/>
                  </a:lnTo>
                  <a:lnTo>
                    <a:pt x="8" y="52"/>
                  </a:lnTo>
                  <a:lnTo>
                    <a:pt x="0" y="38"/>
                  </a:lnTo>
                  <a:lnTo>
                    <a:pt x="6" y="38"/>
                  </a:lnTo>
                  <a:lnTo>
                    <a:pt x="10" y="32"/>
                  </a:lnTo>
                  <a:lnTo>
                    <a:pt x="12" y="26"/>
                  </a:lnTo>
                  <a:lnTo>
                    <a:pt x="14" y="24"/>
                  </a:lnTo>
                  <a:lnTo>
                    <a:pt x="16" y="22"/>
                  </a:lnTo>
                  <a:lnTo>
                    <a:pt x="22" y="20"/>
                  </a:lnTo>
                  <a:lnTo>
                    <a:pt x="28" y="20"/>
                  </a:lnTo>
                  <a:lnTo>
                    <a:pt x="34" y="18"/>
                  </a:lnTo>
                  <a:lnTo>
                    <a:pt x="42" y="8"/>
                  </a:lnTo>
                  <a:lnTo>
                    <a:pt x="46" y="4"/>
                  </a:lnTo>
                  <a:lnTo>
                    <a:pt x="50" y="4"/>
                  </a:lnTo>
                  <a:lnTo>
                    <a:pt x="52" y="4"/>
                  </a:lnTo>
                  <a:lnTo>
                    <a:pt x="54" y="4"/>
                  </a:lnTo>
                  <a:lnTo>
                    <a:pt x="54" y="6"/>
                  </a:lnTo>
                  <a:lnTo>
                    <a:pt x="56" y="6"/>
                  </a:lnTo>
                  <a:lnTo>
                    <a:pt x="62" y="4"/>
                  </a:lnTo>
                  <a:lnTo>
                    <a:pt x="66" y="2"/>
                  </a:lnTo>
                  <a:lnTo>
                    <a:pt x="70" y="2"/>
                  </a:lnTo>
                  <a:lnTo>
                    <a:pt x="76" y="0"/>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51" name="Freeform 749">
              <a:extLst>
                <a:ext uri="{FF2B5EF4-FFF2-40B4-BE49-F238E27FC236}">
                  <a16:creationId xmlns:a16="http://schemas.microsoft.com/office/drawing/2014/main" id="{C8F105AF-4D71-4DE8-911A-D7B3891FA389}"/>
                </a:ext>
              </a:extLst>
            </p:cNvPr>
            <p:cNvSpPr>
              <a:spLocks/>
            </p:cNvSpPr>
            <p:nvPr/>
          </p:nvSpPr>
          <p:spPr bwMode="gray">
            <a:xfrm>
              <a:off x="952645" y="1502452"/>
              <a:ext cx="118186" cy="78826"/>
            </a:xfrm>
            <a:custGeom>
              <a:avLst/>
              <a:gdLst>
                <a:gd name="T0" fmla="*/ 2147483647 w 106"/>
                <a:gd name="T1" fmla="*/ 2147483647 h 64"/>
                <a:gd name="T2" fmla="*/ 2147483647 w 106"/>
                <a:gd name="T3" fmla="*/ 2147483647 h 64"/>
                <a:gd name="T4" fmla="*/ 2147483647 w 106"/>
                <a:gd name="T5" fmla="*/ 2147483647 h 64"/>
                <a:gd name="T6" fmla="*/ 2147483647 w 106"/>
                <a:gd name="T7" fmla="*/ 2147483647 h 64"/>
                <a:gd name="T8" fmla="*/ 2147483647 w 106"/>
                <a:gd name="T9" fmla="*/ 2147483647 h 64"/>
                <a:gd name="T10" fmla="*/ 2147483647 w 106"/>
                <a:gd name="T11" fmla="*/ 2147483647 h 64"/>
                <a:gd name="T12" fmla="*/ 2147483647 w 106"/>
                <a:gd name="T13" fmla="*/ 2147483647 h 64"/>
                <a:gd name="T14" fmla="*/ 2147483647 w 106"/>
                <a:gd name="T15" fmla="*/ 2147483647 h 64"/>
                <a:gd name="T16" fmla="*/ 2147483647 w 106"/>
                <a:gd name="T17" fmla="*/ 2147483647 h 64"/>
                <a:gd name="T18" fmla="*/ 2147483647 w 106"/>
                <a:gd name="T19" fmla="*/ 2147483647 h 64"/>
                <a:gd name="T20" fmla="*/ 2147483647 w 106"/>
                <a:gd name="T21" fmla="*/ 2147483647 h 64"/>
                <a:gd name="T22" fmla="*/ 2147483647 w 106"/>
                <a:gd name="T23" fmla="*/ 2147483647 h 64"/>
                <a:gd name="T24" fmla="*/ 2147483647 w 106"/>
                <a:gd name="T25" fmla="*/ 2147483647 h 64"/>
                <a:gd name="T26" fmla="*/ 2147483647 w 106"/>
                <a:gd name="T27" fmla="*/ 2147483647 h 64"/>
                <a:gd name="T28" fmla="*/ 2147483647 w 106"/>
                <a:gd name="T29" fmla="*/ 2147483647 h 64"/>
                <a:gd name="T30" fmla="*/ 2147483647 w 106"/>
                <a:gd name="T31" fmla="*/ 2147483647 h 64"/>
                <a:gd name="T32" fmla="*/ 2147483647 w 106"/>
                <a:gd name="T33" fmla="*/ 2147483647 h 64"/>
                <a:gd name="T34" fmla="*/ 2147483647 w 106"/>
                <a:gd name="T35" fmla="*/ 2147483647 h 64"/>
                <a:gd name="T36" fmla="*/ 2147483647 w 106"/>
                <a:gd name="T37" fmla="*/ 2147483647 h 64"/>
                <a:gd name="T38" fmla="*/ 2147483647 w 106"/>
                <a:gd name="T39" fmla="*/ 2147483647 h 64"/>
                <a:gd name="T40" fmla="*/ 2147483647 w 106"/>
                <a:gd name="T41" fmla="*/ 2147483647 h 64"/>
                <a:gd name="T42" fmla="*/ 2147483647 w 106"/>
                <a:gd name="T43" fmla="*/ 2147483647 h 64"/>
                <a:gd name="T44" fmla="*/ 2147483647 w 106"/>
                <a:gd name="T45" fmla="*/ 2147483647 h 64"/>
                <a:gd name="T46" fmla="*/ 2147483647 w 106"/>
                <a:gd name="T47" fmla="*/ 2147483647 h 64"/>
                <a:gd name="T48" fmla="*/ 2147483647 w 106"/>
                <a:gd name="T49" fmla="*/ 2147483647 h 64"/>
                <a:gd name="T50" fmla="*/ 2147483647 w 106"/>
                <a:gd name="T51" fmla="*/ 2147483647 h 64"/>
                <a:gd name="T52" fmla="*/ 2147483647 w 106"/>
                <a:gd name="T53" fmla="*/ 2147483647 h 64"/>
                <a:gd name="T54" fmla="*/ 2147483647 w 106"/>
                <a:gd name="T55" fmla="*/ 2147483647 h 64"/>
                <a:gd name="T56" fmla="*/ 0 w 106"/>
                <a:gd name="T57" fmla="*/ 2147483647 h 64"/>
                <a:gd name="T58" fmla="*/ 2147483647 w 106"/>
                <a:gd name="T59" fmla="*/ 2147483647 h 64"/>
                <a:gd name="T60" fmla="*/ 2147483647 w 106"/>
                <a:gd name="T61" fmla="*/ 2147483647 h 64"/>
                <a:gd name="T62" fmla="*/ 2147483647 w 106"/>
                <a:gd name="T63" fmla="*/ 2147483647 h 64"/>
                <a:gd name="T64" fmla="*/ 2147483647 w 106"/>
                <a:gd name="T65" fmla="*/ 2147483647 h 64"/>
                <a:gd name="T66" fmla="*/ 2147483647 w 106"/>
                <a:gd name="T67" fmla="*/ 2147483647 h 64"/>
                <a:gd name="T68" fmla="*/ 2147483647 w 106"/>
                <a:gd name="T69" fmla="*/ 0 h 64"/>
                <a:gd name="T70" fmla="*/ 2147483647 w 106"/>
                <a:gd name="T71" fmla="*/ 0 h 64"/>
                <a:gd name="T72" fmla="*/ 2147483647 w 106"/>
                <a:gd name="T73" fmla="*/ 2147483647 h 64"/>
                <a:gd name="T74" fmla="*/ 2147483647 w 106"/>
                <a:gd name="T75" fmla="*/ 2147483647 h 64"/>
                <a:gd name="T76" fmla="*/ 2147483647 w 106"/>
                <a:gd name="T77" fmla="*/ 2147483647 h 64"/>
                <a:gd name="T78" fmla="*/ 2147483647 w 106"/>
                <a:gd name="T79" fmla="*/ 2147483647 h 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
                <a:gd name="T121" fmla="*/ 0 h 64"/>
                <a:gd name="T122" fmla="*/ 106 w 106"/>
                <a:gd name="T123" fmla="*/ 64 h 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 h="64">
                  <a:moveTo>
                    <a:pt x="106" y="26"/>
                  </a:moveTo>
                  <a:lnTo>
                    <a:pt x="100" y="28"/>
                  </a:lnTo>
                  <a:lnTo>
                    <a:pt x="96" y="28"/>
                  </a:lnTo>
                  <a:lnTo>
                    <a:pt x="92" y="30"/>
                  </a:lnTo>
                  <a:lnTo>
                    <a:pt x="86" y="32"/>
                  </a:lnTo>
                  <a:lnTo>
                    <a:pt x="84" y="32"/>
                  </a:lnTo>
                  <a:lnTo>
                    <a:pt x="84" y="30"/>
                  </a:lnTo>
                  <a:lnTo>
                    <a:pt x="82" y="30"/>
                  </a:lnTo>
                  <a:lnTo>
                    <a:pt x="80" y="30"/>
                  </a:lnTo>
                  <a:lnTo>
                    <a:pt x="76" y="30"/>
                  </a:lnTo>
                  <a:lnTo>
                    <a:pt x="72" y="34"/>
                  </a:lnTo>
                  <a:lnTo>
                    <a:pt x="64" y="44"/>
                  </a:lnTo>
                  <a:lnTo>
                    <a:pt x="58" y="46"/>
                  </a:lnTo>
                  <a:lnTo>
                    <a:pt x="52" y="46"/>
                  </a:lnTo>
                  <a:lnTo>
                    <a:pt x="46" y="48"/>
                  </a:lnTo>
                  <a:lnTo>
                    <a:pt x="44" y="50"/>
                  </a:lnTo>
                  <a:lnTo>
                    <a:pt x="42" y="52"/>
                  </a:lnTo>
                  <a:lnTo>
                    <a:pt x="40" y="58"/>
                  </a:lnTo>
                  <a:lnTo>
                    <a:pt x="36" y="64"/>
                  </a:lnTo>
                  <a:lnTo>
                    <a:pt x="30" y="64"/>
                  </a:lnTo>
                  <a:lnTo>
                    <a:pt x="26" y="56"/>
                  </a:lnTo>
                  <a:lnTo>
                    <a:pt x="26" y="54"/>
                  </a:lnTo>
                  <a:lnTo>
                    <a:pt x="24" y="50"/>
                  </a:lnTo>
                  <a:lnTo>
                    <a:pt x="22" y="48"/>
                  </a:lnTo>
                  <a:lnTo>
                    <a:pt x="18" y="48"/>
                  </a:lnTo>
                  <a:lnTo>
                    <a:pt x="12" y="46"/>
                  </a:lnTo>
                  <a:lnTo>
                    <a:pt x="8" y="42"/>
                  </a:lnTo>
                  <a:lnTo>
                    <a:pt x="4" y="40"/>
                  </a:lnTo>
                  <a:lnTo>
                    <a:pt x="0" y="38"/>
                  </a:lnTo>
                  <a:lnTo>
                    <a:pt x="4" y="30"/>
                  </a:lnTo>
                  <a:lnTo>
                    <a:pt x="8" y="24"/>
                  </a:lnTo>
                  <a:lnTo>
                    <a:pt x="18" y="16"/>
                  </a:lnTo>
                  <a:lnTo>
                    <a:pt x="22" y="8"/>
                  </a:lnTo>
                  <a:lnTo>
                    <a:pt x="28" y="2"/>
                  </a:lnTo>
                  <a:lnTo>
                    <a:pt x="36" y="0"/>
                  </a:lnTo>
                  <a:lnTo>
                    <a:pt x="86" y="0"/>
                  </a:lnTo>
                  <a:lnTo>
                    <a:pt x="90" y="6"/>
                  </a:lnTo>
                  <a:lnTo>
                    <a:pt x="96" y="12"/>
                  </a:lnTo>
                  <a:lnTo>
                    <a:pt x="102" y="18"/>
                  </a:lnTo>
                  <a:lnTo>
                    <a:pt x="106" y="26"/>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352" name="Freeform 750">
              <a:extLst>
                <a:ext uri="{FF2B5EF4-FFF2-40B4-BE49-F238E27FC236}">
                  <a16:creationId xmlns:a16="http://schemas.microsoft.com/office/drawing/2014/main" id="{F7948249-AE17-477A-BF9E-7D4E6062A5AE}"/>
                </a:ext>
              </a:extLst>
            </p:cNvPr>
            <p:cNvSpPr>
              <a:spLocks/>
            </p:cNvSpPr>
            <p:nvPr/>
          </p:nvSpPr>
          <p:spPr bwMode="gray">
            <a:xfrm>
              <a:off x="896537" y="1465429"/>
              <a:ext cx="87146" cy="93157"/>
            </a:xfrm>
            <a:custGeom>
              <a:avLst/>
              <a:gdLst>
                <a:gd name="T0" fmla="*/ 2147483647 w 78"/>
                <a:gd name="T1" fmla="*/ 2147483647 h 76"/>
                <a:gd name="T2" fmla="*/ 2147483647 w 78"/>
                <a:gd name="T3" fmla="*/ 2147483647 h 76"/>
                <a:gd name="T4" fmla="*/ 2147483647 w 78"/>
                <a:gd name="T5" fmla="*/ 2147483647 h 76"/>
                <a:gd name="T6" fmla="*/ 2147483647 w 78"/>
                <a:gd name="T7" fmla="*/ 2147483647 h 76"/>
                <a:gd name="T8" fmla="*/ 2147483647 w 78"/>
                <a:gd name="T9" fmla="*/ 0 h 76"/>
                <a:gd name="T10" fmla="*/ 2147483647 w 78"/>
                <a:gd name="T11" fmla="*/ 0 h 76"/>
                <a:gd name="T12" fmla="*/ 2147483647 w 78"/>
                <a:gd name="T13" fmla="*/ 2147483647 h 76"/>
                <a:gd name="T14" fmla="*/ 2147483647 w 78"/>
                <a:gd name="T15" fmla="*/ 2147483647 h 76"/>
                <a:gd name="T16" fmla="*/ 2147483647 w 78"/>
                <a:gd name="T17" fmla="*/ 2147483647 h 76"/>
                <a:gd name="T18" fmla="*/ 2147483647 w 78"/>
                <a:gd name="T19" fmla="*/ 2147483647 h 76"/>
                <a:gd name="T20" fmla="*/ 2147483647 w 78"/>
                <a:gd name="T21" fmla="*/ 2147483647 h 76"/>
                <a:gd name="T22" fmla="*/ 2147483647 w 78"/>
                <a:gd name="T23" fmla="*/ 2147483647 h 76"/>
                <a:gd name="T24" fmla="*/ 2147483647 w 78"/>
                <a:gd name="T25" fmla="*/ 2147483647 h 76"/>
                <a:gd name="T26" fmla="*/ 2147483647 w 78"/>
                <a:gd name="T27" fmla="*/ 2147483647 h 76"/>
                <a:gd name="T28" fmla="*/ 2147483647 w 78"/>
                <a:gd name="T29" fmla="*/ 2147483647 h 76"/>
                <a:gd name="T30" fmla="*/ 2147483647 w 78"/>
                <a:gd name="T31" fmla="*/ 2147483647 h 76"/>
                <a:gd name="T32" fmla="*/ 2147483647 w 78"/>
                <a:gd name="T33" fmla="*/ 2147483647 h 76"/>
                <a:gd name="T34" fmla="*/ 0 w 78"/>
                <a:gd name="T35" fmla="*/ 2147483647 h 76"/>
                <a:gd name="T36" fmla="*/ 2147483647 w 78"/>
                <a:gd name="T37" fmla="*/ 2147483647 h 76"/>
                <a:gd name="T38" fmla="*/ 2147483647 w 78"/>
                <a:gd name="T39" fmla="*/ 2147483647 h 76"/>
                <a:gd name="T40" fmla="*/ 2147483647 w 78"/>
                <a:gd name="T41" fmla="*/ 2147483647 h 76"/>
                <a:gd name="T42" fmla="*/ 2147483647 w 78"/>
                <a:gd name="T43" fmla="*/ 2147483647 h 76"/>
                <a:gd name="T44" fmla="*/ 2147483647 w 78"/>
                <a:gd name="T45" fmla="*/ 2147483647 h 76"/>
                <a:gd name="T46" fmla="*/ 2147483647 w 78"/>
                <a:gd name="T47" fmla="*/ 2147483647 h 76"/>
                <a:gd name="T48" fmla="*/ 2147483647 w 78"/>
                <a:gd name="T49" fmla="*/ 2147483647 h 76"/>
                <a:gd name="T50" fmla="*/ 2147483647 w 78"/>
                <a:gd name="T51" fmla="*/ 2147483647 h 76"/>
                <a:gd name="T52" fmla="*/ 2147483647 w 78"/>
                <a:gd name="T53" fmla="*/ 2147483647 h 76"/>
                <a:gd name="T54" fmla="*/ 2147483647 w 78"/>
                <a:gd name="T55" fmla="*/ 2147483647 h 76"/>
                <a:gd name="T56" fmla="*/ 2147483647 w 78"/>
                <a:gd name="T57" fmla="*/ 2147483647 h 76"/>
                <a:gd name="T58" fmla="*/ 2147483647 w 78"/>
                <a:gd name="T59" fmla="*/ 2147483647 h 76"/>
                <a:gd name="T60" fmla="*/ 2147483647 w 78"/>
                <a:gd name="T61" fmla="*/ 2147483647 h 76"/>
                <a:gd name="T62" fmla="*/ 2147483647 w 78"/>
                <a:gd name="T63" fmla="*/ 2147483647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76"/>
                <a:gd name="T98" fmla="*/ 78 w 78"/>
                <a:gd name="T99" fmla="*/ 76 h 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76">
                  <a:moveTo>
                    <a:pt x="78" y="32"/>
                  </a:moveTo>
                  <a:lnTo>
                    <a:pt x="72" y="34"/>
                  </a:lnTo>
                  <a:lnTo>
                    <a:pt x="66" y="34"/>
                  </a:lnTo>
                  <a:lnTo>
                    <a:pt x="56" y="34"/>
                  </a:lnTo>
                  <a:lnTo>
                    <a:pt x="60" y="0"/>
                  </a:lnTo>
                  <a:lnTo>
                    <a:pt x="34" y="0"/>
                  </a:lnTo>
                  <a:lnTo>
                    <a:pt x="30" y="2"/>
                  </a:lnTo>
                  <a:lnTo>
                    <a:pt x="26" y="6"/>
                  </a:lnTo>
                  <a:lnTo>
                    <a:pt x="22" y="14"/>
                  </a:lnTo>
                  <a:lnTo>
                    <a:pt x="24" y="18"/>
                  </a:lnTo>
                  <a:lnTo>
                    <a:pt x="26" y="22"/>
                  </a:lnTo>
                  <a:lnTo>
                    <a:pt x="30" y="24"/>
                  </a:lnTo>
                  <a:lnTo>
                    <a:pt x="32" y="30"/>
                  </a:lnTo>
                  <a:lnTo>
                    <a:pt x="32" y="36"/>
                  </a:lnTo>
                  <a:lnTo>
                    <a:pt x="10" y="36"/>
                  </a:lnTo>
                  <a:lnTo>
                    <a:pt x="6" y="42"/>
                  </a:lnTo>
                  <a:lnTo>
                    <a:pt x="4" y="48"/>
                  </a:lnTo>
                  <a:lnTo>
                    <a:pt x="0" y="62"/>
                  </a:lnTo>
                  <a:lnTo>
                    <a:pt x="8" y="70"/>
                  </a:lnTo>
                  <a:lnTo>
                    <a:pt x="14" y="72"/>
                  </a:lnTo>
                  <a:lnTo>
                    <a:pt x="18" y="74"/>
                  </a:lnTo>
                  <a:lnTo>
                    <a:pt x="28" y="74"/>
                  </a:lnTo>
                  <a:lnTo>
                    <a:pt x="32" y="74"/>
                  </a:lnTo>
                  <a:lnTo>
                    <a:pt x="36" y="76"/>
                  </a:lnTo>
                  <a:lnTo>
                    <a:pt x="42" y="74"/>
                  </a:lnTo>
                  <a:lnTo>
                    <a:pt x="44" y="68"/>
                  </a:lnTo>
                  <a:lnTo>
                    <a:pt x="50" y="68"/>
                  </a:lnTo>
                  <a:lnTo>
                    <a:pt x="54" y="60"/>
                  </a:lnTo>
                  <a:lnTo>
                    <a:pt x="58" y="54"/>
                  </a:lnTo>
                  <a:lnTo>
                    <a:pt x="68" y="46"/>
                  </a:lnTo>
                  <a:lnTo>
                    <a:pt x="72" y="38"/>
                  </a:lnTo>
                  <a:lnTo>
                    <a:pt x="78" y="32"/>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353" name="Freeform 751">
              <a:extLst>
                <a:ext uri="{FF2B5EF4-FFF2-40B4-BE49-F238E27FC236}">
                  <a16:creationId xmlns:a16="http://schemas.microsoft.com/office/drawing/2014/main" id="{55E61363-047A-4B85-A336-42611DF504D6}"/>
                </a:ext>
              </a:extLst>
            </p:cNvPr>
            <p:cNvSpPr>
              <a:spLocks/>
            </p:cNvSpPr>
            <p:nvPr/>
          </p:nvSpPr>
          <p:spPr bwMode="gray">
            <a:xfrm>
              <a:off x="1291681" y="1411684"/>
              <a:ext cx="69240" cy="48967"/>
            </a:xfrm>
            <a:custGeom>
              <a:avLst/>
              <a:gdLst>
                <a:gd name="T0" fmla="*/ 0 w 62"/>
                <a:gd name="T1" fmla="*/ 2147483647 h 40"/>
                <a:gd name="T2" fmla="*/ 0 w 62"/>
                <a:gd name="T3" fmla="*/ 2147483647 h 40"/>
                <a:gd name="T4" fmla="*/ 2147483647 w 62"/>
                <a:gd name="T5" fmla="*/ 2147483647 h 40"/>
                <a:gd name="T6" fmla="*/ 2147483647 w 62"/>
                <a:gd name="T7" fmla="*/ 2147483647 h 40"/>
                <a:gd name="T8" fmla="*/ 2147483647 w 62"/>
                <a:gd name="T9" fmla="*/ 2147483647 h 40"/>
                <a:gd name="T10" fmla="*/ 2147483647 w 62"/>
                <a:gd name="T11" fmla="*/ 0 h 40"/>
                <a:gd name="T12" fmla="*/ 2147483647 w 62"/>
                <a:gd name="T13" fmla="*/ 2147483647 h 40"/>
                <a:gd name="T14" fmla="*/ 2147483647 w 62"/>
                <a:gd name="T15" fmla="*/ 2147483647 h 40"/>
                <a:gd name="T16" fmla="*/ 2147483647 w 62"/>
                <a:gd name="T17" fmla="*/ 2147483647 h 40"/>
                <a:gd name="T18" fmla="*/ 2147483647 w 62"/>
                <a:gd name="T19" fmla="*/ 2147483647 h 40"/>
                <a:gd name="T20" fmla="*/ 2147483647 w 62"/>
                <a:gd name="T21" fmla="*/ 2147483647 h 40"/>
                <a:gd name="T22" fmla="*/ 2147483647 w 62"/>
                <a:gd name="T23" fmla="*/ 2147483647 h 40"/>
                <a:gd name="T24" fmla="*/ 2147483647 w 62"/>
                <a:gd name="T25" fmla="*/ 2147483647 h 40"/>
                <a:gd name="T26" fmla="*/ 2147483647 w 62"/>
                <a:gd name="T27" fmla="*/ 2147483647 h 40"/>
                <a:gd name="T28" fmla="*/ 2147483647 w 62"/>
                <a:gd name="T29" fmla="*/ 2147483647 h 40"/>
                <a:gd name="T30" fmla="*/ 2147483647 w 62"/>
                <a:gd name="T31" fmla="*/ 2147483647 h 40"/>
                <a:gd name="T32" fmla="*/ 2147483647 w 62"/>
                <a:gd name="T33" fmla="*/ 2147483647 h 40"/>
                <a:gd name="T34" fmla="*/ 2147483647 w 62"/>
                <a:gd name="T35" fmla="*/ 2147483647 h 40"/>
                <a:gd name="T36" fmla="*/ 2147483647 w 62"/>
                <a:gd name="T37" fmla="*/ 2147483647 h 40"/>
                <a:gd name="T38" fmla="*/ 2147483647 w 62"/>
                <a:gd name="T39" fmla="*/ 2147483647 h 40"/>
                <a:gd name="T40" fmla="*/ 2147483647 w 62"/>
                <a:gd name="T41" fmla="*/ 2147483647 h 40"/>
                <a:gd name="T42" fmla="*/ 2147483647 w 62"/>
                <a:gd name="T43" fmla="*/ 2147483647 h 40"/>
                <a:gd name="T44" fmla="*/ 2147483647 w 62"/>
                <a:gd name="T45" fmla="*/ 2147483647 h 40"/>
                <a:gd name="T46" fmla="*/ 2147483647 w 62"/>
                <a:gd name="T47" fmla="*/ 2147483647 h 40"/>
                <a:gd name="T48" fmla="*/ 2147483647 w 62"/>
                <a:gd name="T49" fmla="*/ 2147483647 h 40"/>
                <a:gd name="T50" fmla="*/ 2147483647 w 62"/>
                <a:gd name="T51" fmla="*/ 2147483647 h 40"/>
                <a:gd name="T52" fmla="*/ 2147483647 w 62"/>
                <a:gd name="T53" fmla="*/ 2147483647 h 40"/>
                <a:gd name="T54" fmla="*/ 2147483647 w 62"/>
                <a:gd name="T55" fmla="*/ 2147483647 h 40"/>
                <a:gd name="T56" fmla="*/ 2147483647 w 62"/>
                <a:gd name="T57" fmla="*/ 2147483647 h 40"/>
                <a:gd name="T58" fmla="*/ 2147483647 w 62"/>
                <a:gd name="T59" fmla="*/ 2147483647 h 40"/>
                <a:gd name="T60" fmla="*/ 2147483647 w 62"/>
                <a:gd name="T61" fmla="*/ 2147483647 h 40"/>
                <a:gd name="T62" fmla="*/ 2147483647 w 62"/>
                <a:gd name="T63" fmla="*/ 2147483647 h 40"/>
                <a:gd name="T64" fmla="*/ 2147483647 w 62"/>
                <a:gd name="T65" fmla="*/ 2147483647 h 40"/>
                <a:gd name="T66" fmla="*/ 2147483647 w 62"/>
                <a:gd name="T67" fmla="*/ 2147483647 h 40"/>
                <a:gd name="T68" fmla="*/ 2147483647 w 62"/>
                <a:gd name="T69" fmla="*/ 2147483647 h 40"/>
                <a:gd name="T70" fmla="*/ 0 w 62"/>
                <a:gd name="T71" fmla="*/ 2147483647 h 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
                <a:gd name="T109" fmla="*/ 0 h 40"/>
                <a:gd name="T110" fmla="*/ 62 w 62"/>
                <a:gd name="T111" fmla="*/ 40 h 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 h="40">
                  <a:moveTo>
                    <a:pt x="0" y="34"/>
                  </a:moveTo>
                  <a:lnTo>
                    <a:pt x="0" y="28"/>
                  </a:lnTo>
                  <a:lnTo>
                    <a:pt x="2" y="18"/>
                  </a:lnTo>
                  <a:lnTo>
                    <a:pt x="2" y="6"/>
                  </a:lnTo>
                  <a:lnTo>
                    <a:pt x="4" y="4"/>
                  </a:lnTo>
                  <a:lnTo>
                    <a:pt x="4" y="0"/>
                  </a:lnTo>
                  <a:lnTo>
                    <a:pt x="16" y="2"/>
                  </a:lnTo>
                  <a:lnTo>
                    <a:pt x="28" y="2"/>
                  </a:lnTo>
                  <a:lnTo>
                    <a:pt x="28" y="4"/>
                  </a:lnTo>
                  <a:lnTo>
                    <a:pt x="30" y="4"/>
                  </a:lnTo>
                  <a:lnTo>
                    <a:pt x="36" y="4"/>
                  </a:lnTo>
                  <a:lnTo>
                    <a:pt x="38" y="4"/>
                  </a:lnTo>
                  <a:lnTo>
                    <a:pt x="40" y="6"/>
                  </a:lnTo>
                  <a:lnTo>
                    <a:pt x="42" y="10"/>
                  </a:lnTo>
                  <a:lnTo>
                    <a:pt x="44" y="10"/>
                  </a:lnTo>
                  <a:lnTo>
                    <a:pt x="44" y="12"/>
                  </a:lnTo>
                  <a:lnTo>
                    <a:pt x="46" y="14"/>
                  </a:lnTo>
                  <a:lnTo>
                    <a:pt x="52" y="16"/>
                  </a:lnTo>
                  <a:lnTo>
                    <a:pt x="56" y="18"/>
                  </a:lnTo>
                  <a:lnTo>
                    <a:pt x="58" y="20"/>
                  </a:lnTo>
                  <a:lnTo>
                    <a:pt x="62" y="28"/>
                  </a:lnTo>
                  <a:lnTo>
                    <a:pt x="56" y="30"/>
                  </a:lnTo>
                  <a:lnTo>
                    <a:pt x="54" y="34"/>
                  </a:lnTo>
                  <a:lnTo>
                    <a:pt x="52" y="32"/>
                  </a:lnTo>
                  <a:lnTo>
                    <a:pt x="50" y="30"/>
                  </a:lnTo>
                  <a:lnTo>
                    <a:pt x="32" y="30"/>
                  </a:lnTo>
                  <a:lnTo>
                    <a:pt x="30" y="32"/>
                  </a:lnTo>
                  <a:lnTo>
                    <a:pt x="28" y="32"/>
                  </a:lnTo>
                  <a:lnTo>
                    <a:pt x="20" y="32"/>
                  </a:lnTo>
                  <a:lnTo>
                    <a:pt x="14" y="32"/>
                  </a:lnTo>
                  <a:lnTo>
                    <a:pt x="12" y="36"/>
                  </a:lnTo>
                  <a:lnTo>
                    <a:pt x="8" y="38"/>
                  </a:lnTo>
                  <a:lnTo>
                    <a:pt x="2" y="40"/>
                  </a:lnTo>
                  <a:lnTo>
                    <a:pt x="2" y="38"/>
                  </a:lnTo>
                  <a:lnTo>
                    <a:pt x="2" y="36"/>
                  </a:lnTo>
                  <a:lnTo>
                    <a:pt x="0" y="34"/>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54" name="Freeform 752">
              <a:extLst>
                <a:ext uri="{FF2B5EF4-FFF2-40B4-BE49-F238E27FC236}">
                  <a16:creationId xmlns:a16="http://schemas.microsoft.com/office/drawing/2014/main" id="{16F85464-2B8E-44D6-A215-655EFF045DA8}"/>
                </a:ext>
              </a:extLst>
            </p:cNvPr>
            <p:cNvSpPr>
              <a:spLocks/>
            </p:cNvSpPr>
            <p:nvPr/>
          </p:nvSpPr>
          <p:spPr bwMode="gray">
            <a:xfrm>
              <a:off x="1173496" y="1443931"/>
              <a:ext cx="37007" cy="19109"/>
            </a:xfrm>
            <a:custGeom>
              <a:avLst/>
              <a:gdLst>
                <a:gd name="T0" fmla="*/ 0 w 34"/>
                <a:gd name="T1" fmla="*/ 2147483647 h 16"/>
                <a:gd name="T2" fmla="*/ 0 w 34"/>
                <a:gd name="T3" fmla="*/ 2147483647 h 16"/>
                <a:gd name="T4" fmla="*/ 2147483647 w 34"/>
                <a:gd name="T5" fmla="*/ 2147483647 h 16"/>
                <a:gd name="T6" fmla="*/ 2147483647 w 34"/>
                <a:gd name="T7" fmla="*/ 0 h 16"/>
                <a:gd name="T8" fmla="*/ 2147483647 w 34"/>
                <a:gd name="T9" fmla="*/ 0 h 16"/>
                <a:gd name="T10" fmla="*/ 2147483647 w 34"/>
                <a:gd name="T11" fmla="*/ 2147483647 h 16"/>
                <a:gd name="T12" fmla="*/ 2147483647 w 34"/>
                <a:gd name="T13" fmla="*/ 2147483647 h 16"/>
                <a:gd name="T14" fmla="*/ 2147483647 w 34"/>
                <a:gd name="T15" fmla="*/ 2147483647 h 16"/>
                <a:gd name="T16" fmla="*/ 2147483647 w 34"/>
                <a:gd name="T17" fmla="*/ 2147483647 h 16"/>
                <a:gd name="T18" fmla="*/ 2147483647 w 34"/>
                <a:gd name="T19" fmla="*/ 2147483647 h 16"/>
                <a:gd name="T20" fmla="*/ 2147483647 w 34"/>
                <a:gd name="T21" fmla="*/ 2147483647 h 16"/>
                <a:gd name="T22" fmla="*/ 0 w 34"/>
                <a:gd name="T23" fmla="*/ 2147483647 h 16"/>
                <a:gd name="T24" fmla="*/ 0 w 34"/>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6"/>
                <a:gd name="T41" fmla="*/ 34 w 3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6">
                  <a:moveTo>
                    <a:pt x="0" y="8"/>
                  </a:moveTo>
                  <a:lnTo>
                    <a:pt x="0" y="4"/>
                  </a:lnTo>
                  <a:lnTo>
                    <a:pt x="2" y="2"/>
                  </a:lnTo>
                  <a:lnTo>
                    <a:pt x="8" y="0"/>
                  </a:lnTo>
                  <a:lnTo>
                    <a:pt x="14" y="0"/>
                  </a:lnTo>
                  <a:lnTo>
                    <a:pt x="22" y="4"/>
                  </a:lnTo>
                  <a:lnTo>
                    <a:pt x="34" y="12"/>
                  </a:lnTo>
                  <a:lnTo>
                    <a:pt x="28" y="14"/>
                  </a:lnTo>
                  <a:lnTo>
                    <a:pt x="22" y="16"/>
                  </a:lnTo>
                  <a:lnTo>
                    <a:pt x="10" y="14"/>
                  </a:lnTo>
                  <a:lnTo>
                    <a:pt x="4" y="10"/>
                  </a:lnTo>
                  <a:lnTo>
                    <a:pt x="0" y="6"/>
                  </a:lnTo>
                  <a:lnTo>
                    <a:pt x="0" y="8"/>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55" name="Freeform 753">
              <a:extLst>
                <a:ext uri="{FF2B5EF4-FFF2-40B4-BE49-F238E27FC236}">
                  <a16:creationId xmlns:a16="http://schemas.microsoft.com/office/drawing/2014/main" id="{ABACD4DB-05BB-4EAF-83B6-20BD71193BE0}"/>
                </a:ext>
              </a:extLst>
            </p:cNvPr>
            <p:cNvSpPr>
              <a:spLocks/>
            </p:cNvSpPr>
            <p:nvPr/>
          </p:nvSpPr>
          <p:spPr bwMode="gray">
            <a:xfrm>
              <a:off x="1243930" y="1409295"/>
              <a:ext cx="116992" cy="51356"/>
            </a:xfrm>
            <a:custGeom>
              <a:avLst/>
              <a:gdLst>
                <a:gd name="T0" fmla="*/ 2147483647 w 104"/>
                <a:gd name="T1" fmla="*/ 2147483647 h 42"/>
                <a:gd name="T2" fmla="*/ 2147483647 w 104"/>
                <a:gd name="T3" fmla="*/ 2147483647 h 42"/>
                <a:gd name="T4" fmla="*/ 2147483647 w 104"/>
                <a:gd name="T5" fmla="*/ 2147483647 h 42"/>
                <a:gd name="T6" fmla="*/ 2147483647 w 104"/>
                <a:gd name="T7" fmla="*/ 2147483647 h 42"/>
                <a:gd name="T8" fmla="*/ 2147483647 w 104"/>
                <a:gd name="T9" fmla="*/ 2147483647 h 42"/>
                <a:gd name="T10" fmla="*/ 2147483647 w 104"/>
                <a:gd name="T11" fmla="*/ 2147483647 h 42"/>
                <a:gd name="T12" fmla="*/ 0 w 104"/>
                <a:gd name="T13" fmla="*/ 2147483647 h 42"/>
                <a:gd name="T14" fmla="*/ 2147483647 w 104"/>
                <a:gd name="T15" fmla="*/ 2147483647 h 42"/>
                <a:gd name="T16" fmla="*/ 2147483647 w 104"/>
                <a:gd name="T17" fmla="*/ 2147483647 h 42"/>
                <a:gd name="T18" fmla="*/ 2147483647 w 104"/>
                <a:gd name="T19" fmla="*/ 2147483647 h 42"/>
                <a:gd name="T20" fmla="*/ 2147483647 w 104"/>
                <a:gd name="T21" fmla="*/ 2147483647 h 42"/>
                <a:gd name="T22" fmla="*/ 2147483647 w 104"/>
                <a:gd name="T23" fmla="*/ 2147483647 h 42"/>
                <a:gd name="T24" fmla="*/ 2147483647 w 104"/>
                <a:gd name="T25" fmla="*/ 2147483647 h 42"/>
                <a:gd name="T26" fmla="*/ 2147483647 w 104"/>
                <a:gd name="T27" fmla="*/ 2147483647 h 42"/>
                <a:gd name="T28" fmla="*/ 2147483647 w 104"/>
                <a:gd name="T29" fmla="*/ 2147483647 h 42"/>
                <a:gd name="T30" fmla="*/ 2147483647 w 104"/>
                <a:gd name="T31" fmla="*/ 2147483647 h 42"/>
                <a:gd name="T32" fmla="*/ 2147483647 w 104"/>
                <a:gd name="T33" fmla="*/ 2147483647 h 42"/>
                <a:gd name="T34" fmla="*/ 2147483647 w 104"/>
                <a:gd name="T35" fmla="*/ 2147483647 h 42"/>
                <a:gd name="T36" fmla="*/ 2147483647 w 104"/>
                <a:gd name="T37" fmla="*/ 2147483647 h 42"/>
                <a:gd name="T38" fmla="*/ 2147483647 w 104"/>
                <a:gd name="T39" fmla="*/ 0 h 42"/>
                <a:gd name="T40" fmla="*/ 2147483647 w 104"/>
                <a:gd name="T41" fmla="*/ 2147483647 h 42"/>
                <a:gd name="T42" fmla="*/ 2147483647 w 104"/>
                <a:gd name="T43" fmla="*/ 2147483647 h 42"/>
                <a:gd name="T44" fmla="*/ 2147483647 w 104"/>
                <a:gd name="T45" fmla="*/ 2147483647 h 42"/>
                <a:gd name="T46" fmla="*/ 2147483647 w 104"/>
                <a:gd name="T47" fmla="*/ 2147483647 h 42"/>
                <a:gd name="T48" fmla="*/ 2147483647 w 104"/>
                <a:gd name="T49" fmla="*/ 2147483647 h 42"/>
                <a:gd name="T50" fmla="*/ 2147483647 w 104"/>
                <a:gd name="T51" fmla="*/ 2147483647 h 42"/>
                <a:gd name="T52" fmla="*/ 2147483647 w 104"/>
                <a:gd name="T53" fmla="*/ 2147483647 h 42"/>
                <a:gd name="T54" fmla="*/ 2147483647 w 104"/>
                <a:gd name="T55" fmla="*/ 2147483647 h 42"/>
                <a:gd name="T56" fmla="*/ 2147483647 w 104"/>
                <a:gd name="T57" fmla="*/ 2147483647 h 42"/>
                <a:gd name="T58" fmla="*/ 2147483647 w 104"/>
                <a:gd name="T59" fmla="*/ 2147483647 h 42"/>
                <a:gd name="T60" fmla="*/ 2147483647 w 104"/>
                <a:gd name="T61" fmla="*/ 2147483647 h 42"/>
                <a:gd name="T62" fmla="*/ 2147483647 w 104"/>
                <a:gd name="T63" fmla="*/ 2147483647 h 42"/>
                <a:gd name="T64" fmla="*/ 2147483647 w 104"/>
                <a:gd name="T65" fmla="*/ 2147483647 h 42"/>
                <a:gd name="T66" fmla="*/ 2147483647 w 104"/>
                <a:gd name="T67" fmla="*/ 2147483647 h 42"/>
                <a:gd name="T68" fmla="*/ 2147483647 w 104"/>
                <a:gd name="T69" fmla="*/ 2147483647 h 42"/>
                <a:gd name="T70" fmla="*/ 2147483647 w 104"/>
                <a:gd name="T71" fmla="*/ 2147483647 h 42"/>
                <a:gd name="T72" fmla="*/ 2147483647 w 104"/>
                <a:gd name="T73" fmla="*/ 2147483647 h 42"/>
                <a:gd name="T74" fmla="*/ 2147483647 w 104"/>
                <a:gd name="T75" fmla="*/ 2147483647 h 42"/>
                <a:gd name="T76" fmla="*/ 2147483647 w 104"/>
                <a:gd name="T77" fmla="*/ 2147483647 h 42"/>
                <a:gd name="T78" fmla="*/ 2147483647 w 104"/>
                <a:gd name="T79" fmla="*/ 2147483647 h 42"/>
                <a:gd name="T80" fmla="*/ 2147483647 w 104"/>
                <a:gd name="T81" fmla="*/ 2147483647 h 42"/>
                <a:gd name="T82" fmla="*/ 2147483647 w 104"/>
                <a:gd name="T83" fmla="*/ 2147483647 h 42"/>
                <a:gd name="T84" fmla="*/ 2147483647 w 104"/>
                <a:gd name="T85" fmla="*/ 2147483647 h 42"/>
                <a:gd name="T86" fmla="*/ 2147483647 w 104"/>
                <a:gd name="T87" fmla="*/ 2147483647 h 42"/>
                <a:gd name="T88" fmla="*/ 2147483647 w 104"/>
                <a:gd name="T89" fmla="*/ 2147483647 h 42"/>
                <a:gd name="T90" fmla="*/ 2147483647 w 104"/>
                <a:gd name="T91" fmla="*/ 2147483647 h 42"/>
                <a:gd name="T92" fmla="*/ 2147483647 w 104"/>
                <a:gd name="T93" fmla="*/ 2147483647 h 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4"/>
                <a:gd name="T142" fmla="*/ 0 h 42"/>
                <a:gd name="T143" fmla="*/ 104 w 104"/>
                <a:gd name="T144" fmla="*/ 42 h 4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4" h="42">
                  <a:moveTo>
                    <a:pt x="44" y="42"/>
                  </a:moveTo>
                  <a:lnTo>
                    <a:pt x="44" y="40"/>
                  </a:lnTo>
                  <a:lnTo>
                    <a:pt x="44" y="36"/>
                  </a:lnTo>
                  <a:lnTo>
                    <a:pt x="14" y="36"/>
                  </a:lnTo>
                  <a:lnTo>
                    <a:pt x="4" y="34"/>
                  </a:lnTo>
                  <a:lnTo>
                    <a:pt x="2" y="32"/>
                  </a:lnTo>
                  <a:lnTo>
                    <a:pt x="0" y="28"/>
                  </a:lnTo>
                  <a:lnTo>
                    <a:pt x="14" y="24"/>
                  </a:lnTo>
                  <a:lnTo>
                    <a:pt x="20" y="26"/>
                  </a:lnTo>
                  <a:lnTo>
                    <a:pt x="26" y="28"/>
                  </a:lnTo>
                  <a:lnTo>
                    <a:pt x="30" y="26"/>
                  </a:lnTo>
                  <a:lnTo>
                    <a:pt x="32" y="22"/>
                  </a:lnTo>
                  <a:lnTo>
                    <a:pt x="30" y="20"/>
                  </a:lnTo>
                  <a:lnTo>
                    <a:pt x="30" y="16"/>
                  </a:lnTo>
                  <a:lnTo>
                    <a:pt x="30" y="10"/>
                  </a:lnTo>
                  <a:lnTo>
                    <a:pt x="24" y="8"/>
                  </a:lnTo>
                  <a:lnTo>
                    <a:pt x="22" y="6"/>
                  </a:lnTo>
                  <a:lnTo>
                    <a:pt x="22" y="2"/>
                  </a:lnTo>
                  <a:lnTo>
                    <a:pt x="26" y="2"/>
                  </a:lnTo>
                  <a:lnTo>
                    <a:pt x="30" y="0"/>
                  </a:lnTo>
                  <a:lnTo>
                    <a:pt x="50" y="2"/>
                  </a:lnTo>
                  <a:lnTo>
                    <a:pt x="70" y="4"/>
                  </a:lnTo>
                  <a:lnTo>
                    <a:pt x="70" y="6"/>
                  </a:lnTo>
                  <a:lnTo>
                    <a:pt x="72" y="6"/>
                  </a:lnTo>
                  <a:lnTo>
                    <a:pt x="78" y="6"/>
                  </a:lnTo>
                  <a:lnTo>
                    <a:pt x="80" y="6"/>
                  </a:lnTo>
                  <a:lnTo>
                    <a:pt x="82" y="8"/>
                  </a:lnTo>
                  <a:lnTo>
                    <a:pt x="84" y="12"/>
                  </a:lnTo>
                  <a:lnTo>
                    <a:pt x="86" y="12"/>
                  </a:lnTo>
                  <a:lnTo>
                    <a:pt x="86" y="14"/>
                  </a:lnTo>
                  <a:lnTo>
                    <a:pt x="88" y="16"/>
                  </a:lnTo>
                  <a:lnTo>
                    <a:pt x="94" y="18"/>
                  </a:lnTo>
                  <a:lnTo>
                    <a:pt x="98" y="20"/>
                  </a:lnTo>
                  <a:lnTo>
                    <a:pt x="100" y="22"/>
                  </a:lnTo>
                  <a:lnTo>
                    <a:pt x="104" y="30"/>
                  </a:lnTo>
                  <a:lnTo>
                    <a:pt x="98" y="32"/>
                  </a:lnTo>
                  <a:lnTo>
                    <a:pt x="96" y="36"/>
                  </a:lnTo>
                  <a:lnTo>
                    <a:pt x="94" y="34"/>
                  </a:lnTo>
                  <a:lnTo>
                    <a:pt x="92" y="32"/>
                  </a:lnTo>
                  <a:lnTo>
                    <a:pt x="74" y="32"/>
                  </a:lnTo>
                  <a:lnTo>
                    <a:pt x="72" y="34"/>
                  </a:lnTo>
                  <a:lnTo>
                    <a:pt x="70" y="34"/>
                  </a:lnTo>
                  <a:lnTo>
                    <a:pt x="62" y="34"/>
                  </a:lnTo>
                  <a:lnTo>
                    <a:pt x="56" y="34"/>
                  </a:lnTo>
                  <a:lnTo>
                    <a:pt x="54" y="38"/>
                  </a:lnTo>
                  <a:lnTo>
                    <a:pt x="50" y="40"/>
                  </a:lnTo>
                  <a:lnTo>
                    <a:pt x="44" y="42"/>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56" name="Freeform 754">
              <a:extLst>
                <a:ext uri="{FF2B5EF4-FFF2-40B4-BE49-F238E27FC236}">
                  <a16:creationId xmlns:a16="http://schemas.microsoft.com/office/drawing/2014/main" id="{E1968262-5F36-41C2-98DE-026E0AECBD2F}"/>
                </a:ext>
              </a:extLst>
            </p:cNvPr>
            <p:cNvSpPr>
              <a:spLocks/>
            </p:cNvSpPr>
            <p:nvPr/>
          </p:nvSpPr>
          <p:spPr bwMode="gray">
            <a:xfrm>
              <a:off x="1378828" y="1443931"/>
              <a:ext cx="31039" cy="14332"/>
            </a:xfrm>
            <a:custGeom>
              <a:avLst/>
              <a:gdLst>
                <a:gd name="T0" fmla="*/ 2147483647 w 28"/>
                <a:gd name="T1" fmla="*/ 2147483647 h 12"/>
                <a:gd name="T2" fmla="*/ 2147483647 w 28"/>
                <a:gd name="T3" fmla="*/ 0 h 12"/>
                <a:gd name="T4" fmla="*/ 2147483647 w 28"/>
                <a:gd name="T5" fmla="*/ 2147483647 h 12"/>
                <a:gd name="T6" fmla="*/ 2147483647 w 28"/>
                <a:gd name="T7" fmla="*/ 2147483647 h 12"/>
                <a:gd name="T8" fmla="*/ 2147483647 w 28"/>
                <a:gd name="T9" fmla="*/ 2147483647 h 12"/>
                <a:gd name="T10" fmla="*/ 2147483647 w 28"/>
                <a:gd name="T11" fmla="*/ 2147483647 h 12"/>
                <a:gd name="T12" fmla="*/ 2147483647 w 28"/>
                <a:gd name="T13" fmla="*/ 2147483647 h 12"/>
                <a:gd name="T14" fmla="*/ 2147483647 w 28"/>
                <a:gd name="T15" fmla="*/ 2147483647 h 12"/>
                <a:gd name="T16" fmla="*/ 0 w 28"/>
                <a:gd name="T17" fmla="*/ 2147483647 h 12"/>
                <a:gd name="T18" fmla="*/ 0 w 28"/>
                <a:gd name="T19" fmla="*/ 2147483647 h 12"/>
                <a:gd name="T20" fmla="*/ 2147483647 w 28"/>
                <a:gd name="T21" fmla="*/ 214748364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2"/>
                <a:gd name="T35" fmla="*/ 28 w 2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2">
                  <a:moveTo>
                    <a:pt x="10" y="2"/>
                  </a:moveTo>
                  <a:lnTo>
                    <a:pt x="24" y="0"/>
                  </a:lnTo>
                  <a:lnTo>
                    <a:pt x="26" y="2"/>
                  </a:lnTo>
                  <a:lnTo>
                    <a:pt x="28" y="6"/>
                  </a:lnTo>
                  <a:lnTo>
                    <a:pt x="26" y="8"/>
                  </a:lnTo>
                  <a:lnTo>
                    <a:pt x="22" y="10"/>
                  </a:lnTo>
                  <a:lnTo>
                    <a:pt x="12" y="12"/>
                  </a:lnTo>
                  <a:lnTo>
                    <a:pt x="4" y="10"/>
                  </a:lnTo>
                  <a:lnTo>
                    <a:pt x="0" y="8"/>
                  </a:lnTo>
                  <a:lnTo>
                    <a:pt x="0" y="2"/>
                  </a:lnTo>
                  <a:lnTo>
                    <a:pt x="10" y="2"/>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57" name="Freeform 755">
              <a:extLst>
                <a:ext uri="{FF2B5EF4-FFF2-40B4-BE49-F238E27FC236}">
                  <a16:creationId xmlns:a16="http://schemas.microsoft.com/office/drawing/2014/main" id="{2CE79FB8-BA01-426D-A087-AC0A6C388DA3}"/>
                </a:ext>
              </a:extLst>
            </p:cNvPr>
            <p:cNvSpPr>
              <a:spLocks/>
            </p:cNvSpPr>
            <p:nvPr/>
          </p:nvSpPr>
          <p:spPr bwMode="gray">
            <a:xfrm>
              <a:off x="937125" y="1549031"/>
              <a:ext cx="46557" cy="22692"/>
            </a:xfrm>
            <a:custGeom>
              <a:avLst/>
              <a:gdLst>
                <a:gd name="T0" fmla="*/ 2147483647 w 42"/>
                <a:gd name="T1" fmla="*/ 2147483647 h 18"/>
                <a:gd name="T2" fmla="*/ 2147483647 w 42"/>
                <a:gd name="T3" fmla="*/ 2147483647 h 18"/>
                <a:gd name="T4" fmla="*/ 2147483647 w 42"/>
                <a:gd name="T5" fmla="*/ 2147483647 h 18"/>
                <a:gd name="T6" fmla="*/ 2147483647 w 42"/>
                <a:gd name="T7" fmla="*/ 2147483647 h 18"/>
                <a:gd name="T8" fmla="*/ 2147483647 w 42"/>
                <a:gd name="T9" fmla="*/ 2147483647 h 18"/>
                <a:gd name="T10" fmla="*/ 0 w 42"/>
                <a:gd name="T11" fmla="*/ 2147483647 h 18"/>
                <a:gd name="T12" fmla="*/ 2147483647 w 42"/>
                <a:gd name="T13" fmla="*/ 2147483647 h 18"/>
                <a:gd name="T14" fmla="*/ 2147483647 w 42"/>
                <a:gd name="T15" fmla="*/ 0 h 18"/>
                <a:gd name="T16" fmla="*/ 2147483647 w 42"/>
                <a:gd name="T17" fmla="*/ 0 h 18"/>
                <a:gd name="T18" fmla="*/ 2147483647 w 42"/>
                <a:gd name="T19" fmla="*/ 2147483647 h 18"/>
                <a:gd name="T20" fmla="*/ 2147483647 w 42"/>
                <a:gd name="T21" fmla="*/ 2147483647 h 18"/>
                <a:gd name="T22" fmla="*/ 2147483647 w 42"/>
                <a:gd name="T23" fmla="*/ 2147483647 h 18"/>
                <a:gd name="T24" fmla="*/ 2147483647 w 42"/>
                <a:gd name="T25" fmla="*/ 2147483647 h 18"/>
                <a:gd name="T26" fmla="*/ 2147483647 w 42"/>
                <a:gd name="T27" fmla="*/ 2147483647 h 18"/>
                <a:gd name="T28" fmla="*/ 2147483647 w 42"/>
                <a:gd name="T29" fmla="*/ 2147483647 h 18"/>
                <a:gd name="T30" fmla="*/ 2147483647 w 42"/>
                <a:gd name="T31" fmla="*/ 2147483647 h 18"/>
                <a:gd name="T32" fmla="*/ 2147483647 w 42"/>
                <a:gd name="T33" fmla="*/ 2147483647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8"/>
                <a:gd name="T53" fmla="*/ 42 w 4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8">
                  <a:moveTo>
                    <a:pt x="40" y="18"/>
                  </a:moveTo>
                  <a:lnTo>
                    <a:pt x="42" y="18"/>
                  </a:lnTo>
                  <a:lnTo>
                    <a:pt x="26" y="18"/>
                  </a:lnTo>
                  <a:lnTo>
                    <a:pt x="12" y="14"/>
                  </a:lnTo>
                  <a:lnTo>
                    <a:pt x="4" y="12"/>
                  </a:lnTo>
                  <a:lnTo>
                    <a:pt x="0" y="8"/>
                  </a:lnTo>
                  <a:lnTo>
                    <a:pt x="6" y="6"/>
                  </a:lnTo>
                  <a:lnTo>
                    <a:pt x="8" y="0"/>
                  </a:lnTo>
                  <a:lnTo>
                    <a:pt x="14" y="0"/>
                  </a:lnTo>
                  <a:lnTo>
                    <a:pt x="18" y="2"/>
                  </a:lnTo>
                  <a:lnTo>
                    <a:pt x="22" y="4"/>
                  </a:lnTo>
                  <a:lnTo>
                    <a:pt x="26" y="8"/>
                  </a:lnTo>
                  <a:lnTo>
                    <a:pt x="32" y="10"/>
                  </a:lnTo>
                  <a:lnTo>
                    <a:pt x="36" y="10"/>
                  </a:lnTo>
                  <a:lnTo>
                    <a:pt x="38" y="12"/>
                  </a:lnTo>
                  <a:lnTo>
                    <a:pt x="40" y="16"/>
                  </a:lnTo>
                  <a:lnTo>
                    <a:pt x="40" y="18"/>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358" name="Freeform 756">
              <a:extLst>
                <a:ext uri="{FF2B5EF4-FFF2-40B4-BE49-F238E27FC236}">
                  <a16:creationId xmlns:a16="http://schemas.microsoft.com/office/drawing/2014/main" id="{DCBAB7A5-33AE-4163-961F-8E64B28AFD62}"/>
                </a:ext>
              </a:extLst>
            </p:cNvPr>
            <p:cNvSpPr>
              <a:spLocks/>
            </p:cNvSpPr>
            <p:nvPr/>
          </p:nvSpPr>
          <p:spPr bwMode="gray">
            <a:xfrm>
              <a:off x="958614" y="1451097"/>
              <a:ext cx="29844" cy="56133"/>
            </a:xfrm>
            <a:custGeom>
              <a:avLst/>
              <a:gdLst>
                <a:gd name="T0" fmla="*/ 2147483647 w 26"/>
                <a:gd name="T1" fmla="*/ 2147483647 h 46"/>
                <a:gd name="T2" fmla="*/ 2147483647 w 26"/>
                <a:gd name="T3" fmla="*/ 2147483647 h 46"/>
                <a:gd name="T4" fmla="*/ 2147483647 w 26"/>
                <a:gd name="T5" fmla="*/ 2147483647 h 46"/>
                <a:gd name="T6" fmla="*/ 2147483647 w 26"/>
                <a:gd name="T7" fmla="*/ 2147483647 h 46"/>
                <a:gd name="T8" fmla="*/ 2147483647 w 26"/>
                <a:gd name="T9" fmla="*/ 2147483647 h 46"/>
                <a:gd name="T10" fmla="*/ 2147483647 w 26"/>
                <a:gd name="T11" fmla="*/ 2147483647 h 46"/>
                <a:gd name="T12" fmla="*/ 2147483647 w 26"/>
                <a:gd name="T13" fmla="*/ 2147483647 h 46"/>
                <a:gd name="T14" fmla="*/ 0 w 26"/>
                <a:gd name="T15" fmla="*/ 2147483647 h 46"/>
                <a:gd name="T16" fmla="*/ 2147483647 w 26"/>
                <a:gd name="T17" fmla="*/ 2147483647 h 46"/>
                <a:gd name="T18" fmla="*/ 2147483647 w 26"/>
                <a:gd name="T19" fmla="*/ 2147483647 h 46"/>
                <a:gd name="T20" fmla="*/ 2147483647 w 26"/>
                <a:gd name="T21" fmla="*/ 2147483647 h 46"/>
                <a:gd name="T22" fmla="*/ 2147483647 w 26"/>
                <a:gd name="T23" fmla="*/ 2147483647 h 46"/>
                <a:gd name="T24" fmla="*/ 2147483647 w 26"/>
                <a:gd name="T25" fmla="*/ 2147483647 h 46"/>
                <a:gd name="T26" fmla="*/ 2147483647 w 26"/>
                <a:gd name="T27" fmla="*/ 0 h 46"/>
                <a:gd name="T28" fmla="*/ 2147483647 w 26"/>
                <a:gd name="T29" fmla="*/ 0 h 46"/>
                <a:gd name="T30" fmla="*/ 2147483647 w 26"/>
                <a:gd name="T31" fmla="*/ 0 h 46"/>
                <a:gd name="T32" fmla="*/ 2147483647 w 26"/>
                <a:gd name="T33" fmla="*/ 2147483647 h 46"/>
                <a:gd name="T34" fmla="*/ 2147483647 w 26"/>
                <a:gd name="T35" fmla="*/ 2147483647 h 46"/>
                <a:gd name="T36" fmla="*/ 2147483647 w 26"/>
                <a:gd name="T37" fmla="*/ 2147483647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46"/>
                <a:gd name="T59" fmla="*/ 26 w 26"/>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46">
                  <a:moveTo>
                    <a:pt x="26" y="6"/>
                  </a:moveTo>
                  <a:lnTo>
                    <a:pt x="18" y="12"/>
                  </a:lnTo>
                  <a:lnTo>
                    <a:pt x="18" y="20"/>
                  </a:lnTo>
                  <a:lnTo>
                    <a:pt x="16" y="28"/>
                  </a:lnTo>
                  <a:lnTo>
                    <a:pt x="14" y="34"/>
                  </a:lnTo>
                  <a:lnTo>
                    <a:pt x="10" y="40"/>
                  </a:lnTo>
                  <a:lnTo>
                    <a:pt x="10" y="46"/>
                  </a:lnTo>
                  <a:lnTo>
                    <a:pt x="0" y="46"/>
                  </a:lnTo>
                  <a:lnTo>
                    <a:pt x="4" y="12"/>
                  </a:lnTo>
                  <a:lnTo>
                    <a:pt x="8" y="12"/>
                  </a:lnTo>
                  <a:lnTo>
                    <a:pt x="10" y="10"/>
                  </a:lnTo>
                  <a:lnTo>
                    <a:pt x="12" y="6"/>
                  </a:lnTo>
                  <a:lnTo>
                    <a:pt x="14" y="2"/>
                  </a:lnTo>
                  <a:lnTo>
                    <a:pt x="16" y="0"/>
                  </a:lnTo>
                  <a:lnTo>
                    <a:pt x="20" y="0"/>
                  </a:lnTo>
                  <a:lnTo>
                    <a:pt x="22" y="0"/>
                  </a:lnTo>
                  <a:lnTo>
                    <a:pt x="24" y="2"/>
                  </a:lnTo>
                  <a:lnTo>
                    <a:pt x="24" y="6"/>
                  </a:lnTo>
                  <a:lnTo>
                    <a:pt x="26" y="6"/>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59" name="Freeform 757">
              <a:extLst>
                <a:ext uri="{FF2B5EF4-FFF2-40B4-BE49-F238E27FC236}">
                  <a16:creationId xmlns:a16="http://schemas.microsoft.com/office/drawing/2014/main" id="{9B9DD570-6F68-40B9-9114-77EA42B2ECB7}"/>
                </a:ext>
              </a:extLst>
            </p:cNvPr>
            <p:cNvSpPr>
              <a:spLocks/>
            </p:cNvSpPr>
            <p:nvPr/>
          </p:nvSpPr>
          <p:spPr bwMode="gray">
            <a:xfrm>
              <a:off x="1243930" y="1409295"/>
              <a:ext cx="51333" cy="46579"/>
            </a:xfrm>
            <a:custGeom>
              <a:avLst/>
              <a:gdLst>
                <a:gd name="T0" fmla="*/ 2147483647 w 46"/>
                <a:gd name="T1" fmla="*/ 2147483647 h 38"/>
                <a:gd name="T2" fmla="*/ 2147483647 w 46"/>
                <a:gd name="T3" fmla="*/ 2147483647 h 38"/>
                <a:gd name="T4" fmla="*/ 2147483647 w 46"/>
                <a:gd name="T5" fmla="*/ 2147483647 h 38"/>
                <a:gd name="T6" fmla="*/ 2147483647 w 46"/>
                <a:gd name="T7" fmla="*/ 2147483647 h 38"/>
                <a:gd name="T8" fmla="*/ 2147483647 w 46"/>
                <a:gd name="T9" fmla="*/ 2147483647 h 38"/>
                <a:gd name="T10" fmla="*/ 0 w 46"/>
                <a:gd name="T11" fmla="*/ 2147483647 h 38"/>
                <a:gd name="T12" fmla="*/ 2147483647 w 46"/>
                <a:gd name="T13" fmla="*/ 2147483647 h 38"/>
                <a:gd name="T14" fmla="*/ 2147483647 w 46"/>
                <a:gd name="T15" fmla="*/ 2147483647 h 38"/>
                <a:gd name="T16" fmla="*/ 2147483647 w 46"/>
                <a:gd name="T17" fmla="*/ 2147483647 h 38"/>
                <a:gd name="T18" fmla="*/ 2147483647 w 46"/>
                <a:gd name="T19" fmla="*/ 2147483647 h 38"/>
                <a:gd name="T20" fmla="*/ 2147483647 w 46"/>
                <a:gd name="T21" fmla="*/ 2147483647 h 38"/>
                <a:gd name="T22" fmla="*/ 2147483647 w 46"/>
                <a:gd name="T23" fmla="*/ 2147483647 h 38"/>
                <a:gd name="T24" fmla="*/ 2147483647 w 46"/>
                <a:gd name="T25" fmla="*/ 2147483647 h 38"/>
                <a:gd name="T26" fmla="*/ 2147483647 w 46"/>
                <a:gd name="T27" fmla="*/ 2147483647 h 38"/>
                <a:gd name="T28" fmla="*/ 2147483647 w 46"/>
                <a:gd name="T29" fmla="*/ 2147483647 h 38"/>
                <a:gd name="T30" fmla="*/ 2147483647 w 46"/>
                <a:gd name="T31" fmla="*/ 2147483647 h 38"/>
                <a:gd name="T32" fmla="*/ 2147483647 w 46"/>
                <a:gd name="T33" fmla="*/ 2147483647 h 38"/>
                <a:gd name="T34" fmla="*/ 2147483647 w 46"/>
                <a:gd name="T35" fmla="*/ 2147483647 h 38"/>
                <a:gd name="T36" fmla="*/ 2147483647 w 46"/>
                <a:gd name="T37" fmla="*/ 0 h 38"/>
                <a:gd name="T38" fmla="*/ 2147483647 w 46"/>
                <a:gd name="T39" fmla="*/ 2147483647 h 38"/>
                <a:gd name="T40" fmla="*/ 2147483647 w 46"/>
                <a:gd name="T41" fmla="*/ 2147483647 h 38"/>
                <a:gd name="T42" fmla="*/ 2147483647 w 46"/>
                <a:gd name="T43" fmla="*/ 2147483647 h 38"/>
                <a:gd name="T44" fmla="*/ 2147483647 w 46"/>
                <a:gd name="T45" fmla="*/ 2147483647 h 38"/>
                <a:gd name="T46" fmla="*/ 2147483647 w 46"/>
                <a:gd name="T47" fmla="*/ 2147483647 h 38"/>
                <a:gd name="T48" fmla="*/ 2147483647 w 46"/>
                <a:gd name="T49" fmla="*/ 2147483647 h 38"/>
                <a:gd name="T50" fmla="*/ 2147483647 w 46"/>
                <a:gd name="T51" fmla="*/ 2147483647 h 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
                <a:gd name="T79" fmla="*/ 0 h 38"/>
                <a:gd name="T80" fmla="*/ 46 w 46"/>
                <a:gd name="T81" fmla="*/ 38 h 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 h="38">
                  <a:moveTo>
                    <a:pt x="44" y="38"/>
                  </a:moveTo>
                  <a:lnTo>
                    <a:pt x="44" y="36"/>
                  </a:lnTo>
                  <a:lnTo>
                    <a:pt x="14" y="36"/>
                  </a:lnTo>
                  <a:lnTo>
                    <a:pt x="4" y="34"/>
                  </a:lnTo>
                  <a:lnTo>
                    <a:pt x="2" y="32"/>
                  </a:lnTo>
                  <a:lnTo>
                    <a:pt x="0" y="28"/>
                  </a:lnTo>
                  <a:lnTo>
                    <a:pt x="14" y="24"/>
                  </a:lnTo>
                  <a:lnTo>
                    <a:pt x="20" y="26"/>
                  </a:lnTo>
                  <a:lnTo>
                    <a:pt x="26" y="28"/>
                  </a:lnTo>
                  <a:lnTo>
                    <a:pt x="30" y="26"/>
                  </a:lnTo>
                  <a:lnTo>
                    <a:pt x="32" y="22"/>
                  </a:lnTo>
                  <a:lnTo>
                    <a:pt x="30" y="20"/>
                  </a:lnTo>
                  <a:lnTo>
                    <a:pt x="30" y="16"/>
                  </a:lnTo>
                  <a:lnTo>
                    <a:pt x="30" y="10"/>
                  </a:lnTo>
                  <a:lnTo>
                    <a:pt x="24" y="8"/>
                  </a:lnTo>
                  <a:lnTo>
                    <a:pt x="22" y="6"/>
                  </a:lnTo>
                  <a:lnTo>
                    <a:pt x="22" y="2"/>
                  </a:lnTo>
                  <a:lnTo>
                    <a:pt x="26" y="2"/>
                  </a:lnTo>
                  <a:lnTo>
                    <a:pt x="30" y="0"/>
                  </a:lnTo>
                  <a:lnTo>
                    <a:pt x="46" y="2"/>
                  </a:lnTo>
                  <a:lnTo>
                    <a:pt x="46" y="6"/>
                  </a:lnTo>
                  <a:lnTo>
                    <a:pt x="44" y="8"/>
                  </a:lnTo>
                  <a:lnTo>
                    <a:pt x="44" y="20"/>
                  </a:lnTo>
                  <a:lnTo>
                    <a:pt x="42" y="30"/>
                  </a:lnTo>
                  <a:lnTo>
                    <a:pt x="42" y="36"/>
                  </a:lnTo>
                  <a:lnTo>
                    <a:pt x="44" y="38"/>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60" name="Freeform 758">
              <a:extLst>
                <a:ext uri="{FF2B5EF4-FFF2-40B4-BE49-F238E27FC236}">
                  <a16:creationId xmlns:a16="http://schemas.microsoft.com/office/drawing/2014/main" id="{23481E83-7CD7-4A9C-8C9A-9E20D084BDB0}"/>
                </a:ext>
              </a:extLst>
            </p:cNvPr>
            <p:cNvSpPr>
              <a:spLocks/>
            </p:cNvSpPr>
            <p:nvPr/>
          </p:nvSpPr>
          <p:spPr bwMode="gray">
            <a:xfrm>
              <a:off x="3456023" y="2172466"/>
              <a:ext cx="149223" cy="330826"/>
            </a:xfrm>
            <a:custGeom>
              <a:avLst/>
              <a:gdLst>
                <a:gd name="T0" fmla="*/ 2147483647 w 134"/>
                <a:gd name="T1" fmla="*/ 2147483647 h 270"/>
                <a:gd name="T2" fmla="*/ 2147483647 w 134"/>
                <a:gd name="T3" fmla="*/ 2147483647 h 270"/>
                <a:gd name="T4" fmla="*/ 2147483647 w 134"/>
                <a:gd name="T5" fmla="*/ 2147483647 h 270"/>
                <a:gd name="T6" fmla="*/ 2147483647 w 134"/>
                <a:gd name="T7" fmla="*/ 2147483647 h 270"/>
                <a:gd name="T8" fmla="*/ 2147483647 w 134"/>
                <a:gd name="T9" fmla="*/ 2147483647 h 270"/>
                <a:gd name="T10" fmla="*/ 2147483647 w 134"/>
                <a:gd name="T11" fmla="*/ 2147483647 h 270"/>
                <a:gd name="T12" fmla="*/ 2147483647 w 134"/>
                <a:gd name="T13" fmla="*/ 2147483647 h 270"/>
                <a:gd name="T14" fmla="*/ 2147483647 w 134"/>
                <a:gd name="T15" fmla="*/ 2147483647 h 270"/>
                <a:gd name="T16" fmla="*/ 2147483647 w 134"/>
                <a:gd name="T17" fmla="*/ 2147483647 h 270"/>
                <a:gd name="T18" fmla="*/ 2147483647 w 134"/>
                <a:gd name="T19" fmla="*/ 0 h 270"/>
                <a:gd name="T20" fmla="*/ 2147483647 w 134"/>
                <a:gd name="T21" fmla="*/ 2147483647 h 270"/>
                <a:gd name="T22" fmla="*/ 2147483647 w 134"/>
                <a:gd name="T23" fmla="*/ 2147483647 h 270"/>
                <a:gd name="T24" fmla="*/ 2147483647 w 134"/>
                <a:gd name="T25" fmla="*/ 2147483647 h 270"/>
                <a:gd name="T26" fmla="*/ 2147483647 w 134"/>
                <a:gd name="T27" fmla="*/ 2147483647 h 270"/>
                <a:gd name="T28" fmla="*/ 2147483647 w 134"/>
                <a:gd name="T29" fmla="*/ 2147483647 h 270"/>
                <a:gd name="T30" fmla="*/ 2147483647 w 134"/>
                <a:gd name="T31" fmla="*/ 2147483647 h 270"/>
                <a:gd name="T32" fmla="*/ 2147483647 w 134"/>
                <a:gd name="T33" fmla="*/ 2147483647 h 270"/>
                <a:gd name="T34" fmla="*/ 2147483647 w 134"/>
                <a:gd name="T35" fmla="*/ 2147483647 h 270"/>
                <a:gd name="T36" fmla="*/ 2147483647 w 134"/>
                <a:gd name="T37" fmla="*/ 2147483647 h 270"/>
                <a:gd name="T38" fmla="*/ 2147483647 w 134"/>
                <a:gd name="T39" fmla="*/ 2147483647 h 270"/>
                <a:gd name="T40" fmla="*/ 2147483647 w 134"/>
                <a:gd name="T41" fmla="*/ 2147483647 h 270"/>
                <a:gd name="T42" fmla="*/ 2147483647 w 134"/>
                <a:gd name="T43" fmla="*/ 2147483647 h 270"/>
                <a:gd name="T44" fmla="*/ 2147483647 w 134"/>
                <a:gd name="T45" fmla="*/ 2147483647 h 270"/>
                <a:gd name="T46" fmla="*/ 2147483647 w 134"/>
                <a:gd name="T47" fmla="*/ 2147483647 h 270"/>
                <a:gd name="T48" fmla="*/ 2147483647 w 134"/>
                <a:gd name="T49" fmla="*/ 2147483647 h 270"/>
                <a:gd name="T50" fmla="*/ 2147483647 w 134"/>
                <a:gd name="T51" fmla="*/ 2147483647 h 270"/>
                <a:gd name="T52" fmla="*/ 2147483647 w 134"/>
                <a:gd name="T53" fmla="*/ 2147483647 h 270"/>
                <a:gd name="T54" fmla="*/ 2147483647 w 134"/>
                <a:gd name="T55" fmla="*/ 2147483647 h 270"/>
                <a:gd name="T56" fmla="*/ 0 w 134"/>
                <a:gd name="T57" fmla="*/ 2147483647 h 270"/>
                <a:gd name="T58" fmla="*/ 2147483647 w 134"/>
                <a:gd name="T59" fmla="*/ 2147483647 h 270"/>
                <a:gd name="T60" fmla="*/ 2147483647 w 134"/>
                <a:gd name="T61" fmla="*/ 2147483647 h 270"/>
                <a:gd name="T62" fmla="*/ 2147483647 w 134"/>
                <a:gd name="T63" fmla="*/ 2147483647 h 270"/>
                <a:gd name="T64" fmla="*/ 2147483647 w 134"/>
                <a:gd name="T65" fmla="*/ 2147483647 h 270"/>
                <a:gd name="T66" fmla="*/ 2147483647 w 134"/>
                <a:gd name="T67" fmla="*/ 2147483647 h 270"/>
                <a:gd name="T68" fmla="*/ 2147483647 w 134"/>
                <a:gd name="T69" fmla="*/ 2147483647 h 2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4"/>
                <a:gd name="T106" fmla="*/ 0 h 270"/>
                <a:gd name="T107" fmla="*/ 134 w 134"/>
                <a:gd name="T108" fmla="*/ 270 h 2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4" h="270">
                  <a:moveTo>
                    <a:pt x="28" y="90"/>
                  </a:moveTo>
                  <a:lnTo>
                    <a:pt x="32" y="90"/>
                  </a:lnTo>
                  <a:lnTo>
                    <a:pt x="34" y="88"/>
                  </a:lnTo>
                  <a:lnTo>
                    <a:pt x="40" y="82"/>
                  </a:lnTo>
                  <a:lnTo>
                    <a:pt x="44" y="76"/>
                  </a:lnTo>
                  <a:lnTo>
                    <a:pt x="48" y="74"/>
                  </a:lnTo>
                  <a:lnTo>
                    <a:pt x="52" y="74"/>
                  </a:lnTo>
                  <a:lnTo>
                    <a:pt x="60" y="74"/>
                  </a:lnTo>
                  <a:lnTo>
                    <a:pt x="66" y="72"/>
                  </a:lnTo>
                  <a:lnTo>
                    <a:pt x="70" y="70"/>
                  </a:lnTo>
                  <a:lnTo>
                    <a:pt x="80" y="60"/>
                  </a:lnTo>
                  <a:lnTo>
                    <a:pt x="94" y="34"/>
                  </a:lnTo>
                  <a:lnTo>
                    <a:pt x="96" y="32"/>
                  </a:lnTo>
                  <a:lnTo>
                    <a:pt x="100" y="30"/>
                  </a:lnTo>
                  <a:lnTo>
                    <a:pt x="104" y="28"/>
                  </a:lnTo>
                  <a:lnTo>
                    <a:pt x="108" y="28"/>
                  </a:lnTo>
                  <a:lnTo>
                    <a:pt x="112" y="20"/>
                  </a:lnTo>
                  <a:lnTo>
                    <a:pt x="112" y="14"/>
                  </a:lnTo>
                  <a:lnTo>
                    <a:pt x="114" y="8"/>
                  </a:lnTo>
                  <a:lnTo>
                    <a:pt x="118" y="0"/>
                  </a:lnTo>
                  <a:lnTo>
                    <a:pt x="118" y="10"/>
                  </a:lnTo>
                  <a:lnTo>
                    <a:pt x="120" y="18"/>
                  </a:lnTo>
                  <a:lnTo>
                    <a:pt x="126" y="36"/>
                  </a:lnTo>
                  <a:lnTo>
                    <a:pt x="132" y="56"/>
                  </a:lnTo>
                  <a:lnTo>
                    <a:pt x="134" y="64"/>
                  </a:lnTo>
                  <a:lnTo>
                    <a:pt x="134" y="74"/>
                  </a:lnTo>
                  <a:lnTo>
                    <a:pt x="132" y="78"/>
                  </a:lnTo>
                  <a:lnTo>
                    <a:pt x="130" y="80"/>
                  </a:lnTo>
                  <a:lnTo>
                    <a:pt x="126" y="78"/>
                  </a:lnTo>
                  <a:lnTo>
                    <a:pt x="126" y="76"/>
                  </a:lnTo>
                  <a:lnTo>
                    <a:pt x="124" y="70"/>
                  </a:lnTo>
                  <a:lnTo>
                    <a:pt x="120" y="74"/>
                  </a:lnTo>
                  <a:lnTo>
                    <a:pt x="118" y="76"/>
                  </a:lnTo>
                  <a:lnTo>
                    <a:pt x="118" y="84"/>
                  </a:lnTo>
                  <a:lnTo>
                    <a:pt x="118" y="88"/>
                  </a:lnTo>
                  <a:lnTo>
                    <a:pt x="120" y="92"/>
                  </a:lnTo>
                  <a:lnTo>
                    <a:pt x="122" y="94"/>
                  </a:lnTo>
                  <a:lnTo>
                    <a:pt x="122" y="98"/>
                  </a:lnTo>
                  <a:lnTo>
                    <a:pt x="120" y="104"/>
                  </a:lnTo>
                  <a:lnTo>
                    <a:pt x="114" y="114"/>
                  </a:lnTo>
                  <a:lnTo>
                    <a:pt x="106" y="128"/>
                  </a:lnTo>
                  <a:lnTo>
                    <a:pt x="88" y="174"/>
                  </a:lnTo>
                  <a:lnTo>
                    <a:pt x="80" y="196"/>
                  </a:lnTo>
                  <a:lnTo>
                    <a:pt x="76" y="222"/>
                  </a:lnTo>
                  <a:lnTo>
                    <a:pt x="72" y="232"/>
                  </a:lnTo>
                  <a:lnTo>
                    <a:pt x="68" y="240"/>
                  </a:lnTo>
                  <a:lnTo>
                    <a:pt x="64" y="248"/>
                  </a:lnTo>
                  <a:lnTo>
                    <a:pt x="62" y="258"/>
                  </a:lnTo>
                  <a:lnTo>
                    <a:pt x="52" y="260"/>
                  </a:lnTo>
                  <a:lnTo>
                    <a:pt x="46" y="264"/>
                  </a:lnTo>
                  <a:lnTo>
                    <a:pt x="40" y="268"/>
                  </a:lnTo>
                  <a:lnTo>
                    <a:pt x="30" y="270"/>
                  </a:lnTo>
                  <a:lnTo>
                    <a:pt x="22" y="268"/>
                  </a:lnTo>
                  <a:lnTo>
                    <a:pt x="16" y="262"/>
                  </a:lnTo>
                  <a:lnTo>
                    <a:pt x="12" y="256"/>
                  </a:lnTo>
                  <a:lnTo>
                    <a:pt x="8" y="246"/>
                  </a:lnTo>
                  <a:lnTo>
                    <a:pt x="2" y="226"/>
                  </a:lnTo>
                  <a:lnTo>
                    <a:pt x="0" y="206"/>
                  </a:lnTo>
                  <a:lnTo>
                    <a:pt x="2" y="196"/>
                  </a:lnTo>
                  <a:lnTo>
                    <a:pt x="6" y="188"/>
                  </a:lnTo>
                  <a:lnTo>
                    <a:pt x="10" y="182"/>
                  </a:lnTo>
                  <a:lnTo>
                    <a:pt x="14" y="176"/>
                  </a:lnTo>
                  <a:lnTo>
                    <a:pt x="24" y="164"/>
                  </a:lnTo>
                  <a:lnTo>
                    <a:pt x="26" y="156"/>
                  </a:lnTo>
                  <a:lnTo>
                    <a:pt x="28" y="146"/>
                  </a:lnTo>
                  <a:lnTo>
                    <a:pt x="26" y="138"/>
                  </a:lnTo>
                  <a:lnTo>
                    <a:pt x="22" y="130"/>
                  </a:lnTo>
                  <a:lnTo>
                    <a:pt x="20" y="124"/>
                  </a:lnTo>
                  <a:lnTo>
                    <a:pt x="18" y="116"/>
                  </a:lnTo>
                  <a:lnTo>
                    <a:pt x="28" y="90"/>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361" name="Freeform 759">
              <a:extLst>
                <a:ext uri="{FF2B5EF4-FFF2-40B4-BE49-F238E27FC236}">
                  <a16:creationId xmlns:a16="http://schemas.microsoft.com/office/drawing/2014/main" id="{1C23B9C2-FF7E-4ECC-8576-A00409520640}"/>
                </a:ext>
              </a:extLst>
            </p:cNvPr>
            <p:cNvSpPr>
              <a:spLocks/>
            </p:cNvSpPr>
            <p:nvPr/>
          </p:nvSpPr>
          <p:spPr bwMode="gray">
            <a:xfrm>
              <a:off x="4470745" y="1744899"/>
              <a:ext cx="211300" cy="272304"/>
            </a:xfrm>
            <a:custGeom>
              <a:avLst/>
              <a:gdLst>
                <a:gd name="T0" fmla="*/ 2147483647 w 190"/>
                <a:gd name="T1" fmla="*/ 2147483647 h 222"/>
                <a:gd name="T2" fmla="*/ 2147483647 w 190"/>
                <a:gd name="T3" fmla="*/ 2147483647 h 222"/>
                <a:gd name="T4" fmla="*/ 2147483647 w 190"/>
                <a:gd name="T5" fmla="*/ 2147483647 h 222"/>
                <a:gd name="T6" fmla="*/ 0 w 190"/>
                <a:gd name="T7" fmla="*/ 2147483647 h 222"/>
                <a:gd name="T8" fmla="*/ 2147483647 w 190"/>
                <a:gd name="T9" fmla="*/ 2147483647 h 222"/>
                <a:gd name="T10" fmla="*/ 2147483647 w 190"/>
                <a:gd name="T11" fmla="*/ 2147483647 h 222"/>
                <a:gd name="T12" fmla="*/ 2147483647 w 190"/>
                <a:gd name="T13" fmla="*/ 2147483647 h 222"/>
                <a:gd name="T14" fmla="*/ 2147483647 w 190"/>
                <a:gd name="T15" fmla="*/ 2147483647 h 222"/>
                <a:gd name="T16" fmla="*/ 2147483647 w 190"/>
                <a:gd name="T17" fmla="*/ 2147483647 h 222"/>
                <a:gd name="T18" fmla="*/ 2147483647 w 190"/>
                <a:gd name="T19" fmla="*/ 2147483647 h 222"/>
                <a:gd name="T20" fmla="*/ 2147483647 w 190"/>
                <a:gd name="T21" fmla="*/ 2147483647 h 222"/>
                <a:gd name="T22" fmla="*/ 2147483647 w 190"/>
                <a:gd name="T23" fmla="*/ 2147483647 h 222"/>
                <a:gd name="T24" fmla="*/ 2147483647 w 190"/>
                <a:gd name="T25" fmla="*/ 2147483647 h 222"/>
                <a:gd name="T26" fmla="*/ 2147483647 w 190"/>
                <a:gd name="T27" fmla="*/ 2147483647 h 222"/>
                <a:gd name="T28" fmla="*/ 2147483647 w 190"/>
                <a:gd name="T29" fmla="*/ 2147483647 h 222"/>
                <a:gd name="T30" fmla="*/ 2147483647 w 190"/>
                <a:gd name="T31" fmla="*/ 2147483647 h 222"/>
                <a:gd name="T32" fmla="*/ 2147483647 w 190"/>
                <a:gd name="T33" fmla="*/ 2147483647 h 222"/>
                <a:gd name="T34" fmla="*/ 2147483647 w 190"/>
                <a:gd name="T35" fmla="*/ 2147483647 h 222"/>
                <a:gd name="T36" fmla="*/ 2147483647 w 190"/>
                <a:gd name="T37" fmla="*/ 2147483647 h 222"/>
                <a:gd name="T38" fmla="*/ 2147483647 w 190"/>
                <a:gd name="T39" fmla="*/ 2147483647 h 222"/>
                <a:gd name="T40" fmla="*/ 2147483647 w 190"/>
                <a:gd name="T41" fmla="*/ 2147483647 h 222"/>
                <a:gd name="T42" fmla="*/ 2147483647 w 190"/>
                <a:gd name="T43" fmla="*/ 2147483647 h 222"/>
                <a:gd name="T44" fmla="*/ 2147483647 w 190"/>
                <a:gd name="T45" fmla="*/ 2147483647 h 222"/>
                <a:gd name="T46" fmla="*/ 2147483647 w 190"/>
                <a:gd name="T47" fmla="*/ 2147483647 h 222"/>
                <a:gd name="T48" fmla="*/ 2147483647 w 190"/>
                <a:gd name="T49" fmla="*/ 2147483647 h 222"/>
                <a:gd name="T50" fmla="*/ 2147483647 w 190"/>
                <a:gd name="T51" fmla="*/ 2147483647 h 222"/>
                <a:gd name="T52" fmla="*/ 2147483647 w 190"/>
                <a:gd name="T53" fmla="*/ 2147483647 h 222"/>
                <a:gd name="T54" fmla="*/ 2147483647 w 190"/>
                <a:gd name="T55" fmla="*/ 2147483647 h 222"/>
                <a:gd name="T56" fmla="*/ 2147483647 w 190"/>
                <a:gd name="T57" fmla="*/ 2147483647 h 222"/>
                <a:gd name="T58" fmla="*/ 2147483647 w 190"/>
                <a:gd name="T59" fmla="*/ 2147483647 h 222"/>
                <a:gd name="T60" fmla="*/ 2147483647 w 190"/>
                <a:gd name="T61" fmla="*/ 2147483647 h 222"/>
                <a:gd name="T62" fmla="*/ 2147483647 w 190"/>
                <a:gd name="T63" fmla="*/ 2147483647 h 222"/>
                <a:gd name="T64" fmla="*/ 2147483647 w 190"/>
                <a:gd name="T65" fmla="*/ 2147483647 h 222"/>
                <a:gd name="T66" fmla="*/ 2147483647 w 190"/>
                <a:gd name="T67" fmla="*/ 2147483647 h 222"/>
                <a:gd name="T68" fmla="*/ 2147483647 w 190"/>
                <a:gd name="T69" fmla="*/ 2147483647 h 222"/>
                <a:gd name="T70" fmla="*/ 2147483647 w 190"/>
                <a:gd name="T71" fmla="*/ 2147483647 h 222"/>
                <a:gd name="T72" fmla="*/ 2147483647 w 190"/>
                <a:gd name="T73" fmla="*/ 2147483647 h 222"/>
                <a:gd name="T74" fmla="*/ 2147483647 w 190"/>
                <a:gd name="T75" fmla="*/ 2147483647 h 222"/>
                <a:gd name="T76" fmla="*/ 2147483647 w 190"/>
                <a:gd name="T77" fmla="*/ 2147483647 h 222"/>
                <a:gd name="T78" fmla="*/ 2147483647 w 190"/>
                <a:gd name="T79" fmla="*/ 2147483647 h 222"/>
                <a:gd name="T80" fmla="*/ 2147483647 w 190"/>
                <a:gd name="T81" fmla="*/ 2147483647 h 222"/>
                <a:gd name="T82" fmla="*/ 2147483647 w 190"/>
                <a:gd name="T83" fmla="*/ 2147483647 h 222"/>
                <a:gd name="T84" fmla="*/ 2147483647 w 190"/>
                <a:gd name="T85" fmla="*/ 2147483647 h 222"/>
                <a:gd name="T86" fmla="*/ 2147483647 w 190"/>
                <a:gd name="T87" fmla="*/ 2147483647 h 2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0"/>
                <a:gd name="T133" fmla="*/ 0 h 222"/>
                <a:gd name="T134" fmla="*/ 190 w 190"/>
                <a:gd name="T135" fmla="*/ 222 h 2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0" h="222">
                  <a:moveTo>
                    <a:pt x="46" y="58"/>
                  </a:moveTo>
                  <a:lnTo>
                    <a:pt x="40" y="50"/>
                  </a:lnTo>
                  <a:lnTo>
                    <a:pt x="34" y="42"/>
                  </a:lnTo>
                  <a:lnTo>
                    <a:pt x="24" y="32"/>
                  </a:lnTo>
                  <a:lnTo>
                    <a:pt x="18" y="26"/>
                  </a:lnTo>
                  <a:lnTo>
                    <a:pt x="6" y="16"/>
                  </a:lnTo>
                  <a:lnTo>
                    <a:pt x="2" y="12"/>
                  </a:lnTo>
                  <a:lnTo>
                    <a:pt x="0" y="6"/>
                  </a:lnTo>
                  <a:lnTo>
                    <a:pt x="0" y="4"/>
                  </a:lnTo>
                  <a:lnTo>
                    <a:pt x="4" y="2"/>
                  </a:lnTo>
                  <a:lnTo>
                    <a:pt x="8" y="0"/>
                  </a:lnTo>
                  <a:lnTo>
                    <a:pt x="10" y="2"/>
                  </a:lnTo>
                  <a:lnTo>
                    <a:pt x="12" y="6"/>
                  </a:lnTo>
                  <a:lnTo>
                    <a:pt x="20" y="8"/>
                  </a:lnTo>
                  <a:lnTo>
                    <a:pt x="36" y="8"/>
                  </a:lnTo>
                  <a:lnTo>
                    <a:pt x="40" y="8"/>
                  </a:lnTo>
                  <a:lnTo>
                    <a:pt x="44" y="10"/>
                  </a:lnTo>
                  <a:lnTo>
                    <a:pt x="48" y="16"/>
                  </a:lnTo>
                  <a:lnTo>
                    <a:pt x="52" y="22"/>
                  </a:lnTo>
                  <a:lnTo>
                    <a:pt x="56" y="30"/>
                  </a:lnTo>
                  <a:lnTo>
                    <a:pt x="64" y="36"/>
                  </a:lnTo>
                  <a:lnTo>
                    <a:pt x="66" y="38"/>
                  </a:lnTo>
                  <a:lnTo>
                    <a:pt x="70" y="40"/>
                  </a:lnTo>
                  <a:lnTo>
                    <a:pt x="76" y="42"/>
                  </a:lnTo>
                  <a:lnTo>
                    <a:pt x="80" y="46"/>
                  </a:lnTo>
                  <a:lnTo>
                    <a:pt x="88" y="56"/>
                  </a:lnTo>
                  <a:lnTo>
                    <a:pt x="94" y="64"/>
                  </a:lnTo>
                  <a:lnTo>
                    <a:pt x="96" y="68"/>
                  </a:lnTo>
                  <a:lnTo>
                    <a:pt x="100" y="70"/>
                  </a:lnTo>
                  <a:lnTo>
                    <a:pt x="106" y="68"/>
                  </a:lnTo>
                  <a:lnTo>
                    <a:pt x="108" y="72"/>
                  </a:lnTo>
                  <a:lnTo>
                    <a:pt x="116" y="78"/>
                  </a:lnTo>
                  <a:lnTo>
                    <a:pt x="128" y="86"/>
                  </a:lnTo>
                  <a:lnTo>
                    <a:pt x="130" y="90"/>
                  </a:lnTo>
                  <a:lnTo>
                    <a:pt x="132" y="94"/>
                  </a:lnTo>
                  <a:lnTo>
                    <a:pt x="134" y="92"/>
                  </a:lnTo>
                  <a:lnTo>
                    <a:pt x="138" y="90"/>
                  </a:lnTo>
                  <a:lnTo>
                    <a:pt x="138" y="94"/>
                  </a:lnTo>
                  <a:lnTo>
                    <a:pt x="136" y="98"/>
                  </a:lnTo>
                  <a:lnTo>
                    <a:pt x="134" y="102"/>
                  </a:lnTo>
                  <a:lnTo>
                    <a:pt x="150" y="102"/>
                  </a:lnTo>
                  <a:lnTo>
                    <a:pt x="150" y="110"/>
                  </a:lnTo>
                  <a:lnTo>
                    <a:pt x="146" y="124"/>
                  </a:lnTo>
                  <a:lnTo>
                    <a:pt x="148" y="128"/>
                  </a:lnTo>
                  <a:lnTo>
                    <a:pt x="152" y="130"/>
                  </a:lnTo>
                  <a:lnTo>
                    <a:pt x="158" y="132"/>
                  </a:lnTo>
                  <a:lnTo>
                    <a:pt x="164" y="132"/>
                  </a:lnTo>
                  <a:lnTo>
                    <a:pt x="164" y="144"/>
                  </a:lnTo>
                  <a:lnTo>
                    <a:pt x="164" y="152"/>
                  </a:lnTo>
                  <a:lnTo>
                    <a:pt x="164" y="148"/>
                  </a:lnTo>
                  <a:lnTo>
                    <a:pt x="168" y="148"/>
                  </a:lnTo>
                  <a:lnTo>
                    <a:pt x="170" y="150"/>
                  </a:lnTo>
                  <a:lnTo>
                    <a:pt x="172" y="152"/>
                  </a:lnTo>
                  <a:lnTo>
                    <a:pt x="174" y="156"/>
                  </a:lnTo>
                  <a:lnTo>
                    <a:pt x="184" y="162"/>
                  </a:lnTo>
                  <a:lnTo>
                    <a:pt x="188" y="164"/>
                  </a:lnTo>
                  <a:lnTo>
                    <a:pt x="190" y="170"/>
                  </a:lnTo>
                  <a:lnTo>
                    <a:pt x="188" y="208"/>
                  </a:lnTo>
                  <a:lnTo>
                    <a:pt x="186" y="220"/>
                  </a:lnTo>
                  <a:lnTo>
                    <a:pt x="182" y="222"/>
                  </a:lnTo>
                  <a:lnTo>
                    <a:pt x="176" y="222"/>
                  </a:lnTo>
                  <a:lnTo>
                    <a:pt x="172" y="220"/>
                  </a:lnTo>
                  <a:lnTo>
                    <a:pt x="166" y="222"/>
                  </a:lnTo>
                  <a:lnTo>
                    <a:pt x="164" y="222"/>
                  </a:lnTo>
                  <a:lnTo>
                    <a:pt x="160" y="222"/>
                  </a:lnTo>
                  <a:lnTo>
                    <a:pt x="158" y="220"/>
                  </a:lnTo>
                  <a:lnTo>
                    <a:pt x="154" y="214"/>
                  </a:lnTo>
                  <a:lnTo>
                    <a:pt x="150" y="206"/>
                  </a:lnTo>
                  <a:lnTo>
                    <a:pt x="142" y="200"/>
                  </a:lnTo>
                  <a:lnTo>
                    <a:pt x="134" y="194"/>
                  </a:lnTo>
                  <a:lnTo>
                    <a:pt x="126" y="190"/>
                  </a:lnTo>
                  <a:lnTo>
                    <a:pt x="120" y="182"/>
                  </a:lnTo>
                  <a:lnTo>
                    <a:pt x="112" y="172"/>
                  </a:lnTo>
                  <a:lnTo>
                    <a:pt x="106" y="162"/>
                  </a:lnTo>
                  <a:lnTo>
                    <a:pt x="104" y="156"/>
                  </a:lnTo>
                  <a:lnTo>
                    <a:pt x="102" y="150"/>
                  </a:lnTo>
                  <a:lnTo>
                    <a:pt x="94" y="136"/>
                  </a:lnTo>
                  <a:lnTo>
                    <a:pt x="88" y="124"/>
                  </a:lnTo>
                  <a:lnTo>
                    <a:pt x="82" y="112"/>
                  </a:lnTo>
                  <a:lnTo>
                    <a:pt x="72" y="102"/>
                  </a:lnTo>
                  <a:lnTo>
                    <a:pt x="70" y="96"/>
                  </a:lnTo>
                  <a:lnTo>
                    <a:pt x="68" y="88"/>
                  </a:lnTo>
                  <a:lnTo>
                    <a:pt x="66" y="82"/>
                  </a:lnTo>
                  <a:lnTo>
                    <a:pt x="64" y="76"/>
                  </a:lnTo>
                  <a:lnTo>
                    <a:pt x="58" y="72"/>
                  </a:lnTo>
                  <a:lnTo>
                    <a:pt x="52" y="68"/>
                  </a:lnTo>
                  <a:lnTo>
                    <a:pt x="46" y="64"/>
                  </a:lnTo>
                  <a:lnTo>
                    <a:pt x="44" y="58"/>
                  </a:lnTo>
                  <a:lnTo>
                    <a:pt x="46" y="58"/>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62" name="Freeform 760">
              <a:extLst>
                <a:ext uri="{FF2B5EF4-FFF2-40B4-BE49-F238E27FC236}">
                  <a16:creationId xmlns:a16="http://schemas.microsoft.com/office/drawing/2014/main" id="{64FEB450-EABE-4E1B-8844-759C6FD83957}"/>
                </a:ext>
              </a:extLst>
            </p:cNvPr>
            <p:cNvSpPr>
              <a:spLocks/>
            </p:cNvSpPr>
            <p:nvPr/>
          </p:nvSpPr>
          <p:spPr bwMode="gray">
            <a:xfrm>
              <a:off x="4289288" y="1248063"/>
              <a:ext cx="105054" cy="124209"/>
            </a:xfrm>
            <a:custGeom>
              <a:avLst/>
              <a:gdLst>
                <a:gd name="T0" fmla="*/ 2147483647 w 94"/>
                <a:gd name="T1" fmla="*/ 2147483647 h 102"/>
                <a:gd name="T2" fmla="*/ 2147483647 w 94"/>
                <a:gd name="T3" fmla="*/ 2147483647 h 102"/>
                <a:gd name="T4" fmla="*/ 2147483647 w 94"/>
                <a:gd name="T5" fmla="*/ 2147483647 h 102"/>
                <a:gd name="T6" fmla="*/ 2147483647 w 94"/>
                <a:gd name="T7" fmla="*/ 2147483647 h 102"/>
                <a:gd name="T8" fmla="*/ 2147483647 w 94"/>
                <a:gd name="T9" fmla="*/ 2147483647 h 102"/>
                <a:gd name="T10" fmla="*/ 2147483647 w 94"/>
                <a:gd name="T11" fmla="*/ 2147483647 h 102"/>
                <a:gd name="T12" fmla="*/ 2147483647 w 94"/>
                <a:gd name="T13" fmla="*/ 2147483647 h 102"/>
                <a:gd name="T14" fmla="*/ 2147483647 w 94"/>
                <a:gd name="T15" fmla="*/ 2147483647 h 102"/>
                <a:gd name="T16" fmla="*/ 2147483647 w 94"/>
                <a:gd name="T17" fmla="*/ 2147483647 h 102"/>
                <a:gd name="T18" fmla="*/ 2147483647 w 94"/>
                <a:gd name="T19" fmla="*/ 2147483647 h 102"/>
                <a:gd name="T20" fmla="*/ 2147483647 w 94"/>
                <a:gd name="T21" fmla="*/ 2147483647 h 102"/>
                <a:gd name="T22" fmla="*/ 2147483647 w 94"/>
                <a:gd name="T23" fmla="*/ 2147483647 h 102"/>
                <a:gd name="T24" fmla="*/ 2147483647 w 94"/>
                <a:gd name="T25" fmla="*/ 2147483647 h 102"/>
                <a:gd name="T26" fmla="*/ 2147483647 w 94"/>
                <a:gd name="T27" fmla="*/ 2147483647 h 102"/>
                <a:gd name="T28" fmla="*/ 2147483647 w 94"/>
                <a:gd name="T29" fmla="*/ 2147483647 h 102"/>
                <a:gd name="T30" fmla="*/ 2147483647 w 94"/>
                <a:gd name="T31" fmla="*/ 2147483647 h 102"/>
                <a:gd name="T32" fmla="*/ 2147483647 w 94"/>
                <a:gd name="T33" fmla="*/ 2147483647 h 102"/>
                <a:gd name="T34" fmla="*/ 0 w 94"/>
                <a:gd name="T35" fmla="*/ 2147483647 h 102"/>
                <a:gd name="T36" fmla="*/ 2147483647 w 94"/>
                <a:gd name="T37" fmla="*/ 2147483647 h 102"/>
                <a:gd name="T38" fmla="*/ 2147483647 w 94"/>
                <a:gd name="T39" fmla="*/ 2147483647 h 102"/>
                <a:gd name="T40" fmla="*/ 2147483647 w 94"/>
                <a:gd name="T41" fmla="*/ 2147483647 h 102"/>
                <a:gd name="T42" fmla="*/ 2147483647 w 94"/>
                <a:gd name="T43" fmla="*/ 2147483647 h 102"/>
                <a:gd name="T44" fmla="*/ 2147483647 w 94"/>
                <a:gd name="T45" fmla="*/ 2147483647 h 102"/>
                <a:gd name="T46" fmla="*/ 2147483647 w 94"/>
                <a:gd name="T47" fmla="*/ 2147483647 h 102"/>
                <a:gd name="T48" fmla="*/ 2147483647 w 94"/>
                <a:gd name="T49" fmla="*/ 2147483647 h 102"/>
                <a:gd name="T50" fmla="*/ 2147483647 w 94"/>
                <a:gd name="T51" fmla="*/ 2147483647 h 102"/>
                <a:gd name="T52" fmla="*/ 2147483647 w 94"/>
                <a:gd name="T53" fmla="*/ 2147483647 h 102"/>
                <a:gd name="T54" fmla="*/ 2147483647 w 94"/>
                <a:gd name="T55" fmla="*/ 2147483647 h 102"/>
                <a:gd name="T56" fmla="*/ 2147483647 w 94"/>
                <a:gd name="T57" fmla="*/ 2147483647 h 102"/>
                <a:gd name="T58" fmla="*/ 2147483647 w 94"/>
                <a:gd name="T59" fmla="*/ 2147483647 h 102"/>
                <a:gd name="T60" fmla="*/ 2147483647 w 94"/>
                <a:gd name="T61" fmla="*/ 2147483647 h 102"/>
                <a:gd name="T62" fmla="*/ 2147483647 w 94"/>
                <a:gd name="T63" fmla="*/ 2147483647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4"/>
                <a:gd name="T97" fmla="*/ 0 h 102"/>
                <a:gd name="T98" fmla="*/ 94 w 94"/>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4" h="102">
                  <a:moveTo>
                    <a:pt x="94" y="84"/>
                  </a:moveTo>
                  <a:lnTo>
                    <a:pt x="90" y="86"/>
                  </a:lnTo>
                  <a:lnTo>
                    <a:pt x="86" y="92"/>
                  </a:lnTo>
                  <a:lnTo>
                    <a:pt x="82" y="102"/>
                  </a:lnTo>
                  <a:lnTo>
                    <a:pt x="78" y="94"/>
                  </a:lnTo>
                  <a:lnTo>
                    <a:pt x="76" y="86"/>
                  </a:lnTo>
                  <a:lnTo>
                    <a:pt x="74" y="80"/>
                  </a:lnTo>
                  <a:lnTo>
                    <a:pt x="68" y="74"/>
                  </a:lnTo>
                  <a:lnTo>
                    <a:pt x="62" y="76"/>
                  </a:lnTo>
                  <a:lnTo>
                    <a:pt x="54" y="76"/>
                  </a:lnTo>
                  <a:lnTo>
                    <a:pt x="52" y="74"/>
                  </a:lnTo>
                  <a:lnTo>
                    <a:pt x="50" y="72"/>
                  </a:lnTo>
                  <a:lnTo>
                    <a:pt x="48" y="70"/>
                  </a:lnTo>
                  <a:lnTo>
                    <a:pt x="46" y="78"/>
                  </a:lnTo>
                  <a:lnTo>
                    <a:pt x="42" y="84"/>
                  </a:lnTo>
                  <a:lnTo>
                    <a:pt x="36" y="88"/>
                  </a:lnTo>
                  <a:lnTo>
                    <a:pt x="28" y="92"/>
                  </a:lnTo>
                  <a:lnTo>
                    <a:pt x="24" y="80"/>
                  </a:lnTo>
                  <a:lnTo>
                    <a:pt x="22" y="74"/>
                  </a:lnTo>
                  <a:lnTo>
                    <a:pt x="22" y="66"/>
                  </a:lnTo>
                  <a:lnTo>
                    <a:pt x="20" y="62"/>
                  </a:lnTo>
                  <a:lnTo>
                    <a:pt x="18" y="58"/>
                  </a:lnTo>
                  <a:lnTo>
                    <a:pt x="14" y="54"/>
                  </a:lnTo>
                  <a:lnTo>
                    <a:pt x="14" y="52"/>
                  </a:lnTo>
                  <a:lnTo>
                    <a:pt x="16" y="42"/>
                  </a:lnTo>
                  <a:lnTo>
                    <a:pt x="10" y="38"/>
                  </a:lnTo>
                  <a:lnTo>
                    <a:pt x="8" y="36"/>
                  </a:lnTo>
                  <a:lnTo>
                    <a:pt x="6" y="32"/>
                  </a:lnTo>
                  <a:lnTo>
                    <a:pt x="6" y="30"/>
                  </a:lnTo>
                  <a:lnTo>
                    <a:pt x="8" y="28"/>
                  </a:lnTo>
                  <a:lnTo>
                    <a:pt x="10" y="26"/>
                  </a:lnTo>
                  <a:lnTo>
                    <a:pt x="12" y="22"/>
                  </a:lnTo>
                  <a:lnTo>
                    <a:pt x="10" y="18"/>
                  </a:lnTo>
                  <a:lnTo>
                    <a:pt x="6" y="14"/>
                  </a:lnTo>
                  <a:lnTo>
                    <a:pt x="2" y="10"/>
                  </a:lnTo>
                  <a:lnTo>
                    <a:pt x="0" y="6"/>
                  </a:lnTo>
                  <a:lnTo>
                    <a:pt x="0" y="4"/>
                  </a:lnTo>
                  <a:lnTo>
                    <a:pt x="2" y="2"/>
                  </a:lnTo>
                  <a:lnTo>
                    <a:pt x="6" y="0"/>
                  </a:lnTo>
                  <a:lnTo>
                    <a:pt x="20" y="6"/>
                  </a:lnTo>
                  <a:lnTo>
                    <a:pt x="26" y="10"/>
                  </a:lnTo>
                  <a:lnTo>
                    <a:pt x="30" y="12"/>
                  </a:lnTo>
                  <a:lnTo>
                    <a:pt x="30" y="16"/>
                  </a:lnTo>
                  <a:lnTo>
                    <a:pt x="30" y="20"/>
                  </a:lnTo>
                  <a:lnTo>
                    <a:pt x="30" y="22"/>
                  </a:lnTo>
                  <a:lnTo>
                    <a:pt x="32" y="24"/>
                  </a:lnTo>
                  <a:lnTo>
                    <a:pt x="36" y="26"/>
                  </a:lnTo>
                  <a:lnTo>
                    <a:pt x="40" y="26"/>
                  </a:lnTo>
                  <a:lnTo>
                    <a:pt x="48" y="26"/>
                  </a:lnTo>
                  <a:lnTo>
                    <a:pt x="74" y="26"/>
                  </a:lnTo>
                  <a:lnTo>
                    <a:pt x="74" y="32"/>
                  </a:lnTo>
                  <a:lnTo>
                    <a:pt x="56" y="52"/>
                  </a:lnTo>
                  <a:lnTo>
                    <a:pt x="60" y="60"/>
                  </a:lnTo>
                  <a:lnTo>
                    <a:pt x="64" y="64"/>
                  </a:lnTo>
                  <a:lnTo>
                    <a:pt x="66" y="66"/>
                  </a:lnTo>
                  <a:lnTo>
                    <a:pt x="70" y="64"/>
                  </a:lnTo>
                  <a:lnTo>
                    <a:pt x="72" y="60"/>
                  </a:lnTo>
                  <a:lnTo>
                    <a:pt x="72" y="54"/>
                  </a:lnTo>
                  <a:lnTo>
                    <a:pt x="74" y="52"/>
                  </a:lnTo>
                  <a:lnTo>
                    <a:pt x="78" y="60"/>
                  </a:lnTo>
                  <a:lnTo>
                    <a:pt x="82" y="70"/>
                  </a:lnTo>
                  <a:lnTo>
                    <a:pt x="84" y="80"/>
                  </a:lnTo>
                  <a:lnTo>
                    <a:pt x="88" y="86"/>
                  </a:lnTo>
                  <a:lnTo>
                    <a:pt x="94" y="84"/>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63" name="Freeform 761">
              <a:extLst>
                <a:ext uri="{FF2B5EF4-FFF2-40B4-BE49-F238E27FC236}">
                  <a16:creationId xmlns:a16="http://schemas.microsoft.com/office/drawing/2014/main" id="{FDCFD39E-60E1-444D-8ECF-AACF7E80A9D8}"/>
                </a:ext>
              </a:extLst>
            </p:cNvPr>
            <p:cNvSpPr>
              <a:spLocks/>
            </p:cNvSpPr>
            <p:nvPr/>
          </p:nvSpPr>
          <p:spPr bwMode="gray">
            <a:xfrm>
              <a:off x="3931151" y="1022336"/>
              <a:ext cx="519299" cy="661653"/>
            </a:xfrm>
            <a:custGeom>
              <a:avLst/>
              <a:gdLst>
                <a:gd name="T0" fmla="*/ 2147483647 w 466"/>
                <a:gd name="T1" fmla="*/ 2147483647 h 540"/>
                <a:gd name="T2" fmla="*/ 2147483647 w 466"/>
                <a:gd name="T3" fmla="*/ 2147483647 h 540"/>
                <a:gd name="T4" fmla="*/ 2147483647 w 466"/>
                <a:gd name="T5" fmla="*/ 2147483647 h 540"/>
                <a:gd name="T6" fmla="*/ 2147483647 w 466"/>
                <a:gd name="T7" fmla="*/ 2147483647 h 540"/>
                <a:gd name="T8" fmla="*/ 2147483647 w 466"/>
                <a:gd name="T9" fmla="*/ 2147483647 h 540"/>
                <a:gd name="T10" fmla="*/ 2147483647 w 466"/>
                <a:gd name="T11" fmla="*/ 2147483647 h 540"/>
                <a:gd name="T12" fmla="*/ 2147483647 w 466"/>
                <a:gd name="T13" fmla="*/ 2147483647 h 540"/>
                <a:gd name="T14" fmla="*/ 2147483647 w 466"/>
                <a:gd name="T15" fmla="*/ 2147483647 h 540"/>
                <a:gd name="T16" fmla="*/ 2147483647 w 466"/>
                <a:gd name="T17" fmla="*/ 2147483647 h 540"/>
                <a:gd name="T18" fmla="*/ 2147483647 w 466"/>
                <a:gd name="T19" fmla="*/ 2147483647 h 540"/>
                <a:gd name="T20" fmla="*/ 2147483647 w 466"/>
                <a:gd name="T21" fmla="*/ 2147483647 h 540"/>
                <a:gd name="T22" fmla="*/ 2147483647 w 466"/>
                <a:gd name="T23" fmla="*/ 2147483647 h 540"/>
                <a:gd name="T24" fmla="*/ 2147483647 w 466"/>
                <a:gd name="T25" fmla="*/ 2147483647 h 540"/>
                <a:gd name="T26" fmla="*/ 2147483647 w 466"/>
                <a:gd name="T27" fmla="*/ 2147483647 h 540"/>
                <a:gd name="T28" fmla="*/ 2147483647 w 466"/>
                <a:gd name="T29" fmla="*/ 2147483647 h 540"/>
                <a:gd name="T30" fmla="*/ 2147483647 w 466"/>
                <a:gd name="T31" fmla="*/ 2147483647 h 540"/>
                <a:gd name="T32" fmla="*/ 2147483647 w 466"/>
                <a:gd name="T33" fmla="*/ 2147483647 h 540"/>
                <a:gd name="T34" fmla="*/ 2147483647 w 466"/>
                <a:gd name="T35" fmla="*/ 2147483647 h 540"/>
                <a:gd name="T36" fmla="*/ 2147483647 w 466"/>
                <a:gd name="T37" fmla="*/ 2147483647 h 540"/>
                <a:gd name="T38" fmla="*/ 2147483647 w 466"/>
                <a:gd name="T39" fmla="*/ 2147483647 h 540"/>
                <a:gd name="T40" fmla="*/ 2147483647 w 466"/>
                <a:gd name="T41" fmla="*/ 2147483647 h 540"/>
                <a:gd name="T42" fmla="*/ 2147483647 w 466"/>
                <a:gd name="T43" fmla="*/ 2147483647 h 540"/>
                <a:gd name="T44" fmla="*/ 2147483647 w 466"/>
                <a:gd name="T45" fmla="*/ 2147483647 h 540"/>
                <a:gd name="T46" fmla="*/ 2147483647 w 466"/>
                <a:gd name="T47" fmla="*/ 2147483647 h 540"/>
                <a:gd name="T48" fmla="*/ 2147483647 w 466"/>
                <a:gd name="T49" fmla="*/ 2147483647 h 540"/>
                <a:gd name="T50" fmla="*/ 2147483647 w 466"/>
                <a:gd name="T51" fmla="*/ 2147483647 h 540"/>
                <a:gd name="T52" fmla="*/ 2147483647 w 466"/>
                <a:gd name="T53" fmla="*/ 2147483647 h 540"/>
                <a:gd name="T54" fmla="*/ 2147483647 w 466"/>
                <a:gd name="T55" fmla="*/ 2147483647 h 540"/>
                <a:gd name="T56" fmla="*/ 2147483647 w 466"/>
                <a:gd name="T57" fmla="*/ 2147483647 h 540"/>
                <a:gd name="T58" fmla="*/ 2147483647 w 466"/>
                <a:gd name="T59" fmla="*/ 2147483647 h 540"/>
                <a:gd name="T60" fmla="*/ 2147483647 w 466"/>
                <a:gd name="T61" fmla="*/ 2147483647 h 540"/>
                <a:gd name="T62" fmla="*/ 2147483647 w 466"/>
                <a:gd name="T63" fmla="*/ 2147483647 h 540"/>
                <a:gd name="T64" fmla="*/ 2147483647 w 466"/>
                <a:gd name="T65" fmla="*/ 2147483647 h 540"/>
                <a:gd name="T66" fmla="*/ 2147483647 w 466"/>
                <a:gd name="T67" fmla="*/ 2147483647 h 540"/>
                <a:gd name="T68" fmla="*/ 2147483647 w 466"/>
                <a:gd name="T69" fmla="*/ 2147483647 h 540"/>
                <a:gd name="T70" fmla="*/ 2147483647 w 466"/>
                <a:gd name="T71" fmla="*/ 2147483647 h 540"/>
                <a:gd name="T72" fmla="*/ 2147483647 w 466"/>
                <a:gd name="T73" fmla="*/ 2147483647 h 540"/>
                <a:gd name="T74" fmla="*/ 2147483647 w 466"/>
                <a:gd name="T75" fmla="*/ 2147483647 h 540"/>
                <a:gd name="T76" fmla="*/ 2147483647 w 466"/>
                <a:gd name="T77" fmla="*/ 2147483647 h 540"/>
                <a:gd name="T78" fmla="*/ 2147483647 w 466"/>
                <a:gd name="T79" fmla="*/ 2147483647 h 540"/>
                <a:gd name="T80" fmla="*/ 2147483647 w 466"/>
                <a:gd name="T81" fmla="*/ 2147483647 h 540"/>
                <a:gd name="T82" fmla="*/ 2147483647 w 466"/>
                <a:gd name="T83" fmla="*/ 2147483647 h 540"/>
                <a:gd name="T84" fmla="*/ 2147483647 w 466"/>
                <a:gd name="T85" fmla="*/ 2147483647 h 540"/>
                <a:gd name="T86" fmla="*/ 2147483647 w 466"/>
                <a:gd name="T87" fmla="*/ 0 h 540"/>
                <a:gd name="T88" fmla="*/ 2147483647 w 466"/>
                <a:gd name="T89" fmla="*/ 2147483647 h 540"/>
                <a:gd name="T90" fmla="*/ 2147483647 w 466"/>
                <a:gd name="T91" fmla="*/ 2147483647 h 540"/>
                <a:gd name="T92" fmla="*/ 2147483647 w 466"/>
                <a:gd name="T93" fmla="*/ 2147483647 h 540"/>
                <a:gd name="T94" fmla="*/ 2147483647 w 466"/>
                <a:gd name="T95" fmla="*/ 2147483647 h 540"/>
                <a:gd name="T96" fmla="*/ 2147483647 w 466"/>
                <a:gd name="T97" fmla="*/ 2147483647 h 540"/>
                <a:gd name="T98" fmla="*/ 2147483647 w 466"/>
                <a:gd name="T99" fmla="*/ 2147483647 h 540"/>
                <a:gd name="T100" fmla="*/ 2147483647 w 466"/>
                <a:gd name="T101" fmla="*/ 2147483647 h 540"/>
                <a:gd name="T102" fmla="*/ 2147483647 w 466"/>
                <a:gd name="T103" fmla="*/ 2147483647 h 540"/>
                <a:gd name="T104" fmla="*/ 2147483647 w 466"/>
                <a:gd name="T105" fmla="*/ 2147483647 h 540"/>
                <a:gd name="T106" fmla="*/ 2147483647 w 466"/>
                <a:gd name="T107" fmla="*/ 2147483647 h 540"/>
                <a:gd name="T108" fmla="*/ 2147483647 w 466"/>
                <a:gd name="T109" fmla="*/ 2147483647 h 540"/>
                <a:gd name="T110" fmla="*/ 2147483647 w 466"/>
                <a:gd name="T111" fmla="*/ 2147483647 h 540"/>
                <a:gd name="T112" fmla="*/ 2147483647 w 466"/>
                <a:gd name="T113" fmla="*/ 2147483647 h 540"/>
                <a:gd name="T114" fmla="*/ 2147483647 w 466"/>
                <a:gd name="T115" fmla="*/ 2147483647 h 540"/>
                <a:gd name="T116" fmla="*/ 2147483647 w 466"/>
                <a:gd name="T117" fmla="*/ 2147483647 h 540"/>
                <a:gd name="T118" fmla="*/ 2147483647 w 466"/>
                <a:gd name="T119" fmla="*/ 2147483647 h 5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6"/>
                <a:gd name="T181" fmla="*/ 0 h 540"/>
                <a:gd name="T182" fmla="*/ 466 w 466"/>
                <a:gd name="T183" fmla="*/ 540 h 5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6" h="540">
                  <a:moveTo>
                    <a:pt x="466" y="142"/>
                  </a:moveTo>
                  <a:lnTo>
                    <a:pt x="464" y="150"/>
                  </a:lnTo>
                  <a:lnTo>
                    <a:pt x="462" y="158"/>
                  </a:lnTo>
                  <a:lnTo>
                    <a:pt x="466" y="164"/>
                  </a:lnTo>
                  <a:lnTo>
                    <a:pt x="458" y="164"/>
                  </a:lnTo>
                  <a:lnTo>
                    <a:pt x="452" y="166"/>
                  </a:lnTo>
                  <a:lnTo>
                    <a:pt x="444" y="172"/>
                  </a:lnTo>
                  <a:lnTo>
                    <a:pt x="438" y="178"/>
                  </a:lnTo>
                  <a:lnTo>
                    <a:pt x="436" y="182"/>
                  </a:lnTo>
                  <a:lnTo>
                    <a:pt x="438" y="186"/>
                  </a:lnTo>
                  <a:lnTo>
                    <a:pt x="440" y="188"/>
                  </a:lnTo>
                  <a:lnTo>
                    <a:pt x="432" y="206"/>
                  </a:lnTo>
                  <a:lnTo>
                    <a:pt x="432" y="208"/>
                  </a:lnTo>
                  <a:lnTo>
                    <a:pt x="434" y="210"/>
                  </a:lnTo>
                  <a:lnTo>
                    <a:pt x="436" y="210"/>
                  </a:lnTo>
                  <a:lnTo>
                    <a:pt x="438" y="212"/>
                  </a:lnTo>
                  <a:lnTo>
                    <a:pt x="436" y="218"/>
                  </a:lnTo>
                  <a:lnTo>
                    <a:pt x="432" y="222"/>
                  </a:lnTo>
                  <a:lnTo>
                    <a:pt x="426" y="232"/>
                  </a:lnTo>
                  <a:lnTo>
                    <a:pt x="424" y="232"/>
                  </a:lnTo>
                  <a:lnTo>
                    <a:pt x="422" y="230"/>
                  </a:lnTo>
                  <a:lnTo>
                    <a:pt x="418" y="234"/>
                  </a:lnTo>
                  <a:lnTo>
                    <a:pt x="416" y="234"/>
                  </a:lnTo>
                  <a:lnTo>
                    <a:pt x="418" y="240"/>
                  </a:lnTo>
                  <a:lnTo>
                    <a:pt x="418" y="244"/>
                  </a:lnTo>
                  <a:lnTo>
                    <a:pt x="418" y="256"/>
                  </a:lnTo>
                  <a:lnTo>
                    <a:pt x="414" y="264"/>
                  </a:lnTo>
                  <a:lnTo>
                    <a:pt x="412" y="270"/>
                  </a:lnTo>
                  <a:lnTo>
                    <a:pt x="408" y="264"/>
                  </a:lnTo>
                  <a:lnTo>
                    <a:pt x="404" y="254"/>
                  </a:lnTo>
                  <a:lnTo>
                    <a:pt x="400" y="244"/>
                  </a:lnTo>
                  <a:lnTo>
                    <a:pt x="396" y="236"/>
                  </a:lnTo>
                  <a:lnTo>
                    <a:pt x="394" y="238"/>
                  </a:lnTo>
                  <a:lnTo>
                    <a:pt x="394" y="244"/>
                  </a:lnTo>
                  <a:lnTo>
                    <a:pt x="392" y="248"/>
                  </a:lnTo>
                  <a:lnTo>
                    <a:pt x="388" y="250"/>
                  </a:lnTo>
                  <a:lnTo>
                    <a:pt x="386" y="248"/>
                  </a:lnTo>
                  <a:lnTo>
                    <a:pt x="382" y="244"/>
                  </a:lnTo>
                  <a:lnTo>
                    <a:pt x="378" y="236"/>
                  </a:lnTo>
                  <a:lnTo>
                    <a:pt x="396" y="216"/>
                  </a:lnTo>
                  <a:lnTo>
                    <a:pt x="396" y="210"/>
                  </a:lnTo>
                  <a:lnTo>
                    <a:pt x="370" y="210"/>
                  </a:lnTo>
                  <a:lnTo>
                    <a:pt x="362" y="210"/>
                  </a:lnTo>
                  <a:lnTo>
                    <a:pt x="358" y="210"/>
                  </a:lnTo>
                  <a:lnTo>
                    <a:pt x="354" y="208"/>
                  </a:lnTo>
                  <a:lnTo>
                    <a:pt x="352" y="206"/>
                  </a:lnTo>
                  <a:lnTo>
                    <a:pt x="352" y="204"/>
                  </a:lnTo>
                  <a:lnTo>
                    <a:pt x="352" y="200"/>
                  </a:lnTo>
                  <a:lnTo>
                    <a:pt x="352" y="196"/>
                  </a:lnTo>
                  <a:lnTo>
                    <a:pt x="348" y="194"/>
                  </a:lnTo>
                  <a:lnTo>
                    <a:pt x="342" y="190"/>
                  </a:lnTo>
                  <a:lnTo>
                    <a:pt x="328" y="184"/>
                  </a:lnTo>
                  <a:lnTo>
                    <a:pt x="324" y="186"/>
                  </a:lnTo>
                  <a:lnTo>
                    <a:pt x="322" y="188"/>
                  </a:lnTo>
                  <a:lnTo>
                    <a:pt x="322" y="190"/>
                  </a:lnTo>
                  <a:lnTo>
                    <a:pt x="324" y="194"/>
                  </a:lnTo>
                  <a:lnTo>
                    <a:pt x="328" y="198"/>
                  </a:lnTo>
                  <a:lnTo>
                    <a:pt x="332" y="202"/>
                  </a:lnTo>
                  <a:lnTo>
                    <a:pt x="334" y="206"/>
                  </a:lnTo>
                  <a:lnTo>
                    <a:pt x="332" y="210"/>
                  </a:lnTo>
                  <a:lnTo>
                    <a:pt x="330" y="212"/>
                  </a:lnTo>
                  <a:lnTo>
                    <a:pt x="328" y="214"/>
                  </a:lnTo>
                  <a:lnTo>
                    <a:pt x="328" y="216"/>
                  </a:lnTo>
                  <a:lnTo>
                    <a:pt x="330" y="220"/>
                  </a:lnTo>
                  <a:lnTo>
                    <a:pt x="332" y="222"/>
                  </a:lnTo>
                  <a:lnTo>
                    <a:pt x="338" y="226"/>
                  </a:lnTo>
                  <a:lnTo>
                    <a:pt x="336" y="236"/>
                  </a:lnTo>
                  <a:lnTo>
                    <a:pt x="336" y="238"/>
                  </a:lnTo>
                  <a:lnTo>
                    <a:pt x="340" y="242"/>
                  </a:lnTo>
                  <a:lnTo>
                    <a:pt x="342" y="246"/>
                  </a:lnTo>
                  <a:lnTo>
                    <a:pt x="344" y="250"/>
                  </a:lnTo>
                  <a:lnTo>
                    <a:pt x="344" y="258"/>
                  </a:lnTo>
                  <a:lnTo>
                    <a:pt x="346" y="264"/>
                  </a:lnTo>
                  <a:lnTo>
                    <a:pt x="350" y="276"/>
                  </a:lnTo>
                  <a:lnTo>
                    <a:pt x="340" y="276"/>
                  </a:lnTo>
                  <a:lnTo>
                    <a:pt x="332" y="276"/>
                  </a:lnTo>
                  <a:lnTo>
                    <a:pt x="334" y="276"/>
                  </a:lnTo>
                  <a:lnTo>
                    <a:pt x="324" y="280"/>
                  </a:lnTo>
                  <a:lnTo>
                    <a:pt x="320" y="286"/>
                  </a:lnTo>
                  <a:lnTo>
                    <a:pt x="316" y="304"/>
                  </a:lnTo>
                  <a:lnTo>
                    <a:pt x="312" y="310"/>
                  </a:lnTo>
                  <a:lnTo>
                    <a:pt x="306" y="312"/>
                  </a:lnTo>
                  <a:lnTo>
                    <a:pt x="300" y="314"/>
                  </a:lnTo>
                  <a:lnTo>
                    <a:pt x="292" y="318"/>
                  </a:lnTo>
                  <a:lnTo>
                    <a:pt x="288" y="322"/>
                  </a:lnTo>
                  <a:lnTo>
                    <a:pt x="284" y="330"/>
                  </a:lnTo>
                  <a:lnTo>
                    <a:pt x="278" y="342"/>
                  </a:lnTo>
                  <a:lnTo>
                    <a:pt x="264" y="360"/>
                  </a:lnTo>
                  <a:lnTo>
                    <a:pt x="248" y="378"/>
                  </a:lnTo>
                  <a:lnTo>
                    <a:pt x="242" y="384"/>
                  </a:lnTo>
                  <a:lnTo>
                    <a:pt x="238" y="386"/>
                  </a:lnTo>
                  <a:lnTo>
                    <a:pt x="226" y="392"/>
                  </a:lnTo>
                  <a:lnTo>
                    <a:pt x="220" y="394"/>
                  </a:lnTo>
                  <a:lnTo>
                    <a:pt x="216" y="398"/>
                  </a:lnTo>
                  <a:lnTo>
                    <a:pt x="214" y="404"/>
                  </a:lnTo>
                  <a:lnTo>
                    <a:pt x="212" y="410"/>
                  </a:lnTo>
                  <a:lnTo>
                    <a:pt x="214" y="418"/>
                  </a:lnTo>
                  <a:lnTo>
                    <a:pt x="216" y="428"/>
                  </a:lnTo>
                  <a:lnTo>
                    <a:pt x="220" y="436"/>
                  </a:lnTo>
                  <a:lnTo>
                    <a:pt x="222" y="448"/>
                  </a:lnTo>
                  <a:lnTo>
                    <a:pt x="220" y="458"/>
                  </a:lnTo>
                  <a:lnTo>
                    <a:pt x="218" y="464"/>
                  </a:lnTo>
                  <a:lnTo>
                    <a:pt x="216" y="468"/>
                  </a:lnTo>
                  <a:lnTo>
                    <a:pt x="216" y="476"/>
                  </a:lnTo>
                  <a:lnTo>
                    <a:pt x="216" y="480"/>
                  </a:lnTo>
                  <a:lnTo>
                    <a:pt x="218" y="484"/>
                  </a:lnTo>
                  <a:lnTo>
                    <a:pt x="220" y="486"/>
                  </a:lnTo>
                  <a:lnTo>
                    <a:pt x="220" y="490"/>
                  </a:lnTo>
                  <a:lnTo>
                    <a:pt x="218" y="498"/>
                  </a:lnTo>
                  <a:lnTo>
                    <a:pt x="212" y="502"/>
                  </a:lnTo>
                  <a:lnTo>
                    <a:pt x="208" y="508"/>
                  </a:lnTo>
                  <a:lnTo>
                    <a:pt x="206" y="514"/>
                  </a:lnTo>
                  <a:lnTo>
                    <a:pt x="208" y="520"/>
                  </a:lnTo>
                  <a:lnTo>
                    <a:pt x="210" y="522"/>
                  </a:lnTo>
                  <a:lnTo>
                    <a:pt x="202" y="524"/>
                  </a:lnTo>
                  <a:lnTo>
                    <a:pt x="198" y="526"/>
                  </a:lnTo>
                  <a:lnTo>
                    <a:pt x="196" y="528"/>
                  </a:lnTo>
                  <a:lnTo>
                    <a:pt x="194" y="532"/>
                  </a:lnTo>
                  <a:lnTo>
                    <a:pt x="190" y="538"/>
                  </a:lnTo>
                  <a:lnTo>
                    <a:pt x="186" y="540"/>
                  </a:lnTo>
                  <a:lnTo>
                    <a:pt x="182" y="540"/>
                  </a:lnTo>
                  <a:lnTo>
                    <a:pt x="176" y="538"/>
                  </a:lnTo>
                  <a:lnTo>
                    <a:pt x="170" y="534"/>
                  </a:lnTo>
                  <a:lnTo>
                    <a:pt x="164" y="526"/>
                  </a:lnTo>
                  <a:lnTo>
                    <a:pt x="160" y="518"/>
                  </a:lnTo>
                  <a:lnTo>
                    <a:pt x="152" y="500"/>
                  </a:lnTo>
                  <a:lnTo>
                    <a:pt x="148" y="484"/>
                  </a:lnTo>
                  <a:lnTo>
                    <a:pt x="144" y="470"/>
                  </a:lnTo>
                  <a:lnTo>
                    <a:pt x="134" y="452"/>
                  </a:lnTo>
                  <a:lnTo>
                    <a:pt x="126" y="434"/>
                  </a:lnTo>
                  <a:lnTo>
                    <a:pt x="118" y="418"/>
                  </a:lnTo>
                  <a:lnTo>
                    <a:pt x="106" y="388"/>
                  </a:lnTo>
                  <a:lnTo>
                    <a:pt x="92" y="358"/>
                  </a:lnTo>
                  <a:lnTo>
                    <a:pt x="88" y="340"/>
                  </a:lnTo>
                  <a:lnTo>
                    <a:pt x="84" y="324"/>
                  </a:lnTo>
                  <a:lnTo>
                    <a:pt x="80" y="306"/>
                  </a:lnTo>
                  <a:lnTo>
                    <a:pt x="80" y="288"/>
                  </a:lnTo>
                  <a:lnTo>
                    <a:pt x="78" y="280"/>
                  </a:lnTo>
                  <a:lnTo>
                    <a:pt x="76" y="276"/>
                  </a:lnTo>
                  <a:lnTo>
                    <a:pt x="72" y="266"/>
                  </a:lnTo>
                  <a:lnTo>
                    <a:pt x="70" y="278"/>
                  </a:lnTo>
                  <a:lnTo>
                    <a:pt x="66" y="288"/>
                  </a:lnTo>
                  <a:lnTo>
                    <a:pt x="62" y="296"/>
                  </a:lnTo>
                  <a:lnTo>
                    <a:pt x="58" y="298"/>
                  </a:lnTo>
                  <a:lnTo>
                    <a:pt x="52" y="298"/>
                  </a:lnTo>
                  <a:lnTo>
                    <a:pt x="46" y="296"/>
                  </a:lnTo>
                  <a:lnTo>
                    <a:pt x="40" y="294"/>
                  </a:lnTo>
                  <a:lnTo>
                    <a:pt x="30" y="286"/>
                  </a:lnTo>
                  <a:lnTo>
                    <a:pt x="20" y="276"/>
                  </a:lnTo>
                  <a:lnTo>
                    <a:pt x="14" y="266"/>
                  </a:lnTo>
                  <a:lnTo>
                    <a:pt x="20" y="264"/>
                  </a:lnTo>
                  <a:lnTo>
                    <a:pt x="26" y="262"/>
                  </a:lnTo>
                  <a:lnTo>
                    <a:pt x="32" y="258"/>
                  </a:lnTo>
                  <a:lnTo>
                    <a:pt x="34" y="252"/>
                  </a:lnTo>
                  <a:lnTo>
                    <a:pt x="26" y="256"/>
                  </a:lnTo>
                  <a:lnTo>
                    <a:pt x="24" y="258"/>
                  </a:lnTo>
                  <a:lnTo>
                    <a:pt x="20" y="260"/>
                  </a:lnTo>
                  <a:lnTo>
                    <a:pt x="14" y="256"/>
                  </a:lnTo>
                  <a:lnTo>
                    <a:pt x="8" y="250"/>
                  </a:lnTo>
                  <a:lnTo>
                    <a:pt x="2" y="242"/>
                  </a:lnTo>
                  <a:lnTo>
                    <a:pt x="0" y="236"/>
                  </a:lnTo>
                  <a:lnTo>
                    <a:pt x="0" y="230"/>
                  </a:lnTo>
                  <a:lnTo>
                    <a:pt x="2" y="228"/>
                  </a:lnTo>
                  <a:lnTo>
                    <a:pt x="4" y="226"/>
                  </a:lnTo>
                  <a:lnTo>
                    <a:pt x="8" y="226"/>
                  </a:lnTo>
                  <a:lnTo>
                    <a:pt x="12" y="226"/>
                  </a:lnTo>
                  <a:lnTo>
                    <a:pt x="16" y="228"/>
                  </a:lnTo>
                  <a:lnTo>
                    <a:pt x="20" y="230"/>
                  </a:lnTo>
                  <a:lnTo>
                    <a:pt x="32" y="228"/>
                  </a:lnTo>
                  <a:lnTo>
                    <a:pt x="38" y="224"/>
                  </a:lnTo>
                  <a:lnTo>
                    <a:pt x="40" y="220"/>
                  </a:lnTo>
                  <a:lnTo>
                    <a:pt x="38" y="212"/>
                  </a:lnTo>
                  <a:lnTo>
                    <a:pt x="34" y="206"/>
                  </a:lnTo>
                  <a:lnTo>
                    <a:pt x="24" y="198"/>
                  </a:lnTo>
                  <a:lnTo>
                    <a:pt x="22" y="196"/>
                  </a:lnTo>
                  <a:lnTo>
                    <a:pt x="20" y="192"/>
                  </a:lnTo>
                  <a:lnTo>
                    <a:pt x="20" y="184"/>
                  </a:lnTo>
                  <a:lnTo>
                    <a:pt x="18" y="182"/>
                  </a:lnTo>
                  <a:lnTo>
                    <a:pt x="14" y="180"/>
                  </a:lnTo>
                  <a:lnTo>
                    <a:pt x="10" y="176"/>
                  </a:lnTo>
                  <a:lnTo>
                    <a:pt x="8" y="172"/>
                  </a:lnTo>
                  <a:lnTo>
                    <a:pt x="10" y="168"/>
                  </a:lnTo>
                  <a:lnTo>
                    <a:pt x="14" y="162"/>
                  </a:lnTo>
                  <a:lnTo>
                    <a:pt x="18" y="156"/>
                  </a:lnTo>
                  <a:lnTo>
                    <a:pt x="22" y="154"/>
                  </a:lnTo>
                  <a:lnTo>
                    <a:pt x="28" y="156"/>
                  </a:lnTo>
                  <a:lnTo>
                    <a:pt x="32" y="158"/>
                  </a:lnTo>
                  <a:lnTo>
                    <a:pt x="36" y="158"/>
                  </a:lnTo>
                  <a:lnTo>
                    <a:pt x="40" y="154"/>
                  </a:lnTo>
                  <a:lnTo>
                    <a:pt x="46" y="146"/>
                  </a:lnTo>
                  <a:lnTo>
                    <a:pt x="56" y="134"/>
                  </a:lnTo>
                  <a:lnTo>
                    <a:pt x="60" y="128"/>
                  </a:lnTo>
                  <a:lnTo>
                    <a:pt x="62" y="118"/>
                  </a:lnTo>
                  <a:lnTo>
                    <a:pt x="66" y="112"/>
                  </a:lnTo>
                  <a:lnTo>
                    <a:pt x="70" y="106"/>
                  </a:lnTo>
                  <a:lnTo>
                    <a:pt x="72" y="100"/>
                  </a:lnTo>
                  <a:lnTo>
                    <a:pt x="76" y="96"/>
                  </a:lnTo>
                  <a:lnTo>
                    <a:pt x="76" y="80"/>
                  </a:lnTo>
                  <a:lnTo>
                    <a:pt x="78" y="76"/>
                  </a:lnTo>
                  <a:lnTo>
                    <a:pt x="82" y="74"/>
                  </a:lnTo>
                  <a:lnTo>
                    <a:pt x="84" y="72"/>
                  </a:lnTo>
                  <a:lnTo>
                    <a:pt x="86" y="68"/>
                  </a:lnTo>
                  <a:lnTo>
                    <a:pt x="76" y="64"/>
                  </a:lnTo>
                  <a:lnTo>
                    <a:pt x="66" y="54"/>
                  </a:lnTo>
                  <a:lnTo>
                    <a:pt x="58" y="42"/>
                  </a:lnTo>
                  <a:lnTo>
                    <a:pt x="56" y="38"/>
                  </a:lnTo>
                  <a:lnTo>
                    <a:pt x="56" y="32"/>
                  </a:lnTo>
                  <a:lnTo>
                    <a:pt x="54" y="32"/>
                  </a:lnTo>
                  <a:lnTo>
                    <a:pt x="52" y="30"/>
                  </a:lnTo>
                  <a:lnTo>
                    <a:pt x="58" y="24"/>
                  </a:lnTo>
                  <a:lnTo>
                    <a:pt x="62" y="20"/>
                  </a:lnTo>
                  <a:lnTo>
                    <a:pt x="66" y="22"/>
                  </a:lnTo>
                  <a:lnTo>
                    <a:pt x="70" y="24"/>
                  </a:lnTo>
                  <a:lnTo>
                    <a:pt x="72" y="24"/>
                  </a:lnTo>
                  <a:lnTo>
                    <a:pt x="76" y="26"/>
                  </a:lnTo>
                  <a:lnTo>
                    <a:pt x="84" y="24"/>
                  </a:lnTo>
                  <a:lnTo>
                    <a:pt x="92" y="22"/>
                  </a:lnTo>
                  <a:lnTo>
                    <a:pt x="104" y="12"/>
                  </a:lnTo>
                  <a:lnTo>
                    <a:pt x="114" y="4"/>
                  </a:lnTo>
                  <a:lnTo>
                    <a:pt x="122" y="0"/>
                  </a:lnTo>
                  <a:lnTo>
                    <a:pt x="128" y="0"/>
                  </a:lnTo>
                  <a:lnTo>
                    <a:pt x="136" y="0"/>
                  </a:lnTo>
                  <a:lnTo>
                    <a:pt x="142" y="4"/>
                  </a:lnTo>
                  <a:lnTo>
                    <a:pt x="146" y="6"/>
                  </a:lnTo>
                  <a:lnTo>
                    <a:pt x="152" y="8"/>
                  </a:lnTo>
                  <a:lnTo>
                    <a:pt x="152" y="14"/>
                  </a:lnTo>
                  <a:lnTo>
                    <a:pt x="150" y="18"/>
                  </a:lnTo>
                  <a:lnTo>
                    <a:pt x="144" y="26"/>
                  </a:lnTo>
                  <a:lnTo>
                    <a:pt x="140" y="34"/>
                  </a:lnTo>
                  <a:lnTo>
                    <a:pt x="138" y="42"/>
                  </a:lnTo>
                  <a:lnTo>
                    <a:pt x="140" y="46"/>
                  </a:lnTo>
                  <a:lnTo>
                    <a:pt x="144" y="52"/>
                  </a:lnTo>
                  <a:lnTo>
                    <a:pt x="152" y="60"/>
                  </a:lnTo>
                  <a:lnTo>
                    <a:pt x="150" y="64"/>
                  </a:lnTo>
                  <a:lnTo>
                    <a:pt x="148" y="64"/>
                  </a:lnTo>
                  <a:lnTo>
                    <a:pt x="140" y="66"/>
                  </a:lnTo>
                  <a:lnTo>
                    <a:pt x="142" y="74"/>
                  </a:lnTo>
                  <a:lnTo>
                    <a:pt x="142" y="78"/>
                  </a:lnTo>
                  <a:lnTo>
                    <a:pt x="146" y="82"/>
                  </a:lnTo>
                  <a:lnTo>
                    <a:pt x="148" y="86"/>
                  </a:lnTo>
                  <a:lnTo>
                    <a:pt x="156" y="90"/>
                  </a:lnTo>
                  <a:lnTo>
                    <a:pt x="166" y="96"/>
                  </a:lnTo>
                  <a:lnTo>
                    <a:pt x="176" y="104"/>
                  </a:lnTo>
                  <a:lnTo>
                    <a:pt x="184" y="112"/>
                  </a:lnTo>
                  <a:lnTo>
                    <a:pt x="180" y="120"/>
                  </a:lnTo>
                  <a:lnTo>
                    <a:pt x="178" y="132"/>
                  </a:lnTo>
                  <a:lnTo>
                    <a:pt x="180" y="136"/>
                  </a:lnTo>
                  <a:lnTo>
                    <a:pt x="182" y="138"/>
                  </a:lnTo>
                  <a:lnTo>
                    <a:pt x="188" y="142"/>
                  </a:lnTo>
                  <a:lnTo>
                    <a:pt x="212" y="154"/>
                  </a:lnTo>
                  <a:lnTo>
                    <a:pt x="224" y="162"/>
                  </a:lnTo>
                  <a:lnTo>
                    <a:pt x="236" y="166"/>
                  </a:lnTo>
                  <a:lnTo>
                    <a:pt x="246" y="162"/>
                  </a:lnTo>
                  <a:lnTo>
                    <a:pt x="250" y="164"/>
                  </a:lnTo>
                  <a:lnTo>
                    <a:pt x="254" y="164"/>
                  </a:lnTo>
                  <a:lnTo>
                    <a:pt x="262" y="170"/>
                  </a:lnTo>
                  <a:lnTo>
                    <a:pt x="266" y="176"/>
                  </a:lnTo>
                  <a:lnTo>
                    <a:pt x="282" y="180"/>
                  </a:lnTo>
                  <a:lnTo>
                    <a:pt x="298" y="184"/>
                  </a:lnTo>
                  <a:lnTo>
                    <a:pt x="308" y="184"/>
                  </a:lnTo>
                  <a:lnTo>
                    <a:pt x="316" y="184"/>
                  </a:lnTo>
                  <a:lnTo>
                    <a:pt x="318" y="182"/>
                  </a:lnTo>
                  <a:lnTo>
                    <a:pt x="320" y="178"/>
                  </a:lnTo>
                  <a:lnTo>
                    <a:pt x="318" y="174"/>
                  </a:lnTo>
                  <a:lnTo>
                    <a:pt x="316" y="170"/>
                  </a:lnTo>
                  <a:lnTo>
                    <a:pt x="314" y="166"/>
                  </a:lnTo>
                  <a:lnTo>
                    <a:pt x="314" y="160"/>
                  </a:lnTo>
                  <a:lnTo>
                    <a:pt x="314" y="156"/>
                  </a:lnTo>
                  <a:lnTo>
                    <a:pt x="318" y="154"/>
                  </a:lnTo>
                  <a:lnTo>
                    <a:pt x="326" y="152"/>
                  </a:lnTo>
                  <a:lnTo>
                    <a:pt x="328" y="160"/>
                  </a:lnTo>
                  <a:lnTo>
                    <a:pt x="330" y="170"/>
                  </a:lnTo>
                  <a:lnTo>
                    <a:pt x="336" y="176"/>
                  </a:lnTo>
                  <a:lnTo>
                    <a:pt x="340" y="178"/>
                  </a:lnTo>
                  <a:lnTo>
                    <a:pt x="344" y="178"/>
                  </a:lnTo>
                  <a:lnTo>
                    <a:pt x="366" y="178"/>
                  </a:lnTo>
                  <a:lnTo>
                    <a:pt x="372" y="178"/>
                  </a:lnTo>
                  <a:lnTo>
                    <a:pt x="378" y="176"/>
                  </a:lnTo>
                  <a:lnTo>
                    <a:pt x="380" y="174"/>
                  </a:lnTo>
                  <a:lnTo>
                    <a:pt x="384" y="170"/>
                  </a:lnTo>
                  <a:lnTo>
                    <a:pt x="386" y="162"/>
                  </a:lnTo>
                  <a:lnTo>
                    <a:pt x="390" y="152"/>
                  </a:lnTo>
                  <a:lnTo>
                    <a:pt x="394" y="144"/>
                  </a:lnTo>
                  <a:lnTo>
                    <a:pt x="402" y="136"/>
                  </a:lnTo>
                  <a:lnTo>
                    <a:pt x="410" y="132"/>
                  </a:lnTo>
                  <a:lnTo>
                    <a:pt x="420" y="128"/>
                  </a:lnTo>
                  <a:lnTo>
                    <a:pt x="422" y="130"/>
                  </a:lnTo>
                  <a:lnTo>
                    <a:pt x="424" y="130"/>
                  </a:lnTo>
                  <a:lnTo>
                    <a:pt x="428" y="132"/>
                  </a:lnTo>
                  <a:lnTo>
                    <a:pt x="430" y="130"/>
                  </a:lnTo>
                  <a:lnTo>
                    <a:pt x="434" y="128"/>
                  </a:lnTo>
                  <a:lnTo>
                    <a:pt x="436" y="126"/>
                  </a:lnTo>
                  <a:lnTo>
                    <a:pt x="442" y="126"/>
                  </a:lnTo>
                  <a:lnTo>
                    <a:pt x="450" y="134"/>
                  </a:lnTo>
                  <a:lnTo>
                    <a:pt x="450" y="138"/>
                  </a:lnTo>
                  <a:lnTo>
                    <a:pt x="450" y="140"/>
                  </a:lnTo>
                  <a:lnTo>
                    <a:pt x="454" y="144"/>
                  </a:lnTo>
                  <a:lnTo>
                    <a:pt x="460" y="146"/>
                  </a:lnTo>
                  <a:lnTo>
                    <a:pt x="466" y="146"/>
                  </a:lnTo>
                  <a:lnTo>
                    <a:pt x="466" y="142"/>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64" name="Freeform 762">
              <a:extLst>
                <a:ext uri="{FF2B5EF4-FFF2-40B4-BE49-F238E27FC236}">
                  <a16:creationId xmlns:a16="http://schemas.microsoft.com/office/drawing/2014/main" id="{9666AE80-73CA-4B96-8138-FC90932FD408}"/>
                </a:ext>
              </a:extLst>
            </p:cNvPr>
            <p:cNvSpPr>
              <a:spLocks/>
            </p:cNvSpPr>
            <p:nvPr/>
          </p:nvSpPr>
          <p:spPr bwMode="gray">
            <a:xfrm>
              <a:off x="4129320" y="1154906"/>
              <a:ext cx="157580" cy="93157"/>
            </a:xfrm>
            <a:custGeom>
              <a:avLst/>
              <a:gdLst>
                <a:gd name="T0" fmla="*/ 2147483647 w 142"/>
                <a:gd name="T1" fmla="*/ 2147483647 h 76"/>
                <a:gd name="T2" fmla="*/ 2147483647 w 142"/>
                <a:gd name="T3" fmla="*/ 2147483647 h 76"/>
                <a:gd name="T4" fmla="*/ 2147483647 w 142"/>
                <a:gd name="T5" fmla="*/ 2147483647 h 76"/>
                <a:gd name="T6" fmla="*/ 2147483647 w 142"/>
                <a:gd name="T7" fmla="*/ 2147483647 h 76"/>
                <a:gd name="T8" fmla="*/ 2147483647 w 142"/>
                <a:gd name="T9" fmla="*/ 2147483647 h 76"/>
                <a:gd name="T10" fmla="*/ 2147483647 w 142"/>
                <a:gd name="T11" fmla="*/ 2147483647 h 76"/>
                <a:gd name="T12" fmla="*/ 2147483647 w 142"/>
                <a:gd name="T13" fmla="*/ 2147483647 h 76"/>
                <a:gd name="T14" fmla="*/ 2147483647 w 142"/>
                <a:gd name="T15" fmla="*/ 2147483647 h 76"/>
                <a:gd name="T16" fmla="*/ 2147483647 w 142"/>
                <a:gd name="T17" fmla="*/ 2147483647 h 76"/>
                <a:gd name="T18" fmla="*/ 2147483647 w 142"/>
                <a:gd name="T19" fmla="*/ 2147483647 h 76"/>
                <a:gd name="T20" fmla="*/ 2147483647 w 142"/>
                <a:gd name="T21" fmla="*/ 2147483647 h 76"/>
                <a:gd name="T22" fmla="*/ 2147483647 w 142"/>
                <a:gd name="T23" fmla="*/ 2147483647 h 76"/>
                <a:gd name="T24" fmla="*/ 2147483647 w 142"/>
                <a:gd name="T25" fmla="*/ 2147483647 h 76"/>
                <a:gd name="T26" fmla="*/ 2147483647 w 142"/>
                <a:gd name="T27" fmla="*/ 2147483647 h 76"/>
                <a:gd name="T28" fmla="*/ 2147483647 w 142"/>
                <a:gd name="T29" fmla="*/ 2147483647 h 76"/>
                <a:gd name="T30" fmla="*/ 2147483647 w 142"/>
                <a:gd name="T31" fmla="*/ 0 h 76"/>
                <a:gd name="T32" fmla="*/ 2147483647 w 142"/>
                <a:gd name="T33" fmla="*/ 0 h 76"/>
                <a:gd name="T34" fmla="*/ 2147483647 w 142"/>
                <a:gd name="T35" fmla="*/ 2147483647 h 76"/>
                <a:gd name="T36" fmla="*/ 2147483647 w 142"/>
                <a:gd name="T37" fmla="*/ 2147483647 h 76"/>
                <a:gd name="T38" fmla="*/ 2147483647 w 142"/>
                <a:gd name="T39" fmla="*/ 2147483647 h 76"/>
                <a:gd name="T40" fmla="*/ 2147483647 w 142"/>
                <a:gd name="T41" fmla="*/ 2147483647 h 76"/>
                <a:gd name="T42" fmla="*/ 2147483647 w 142"/>
                <a:gd name="T43" fmla="*/ 2147483647 h 76"/>
                <a:gd name="T44" fmla="*/ 0 w 142"/>
                <a:gd name="T45" fmla="*/ 2147483647 h 76"/>
                <a:gd name="T46" fmla="*/ 2147483647 w 142"/>
                <a:gd name="T47" fmla="*/ 2147483647 h 76"/>
                <a:gd name="T48" fmla="*/ 2147483647 w 142"/>
                <a:gd name="T49" fmla="*/ 2147483647 h 76"/>
                <a:gd name="T50" fmla="*/ 2147483647 w 142"/>
                <a:gd name="T51" fmla="*/ 2147483647 h 76"/>
                <a:gd name="T52" fmla="*/ 2147483647 w 142"/>
                <a:gd name="T53" fmla="*/ 2147483647 h 76"/>
                <a:gd name="T54" fmla="*/ 2147483647 w 142"/>
                <a:gd name="T55" fmla="*/ 2147483647 h 76"/>
                <a:gd name="T56" fmla="*/ 2147483647 w 142"/>
                <a:gd name="T57" fmla="*/ 2147483647 h 76"/>
                <a:gd name="T58" fmla="*/ 2147483647 w 142"/>
                <a:gd name="T59" fmla="*/ 2147483647 h 76"/>
                <a:gd name="T60" fmla="*/ 2147483647 w 142"/>
                <a:gd name="T61" fmla="*/ 2147483647 h 76"/>
                <a:gd name="T62" fmla="*/ 2147483647 w 142"/>
                <a:gd name="T63" fmla="*/ 2147483647 h 76"/>
                <a:gd name="T64" fmla="*/ 2147483647 w 142"/>
                <a:gd name="T65" fmla="*/ 2147483647 h 76"/>
                <a:gd name="T66" fmla="*/ 2147483647 w 142"/>
                <a:gd name="T67" fmla="*/ 2147483647 h 76"/>
                <a:gd name="T68" fmla="*/ 2147483647 w 142"/>
                <a:gd name="T69" fmla="*/ 2147483647 h 76"/>
                <a:gd name="T70" fmla="*/ 2147483647 w 142"/>
                <a:gd name="T71" fmla="*/ 2147483647 h 76"/>
                <a:gd name="T72" fmla="*/ 2147483647 w 142"/>
                <a:gd name="T73" fmla="*/ 2147483647 h 76"/>
                <a:gd name="T74" fmla="*/ 2147483647 w 142"/>
                <a:gd name="T75" fmla="*/ 2147483647 h 76"/>
                <a:gd name="T76" fmla="*/ 2147483647 w 142"/>
                <a:gd name="T77" fmla="*/ 2147483647 h 76"/>
                <a:gd name="T78" fmla="*/ 2147483647 w 142"/>
                <a:gd name="T79" fmla="*/ 2147483647 h 76"/>
                <a:gd name="T80" fmla="*/ 2147483647 w 142"/>
                <a:gd name="T81" fmla="*/ 2147483647 h 76"/>
                <a:gd name="T82" fmla="*/ 2147483647 w 142"/>
                <a:gd name="T83" fmla="*/ 2147483647 h 76"/>
                <a:gd name="T84" fmla="*/ 2147483647 w 142"/>
                <a:gd name="T85" fmla="*/ 2147483647 h 76"/>
                <a:gd name="T86" fmla="*/ 2147483647 w 142"/>
                <a:gd name="T87" fmla="*/ 2147483647 h 76"/>
                <a:gd name="T88" fmla="*/ 2147483647 w 142"/>
                <a:gd name="T89" fmla="*/ 2147483647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2"/>
                <a:gd name="T136" fmla="*/ 0 h 76"/>
                <a:gd name="T137" fmla="*/ 142 w 142"/>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2" h="76">
                  <a:moveTo>
                    <a:pt x="136" y="50"/>
                  </a:moveTo>
                  <a:lnTo>
                    <a:pt x="118" y="50"/>
                  </a:lnTo>
                  <a:lnTo>
                    <a:pt x="110" y="48"/>
                  </a:lnTo>
                  <a:lnTo>
                    <a:pt x="104" y="42"/>
                  </a:lnTo>
                  <a:lnTo>
                    <a:pt x="102" y="42"/>
                  </a:lnTo>
                  <a:lnTo>
                    <a:pt x="100" y="44"/>
                  </a:lnTo>
                  <a:lnTo>
                    <a:pt x="96" y="42"/>
                  </a:lnTo>
                  <a:lnTo>
                    <a:pt x="90" y="40"/>
                  </a:lnTo>
                  <a:lnTo>
                    <a:pt x="86" y="38"/>
                  </a:lnTo>
                  <a:lnTo>
                    <a:pt x="82" y="34"/>
                  </a:lnTo>
                  <a:lnTo>
                    <a:pt x="78" y="32"/>
                  </a:lnTo>
                  <a:lnTo>
                    <a:pt x="66" y="28"/>
                  </a:lnTo>
                  <a:lnTo>
                    <a:pt x="56" y="24"/>
                  </a:lnTo>
                  <a:lnTo>
                    <a:pt x="46" y="18"/>
                  </a:lnTo>
                  <a:lnTo>
                    <a:pt x="36" y="8"/>
                  </a:lnTo>
                  <a:lnTo>
                    <a:pt x="24" y="0"/>
                  </a:lnTo>
                  <a:lnTo>
                    <a:pt x="20" y="0"/>
                  </a:lnTo>
                  <a:lnTo>
                    <a:pt x="18" y="2"/>
                  </a:lnTo>
                  <a:lnTo>
                    <a:pt x="16" y="4"/>
                  </a:lnTo>
                  <a:lnTo>
                    <a:pt x="12" y="4"/>
                  </a:lnTo>
                  <a:lnTo>
                    <a:pt x="6" y="4"/>
                  </a:lnTo>
                  <a:lnTo>
                    <a:pt x="2" y="12"/>
                  </a:lnTo>
                  <a:lnTo>
                    <a:pt x="0" y="24"/>
                  </a:lnTo>
                  <a:lnTo>
                    <a:pt x="2" y="28"/>
                  </a:lnTo>
                  <a:lnTo>
                    <a:pt x="4" y="30"/>
                  </a:lnTo>
                  <a:lnTo>
                    <a:pt x="10" y="34"/>
                  </a:lnTo>
                  <a:lnTo>
                    <a:pt x="34" y="46"/>
                  </a:lnTo>
                  <a:lnTo>
                    <a:pt x="46" y="54"/>
                  </a:lnTo>
                  <a:lnTo>
                    <a:pt x="58" y="58"/>
                  </a:lnTo>
                  <a:lnTo>
                    <a:pt x="68" y="54"/>
                  </a:lnTo>
                  <a:lnTo>
                    <a:pt x="72" y="56"/>
                  </a:lnTo>
                  <a:lnTo>
                    <a:pt x="76" y="56"/>
                  </a:lnTo>
                  <a:lnTo>
                    <a:pt x="84" y="62"/>
                  </a:lnTo>
                  <a:lnTo>
                    <a:pt x="88" y="68"/>
                  </a:lnTo>
                  <a:lnTo>
                    <a:pt x="104" y="72"/>
                  </a:lnTo>
                  <a:lnTo>
                    <a:pt x="120" y="76"/>
                  </a:lnTo>
                  <a:lnTo>
                    <a:pt x="130" y="76"/>
                  </a:lnTo>
                  <a:lnTo>
                    <a:pt x="138" y="76"/>
                  </a:lnTo>
                  <a:lnTo>
                    <a:pt x="140" y="74"/>
                  </a:lnTo>
                  <a:lnTo>
                    <a:pt x="142" y="70"/>
                  </a:lnTo>
                  <a:lnTo>
                    <a:pt x="140" y="66"/>
                  </a:lnTo>
                  <a:lnTo>
                    <a:pt x="138" y="62"/>
                  </a:lnTo>
                  <a:lnTo>
                    <a:pt x="136" y="58"/>
                  </a:lnTo>
                  <a:lnTo>
                    <a:pt x="136" y="52"/>
                  </a:lnTo>
                  <a:lnTo>
                    <a:pt x="136" y="50"/>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365" name="Freeform 763">
              <a:extLst>
                <a:ext uri="{FF2B5EF4-FFF2-40B4-BE49-F238E27FC236}">
                  <a16:creationId xmlns:a16="http://schemas.microsoft.com/office/drawing/2014/main" id="{C07478F3-D64B-4183-9CBE-7BEBFF44477E}"/>
                </a:ext>
              </a:extLst>
            </p:cNvPr>
            <p:cNvSpPr>
              <a:spLocks/>
            </p:cNvSpPr>
            <p:nvPr/>
          </p:nvSpPr>
          <p:spPr bwMode="gray">
            <a:xfrm>
              <a:off x="2484277" y="833635"/>
              <a:ext cx="210107" cy="183925"/>
            </a:xfrm>
            <a:custGeom>
              <a:avLst/>
              <a:gdLst>
                <a:gd name="T0" fmla="*/ 2147483647 w 188"/>
                <a:gd name="T1" fmla="*/ 2147483647 h 150"/>
                <a:gd name="T2" fmla="*/ 2147483647 w 188"/>
                <a:gd name="T3" fmla="*/ 2147483647 h 150"/>
                <a:gd name="T4" fmla="*/ 2147483647 w 188"/>
                <a:gd name="T5" fmla="*/ 2147483647 h 150"/>
                <a:gd name="T6" fmla="*/ 2147483647 w 188"/>
                <a:gd name="T7" fmla="*/ 2147483647 h 150"/>
                <a:gd name="T8" fmla="*/ 2147483647 w 188"/>
                <a:gd name="T9" fmla="*/ 2147483647 h 150"/>
                <a:gd name="T10" fmla="*/ 2147483647 w 188"/>
                <a:gd name="T11" fmla="*/ 2147483647 h 150"/>
                <a:gd name="T12" fmla="*/ 2147483647 w 188"/>
                <a:gd name="T13" fmla="*/ 2147483647 h 150"/>
                <a:gd name="T14" fmla="*/ 2147483647 w 188"/>
                <a:gd name="T15" fmla="*/ 2147483647 h 150"/>
                <a:gd name="T16" fmla="*/ 2147483647 w 188"/>
                <a:gd name="T17" fmla="*/ 2147483647 h 150"/>
                <a:gd name="T18" fmla="*/ 2147483647 w 188"/>
                <a:gd name="T19" fmla="*/ 2147483647 h 150"/>
                <a:gd name="T20" fmla="*/ 2147483647 w 188"/>
                <a:gd name="T21" fmla="*/ 2147483647 h 150"/>
                <a:gd name="T22" fmla="*/ 2147483647 w 188"/>
                <a:gd name="T23" fmla="*/ 2147483647 h 150"/>
                <a:gd name="T24" fmla="*/ 2147483647 w 188"/>
                <a:gd name="T25" fmla="*/ 2147483647 h 150"/>
                <a:gd name="T26" fmla="*/ 2147483647 w 188"/>
                <a:gd name="T27" fmla="*/ 2147483647 h 150"/>
                <a:gd name="T28" fmla="*/ 2147483647 w 188"/>
                <a:gd name="T29" fmla="*/ 2147483647 h 150"/>
                <a:gd name="T30" fmla="*/ 2147483647 w 188"/>
                <a:gd name="T31" fmla="*/ 2147483647 h 150"/>
                <a:gd name="T32" fmla="*/ 2147483647 w 188"/>
                <a:gd name="T33" fmla="*/ 2147483647 h 150"/>
                <a:gd name="T34" fmla="*/ 2147483647 w 188"/>
                <a:gd name="T35" fmla="*/ 2147483647 h 150"/>
                <a:gd name="T36" fmla="*/ 2147483647 w 188"/>
                <a:gd name="T37" fmla="*/ 2147483647 h 150"/>
                <a:gd name="T38" fmla="*/ 2147483647 w 188"/>
                <a:gd name="T39" fmla="*/ 2147483647 h 150"/>
                <a:gd name="T40" fmla="*/ 2147483647 w 188"/>
                <a:gd name="T41" fmla="*/ 2147483647 h 150"/>
                <a:gd name="T42" fmla="*/ 2147483647 w 188"/>
                <a:gd name="T43" fmla="*/ 2147483647 h 150"/>
                <a:gd name="T44" fmla="*/ 2147483647 w 188"/>
                <a:gd name="T45" fmla="*/ 2147483647 h 150"/>
                <a:gd name="T46" fmla="*/ 2147483647 w 188"/>
                <a:gd name="T47" fmla="*/ 2147483647 h 150"/>
                <a:gd name="T48" fmla="*/ 2147483647 w 188"/>
                <a:gd name="T49" fmla="*/ 2147483647 h 150"/>
                <a:gd name="T50" fmla="*/ 2147483647 w 188"/>
                <a:gd name="T51" fmla="*/ 2147483647 h 150"/>
                <a:gd name="T52" fmla="*/ 2147483647 w 188"/>
                <a:gd name="T53" fmla="*/ 2147483647 h 150"/>
                <a:gd name="T54" fmla="*/ 2147483647 w 188"/>
                <a:gd name="T55" fmla="*/ 2147483647 h 150"/>
                <a:gd name="T56" fmla="*/ 2147483647 w 188"/>
                <a:gd name="T57" fmla="*/ 2147483647 h 150"/>
                <a:gd name="T58" fmla="*/ 2147483647 w 188"/>
                <a:gd name="T59" fmla="*/ 0 h 150"/>
                <a:gd name="T60" fmla="*/ 2147483647 w 188"/>
                <a:gd name="T61" fmla="*/ 2147483647 h 150"/>
                <a:gd name="T62" fmla="*/ 2147483647 w 188"/>
                <a:gd name="T63" fmla="*/ 2147483647 h 150"/>
                <a:gd name="T64" fmla="*/ 2147483647 w 188"/>
                <a:gd name="T65" fmla="*/ 2147483647 h 150"/>
                <a:gd name="T66" fmla="*/ 2147483647 w 188"/>
                <a:gd name="T67" fmla="*/ 2147483647 h 150"/>
                <a:gd name="T68" fmla="*/ 2147483647 w 188"/>
                <a:gd name="T69" fmla="*/ 2147483647 h 150"/>
                <a:gd name="T70" fmla="*/ 2147483647 w 188"/>
                <a:gd name="T71" fmla="*/ 2147483647 h 1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8"/>
                <a:gd name="T109" fmla="*/ 0 h 150"/>
                <a:gd name="T110" fmla="*/ 188 w 188"/>
                <a:gd name="T111" fmla="*/ 150 h 1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8" h="150">
                  <a:moveTo>
                    <a:pt x="188" y="34"/>
                  </a:moveTo>
                  <a:lnTo>
                    <a:pt x="188" y="36"/>
                  </a:lnTo>
                  <a:lnTo>
                    <a:pt x="182" y="42"/>
                  </a:lnTo>
                  <a:lnTo>
                    <a:pt x="176" y="48"/>
                  </a:lnTo>
                  <a:lnTo>
                    <a:pt x="158" y="56"/>
                  </a:lnTo>
                  <a:lnTo>
                    <a:pt x="150" y="60"/>
                  </a:lnTo>
                  <a:lnTo>
                    <a:pt x="144" y="66"/>
                  </a:lnTo>
                  <a:lnTo>
                    <a:pt x="138" y="74"/>
                  </a:lnTo>
                  <a:lnTo>
                    <a:pt x="136" y="86"/>
                  </a:lnTo>
                  <a:lnTo>
                    <a:pt x="138" y="92"/>
                  </a:lnTo>
                  <a:lnTo>
                    <a:pt x="142" y="96"/>
                  </a:lnTo>
                  <a:lnTo>
                    <a:pt x="134" y="104"/>
                  </a:lnTo>
                  <a:lnTo>
                    <a:pt x="122" y="116"/>
                  </a:lnTo>
                  <a:lnTo>
                    <a:pt x="114" y="126"/>
                  </a:lnTo>
                  <a:lnTo>
                    <a:pt x="110" y="132"/>
                  </a:lnTo>
                  <a:lnTo>
                    <a:pt x="110" y="136"/>
                  </a:lnTo>
                  <a:lnTo>
                    <a:pt x="76" y="136"/>
                  </a:lnTo>
                  <a:lnTo>
                    <a:pt x="70" y="138"/>
                  </a:lnTo>
                  <a:lnTo>
                    <a:pt x="68" y="142"/>
                  </a:lnTo>
                  <a:lnTo>
                    <a:pt x="62" y="144"/>
                  </a:lnTo>
                  <a:lnTo>
                    <a:pt x="58" y="146"/>
                  </a:lnTo>
                  <a:lnTo>
                    <a:pt x="54" y="150"/>
                  </a:lnTo>
                  <a:lnTo>
                    <a:pt x="52" y="150"/>
                  </a:lnTo>
                  <a:lnTo>
                    <a:pt x="46" y="150"/>
                  </a:lnTo>
                  <a:lnTo>
                    <a:pt x="42" y="146"/>
                  </a:lnTo>
                  <a:lnTo>
                    <a:pt x="40" y="140"/>
                  </a:lnTo>
                  <a:lnTo>
                    <a:pt x="40" y="134"/>
                  </a:lnTo>
                  <a:lnTo>
                    <a:pt x="38" y="132"/>
                  </a:lnTo>
                  <a:lnTo>
                    <a:pt x="34" y="130"/>
                  </a:lnTo>
                  <a:lnTo>
                    <a:pt x="26" y="128"/>
                  </a:lnTo>
                  <a:lnTo>
                    <a:pt x="20" y="128"/>
                  </a:lnTo>
                  <a:lnTo>
                    <a:pt x="22" y="124"/>
                  </a:lnTo>
                  <a:lnTo>
                    <a:pt x="24" y="120"/>
                  </a:lnTo>
                  <a:lnTo>
                    <a:pt x="26" y="116"/>
                  </a:lnTo>
                  <a:lnTo>
                    <a:pt x="28" y="112"/>
                  </a:lnTo>
                  <a:lnTo>
                    <a:pt x="26" y="108"/>
                  </a:lnTo>
                  <a:lnTo>
                    <a:pt x="24" y="106"/>
                  </a:lnTo>
                  <a:lnTo>
                    <a:pt x="26" y="102"/>
                  </a:lnTo>
                  <a:lnTo>
                    <a:pt x="26" y="96"/>
                  </a:lnTo>
                  <a:lnTo>
                    <a:pt x="26" y="90"/>
                  </a:lnTo>
                  <a:lnTo>
                    <a:pt x="24" y="86"/>
                  </a:lnTo>
                  <a:lnTo>
                    <a:pt x="26" y="76"/>
                  </a:lnTo>
                  <a:lnTo>
                    <a:pt x="30" y="68"/>
                  </a:lnTo>
                  <a:lnTo>
                    <a:pt x="36" y="58"/>
                  </a:lnTo>
                  <a:lnTo>
                    <a:pt x="38" y="46"/>
                  </a:lnTo>
                  <a:lnTo>
                    <a:pt x="36" y="42"/>
                  </a:lnTo>
                  <a:lnTo>
                    <a:pt x="34" y="38"/>
                  </a:lnTo>
                  <a:lnTo>
                    <a:pt x="18" y="38"/>
                  </a:lnTo>
                  <a:lnTo>
                    <a:pt x="12" y="36"/>
                  </a:lnTo>
                  <a:lnTo>
                    <a:pt x="6" y="34"/>
                  </a:lnTo>
                  <a:lnTo>
                    <a:pt x="8" y="28"/>
                  </a:lnTo>
                  <a:lnTo>
                    <a:pt x="6" y="24"/>
                  </a:lnTo>
                  <a:lnTo>
                    <a:pt x="4" y="20"/>
                  </a:lnTo>
                  <a:lnTo>
                    <a:pt x="2" y="18"/>
                  </a:lnTo>
                  <a:lnTo>
                    <a:pt x="0" y="14"/>
                  </a:lnTo>
                  <a:lnTo>
                    <a:pt x="2" y="10"/>
                  </a:lnTo>
                  <a:lnTo>
                    <a:pt x="6" y="8"/>
                  </a:lnTo>
                  <a:lnTo>
                    <a:pt x="14" y="6"/>
                  </a:lnTo>
                  <a:lnTo>
                    <a:pt x="14" y="2"/>
                  </a:lnTo>
                  <a:lnTo>
                    <a:pt x="16" y="0"/>
                  </a:lnTo>
                  <a:lnTo>
                    <a:pt x="22" y="0"/>
                  </a:lnTo>
                  <a:lnTo>
                    <a:pt x="44" y="2"/>
                  </a:lnTo>
                  <a:lnTo>
                    <a:pt x="66" y="4"/>
                  </a:lnTo>
                  <a:lnTo>
                    <a:pt x="86" y="8"/>
                  </a:lnTo>
                  <a:lnTo>
                    <a:pt x="110" y="10"/>
                  </a:lnTo>
                  <a:lnTo>
                    <a:pt x="134" y="18"/>
                  </a:lnTo>
                  <a:lnTo>
                    <a:pt x="146" y="20"/>
                  </a:lnTo>
                  <a:lnTo>
                    <a:pt x="162" y="22"/>
                  </a:lnTo>
                  <a:lnTo>
                    <a:pt x="164" y="22"/>
                  </a:lnTo>
                  <a:lnTo>
                    <a:pt x="166" y="24"/>
                  </a:lnTo>
                  <a:lnTo>
                    <a:pt x="172" y="28"/>
                  </a:lnTo>
                  <a:lnTo>
                    <a:pt x="188" y="34"/>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66" name="Freeform 764">
              <a:extLst>
                <a:ext uri="{FF2B5EF4-FFF2-40B4-BE49-F238E27FC236}">
                  <a16:creationId xmlns:a16="http://schemas.microsoft.com/office/drawing/2014/main" id="{C84580A2-B00C-4C04-A604-14E4FA4BB50E}"/>
                </a:ext>
              </a:extLst>
            </p:cNvPr>
            <p:cNvSpPr>
              <a:spLocks/>
            </p:cNvSpPr>
            <p:nvPr/>
          </p:nvSpPr>
          <p:spPr bwMode="gray">
            <a:xfrm>
              <a:off x="2561874" y="661653"/>
              <a:ext cx="212495" cy="213784"/>
            </a:xfrm>
            <a:custGeom>
              <a:avLst/>
              <a:gdLst>
                <a:gd name="T0" fmla="*/ 2147483647 w 190"/>
                <a:gd name="T1" fmla="*/ 2147483647 h 174"/>
                <a:gd name="T2" fmla="*/ 2147483647 w 190"/>
                <a:gd name="T3" fmla="*/ 2147483647 h 174"/>
                <a:gd name="T4" fmla="*/ 2147483647 w 190"/>
                <a:gd name="T5" fmla="*/ 2147483647 h 174"/>
                <a:gd name="T6" fmla="*/ 2147483647 w 190"/>
                <a:gd name="T7" fmla="*/ 2147483647 h 174"/>
                <a:gd name="T8" fmla="*/ 2147483647 w 190"/>
                <a:gd name="T9" fmla="*/ 2147483647 h 174"/>
                <a:gd name="T10" fmla="*/ 2147483647 w 190"/>
                <a:gd name="T11" fmla="*/ 2147483647 h 174"/>
                <a:gd name="T12" fmla="*/ 2147483647 w 190"/>
                <a:gd name="T13" fmla="*/ 2147483647 h 174"/>
                <a:gd name="T14" fmla="*/ 2147483647 w 190"/>
                <a:gd name="T15" fmla="*/ 2147483647 h 174"/>
                <a:gd name="T16" fmla="*/ 2147483647 w 190"/>
                <a:gd name="T17" fmla="*/ 2147483647 h 174"/>
                <a:gd name="T18" fmla="*/ 2147483647 w 190"/>
                <a:gd name="T19" fmla="*/ 2147483647 h 174"/>
                <a:gd name="T20" fmla="*/ 2147483647 w 190"/>
                <a:gd name="T21" fmla="*/ 2147483647 h 174"/>
                <a:gd name="T22" fmla="*/ 2147483647 w 190"/>
                <a:gd name="T23" fmla="*/ 2147483647 h 174"/>
                <a:gd name="T24" fmla="*/ 2147483647 w 190"/>
                <a:gd name="T25" fmla="*/ 2147483647 h 174"/>
                <a:gd name="T26" fmla="*/ 2147483647 w 190"/>
                <a:gd name="T27" fmla="*/ 2147483647 h 174"/>
                <a:gd name="T28" fmla="*/ 2147483647 w 190"/>
                <a:gd name="T29" fmla="*/ 2147483647 h 174"/>
                <a:gd name="T30" fmla="*/ 2147483647 w 190"/>
                <a:gd name="T31" fmla="*/ 2147483647 h 174"/>
                <a:gd name="T32" fmla="*/ 2147483647 w 190"/>
                <a:gd name="T33" fmla="*/ 2147483647 h 174"/>
                <a:gd name="T34" fmla="*/ 2147483647 w 190"/>
                <a:gd name="T35" fmla="*/ 2147483647 h 174"/>
                <a:gd name="T36" fmla="*/ 2147483647 w 190"/>
                <a:gd name="T37" fmla="*/ 2147483647 h 174"/>
                <a:gd name="T38" fmla="*/ 2147483647 w 190"/>
                <a:gd name="T39" fmla="*/ 2147483647 h 174"/>
                <a:gd name="T40" fmla="*/ 2147483647 w 190"/>
                <a:gd name="T41" fmla="*/ 2147483647 h 174"/>
                <a:gd name="T42" fmla="*/ 2147483647 w 190"/>
                <a:gd name="T43" fmla="*/ 2147483647 h 174"/>
                <a:gd name="T44" fmla="*/ 2147483647 w 190"/>
                <a:gd name="T45" fmla="*/ 2147483647 h 174"/>
                <a:gd name="T46" fmla="*/ 2147483647 w 190"/>
                <a:gd name="T47" fmla="*/ 2147483647 h 174"/>
                <a:gd name="T48" fmla="*/ 2147483647 w 190"/>
                <a:gd name="T49" fmla="*/ 2147483647 h 174"/>
                <a:gd name="T50" fmla="*/ 2147483647 w 190"/>
                <a:gd name="T51" fmla="*/ 2147483647 h 174"/>
                <a:gd name="T52" fmla="*/ 2147483647 w 190"/>
                <a:gd name="T53" fmla="*/ 2147483647 h 174"/>
                <a:gd name="T54" fmla="*/ 2147483647 w 190"/>
                <a:gd name="T55" fmla="*/ 2147483647 h 174"/>
                <a:gd name="T56" fmla="*/ 2147483647 w 190"/>
                <a:gd name="T57" fmla="*/ 2147483647 h 174"/>
                <a:gd name="T58" fmla="*/ 2147483647 w 190"/>
                <a:gd name="T59" fmla="*/ 2147483647 h 174"/>
                <a:gd name="T60" fmla="*/ 2147483647 w 190"/>
                <a:gd name="T61" fmla="*/ 2147483647 h 174"/>
                <a:gd name="T62" fmla="*/ 2147483647 w 190"/>
                <a:gd name="T63" fmla="*/ 0 h 174"/>
                <a:gd name="T64" fmla="*/ 2147483647 w 190"/>
                <a:gd name="T65" fmla="*/ 2147483647 h 174"/>
                <a:gd name="T66" fmla="*/ 2147483647 w 190"/>
                <a:gd name="T67" fmla="*/ 2147483647 h 174"/>
                <a:gd name="T68" fmla="*/ 2147483647 w 190"/>
                <a:gd name="T69" fmla="*/ 2147483647 h 174"/>
                <a:gd name="T70" fmla="*/ 2147483647 w 190"/>
                <a:gd name="T71" fmla="*/ 2147483647 h 174"/>
                <a:gd name="T72" fmla="*/ 2147483647 w 190"/>
                <a:gd name="T73" fmla="*/ 2147483647 h 174"/>
                <a:gd name="T74" fmla="*/ 2147483647 w 190"/>
                <a:gd name="T75" fmla="*/ 2147483647 h 174"/>
                <a:gd name="T76" fmla="*/ 2147483647 w 190"/>
                <a:gd name="T77" fmla="*/ 2147483647 h 174"/>
                <a:gd name="T78" fmla="*/ 2147483647 w 190"/>
                <a:gd name="T79" fmla="*/ 2147483647 h 174"/>
                <a:gd name="T80" fmla="*/ 2147483647 w 190"/>
                <a:gd name="T81" fmla="*/ 2147483647 h 174"/>
                <a:gd name="T82" fmla="*/ 2147483647 w 190"/>
                <a:gd name="T83" fmla="*/ 2147483647 h 174"/>
                <a:gd name="T84" fmla="*/ 2147483647 w 190"/>
                <a:gd name="T85" fmla="*/ 2147483647 h 174"/>
                <a:gd name="T86" fmla="*/ 2147483647 w 190"/>
                <a:gd name="T87" fmla="*/ 2147483647 h 174"/>
                <a:gd name="T88" fmla="*/ 2147483647 w 190"/>
                <a:gd name="T89" fmla="*/ 2147483647 h 174"/>
                <a:gd name="T90" fmla="*/ 2147483647 w 190"/>
                <a:gd name="T91" fmla="*/ 2147483647 h 174"/>
                <a:gd name="T92" fmla="*/ 2147483647 w 190"/>
                <a:gd name="T93" fmla="*/ 2147483647 h 174"/>
                <a:gd name="T94" fmla="*/ 2147483647 w 190"/>
                <a:gd name="T95" fmla="*/ 2147483647 h 174"/>
                <a:gd name="T96" fmla="*/ 2147483647 w 190"/>
                <a:gd name="T97" fmla="*/ 2147483647 h 174"/>
                <a:gd name="T98" fmla="*/ 2147483647 w 190"/>
                <a:gd name="T99" fmla="*/ 2147483647 h 174"/>
                <a:gd name="T100" fmla="*/ 2147483647 w 190"/>
                <a:gd name="T101" fmla="*/ 2147483647 h 174"/>
                <a:gd name="T102" fmla="*/ 2147483647 w 190"/>
                <a:gd name="T103" fmla="*/ 2147483647 h 174"/>
                <a:gd name="T104" fmla="*/ 2147483647 w 190"/>
                <a:gd name="T105" fmla="*/ 2147483647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0"/>
                <a:gd name="T160" fmla="*/ 0 h 174"/>
                <a:gd name="T161" fmla="*/ 190 w 190"/>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0" h="174">
                  <a:moveTo>
                    <a:pt x="190" y="138"/>
                  </a:moveTo>
                  <a:lnTo>
                    <a:pt x="186" y="138"/>
                  </a:lnTo>
                  <a:lnTo>
                    <a:pt x="180" y="142"/>
                  </a:lnTo>
                  <a:lnTo>
                    <a:pt x="174" y="146"/>
                  </a:lnTo>
                  <a:lnTo>
                    <a:pt x="170" y="150"/>
                  </a:lnTo>
                  <a:lnTo>
                    <a:pt x="164" y="152"/>
                  </a:lnTo>
                  <a:lnTo>
                    <a:pt x="156" y="150"/>
                  </a:lnTo>
                  <a:lnTo>
                    <a:pt x="148" y="148"/>
                  </a:lnTo>
                  <a:lnTo>
                    <a:pt x="142" y="144"/>
                  </a:lnTo>
                  <a:lnTo>
                    <a:pt x="134" y="144"/>
                  </a:lnTo>
                  <a:lnTo>
                    <a:pt x="128" y="144"/>
                  </a:lnTo>
                  <a:lnTo>
                    <a:pt x="122" y="148"/>
                  </a:lnTo>
                  <a:lnTo>
                    <a:pt x="118" y="154"/>
                  </a:lnTo>
                  <a:lnTo>
                    <a:pt x="118" y="162"/>
                  </a:lnTo>
                  <a:lnTo>
                    <a:pt x="118" y="174"/>
                  </a:lnTo>
                  <a:lnTo>
                    <a:pt x="102" y="168"/>
                  </a:lnTo>
                  <a:lnTo>
                    <a:pt x="96" y="164"/>
                  </a:lnTo>
                  <a:lnTo>
                    <a:pt x="94" y="162"/>
                  </a:lnTo>
                  <a:lnTo>
                    <a:pt x="92" y="162"/>
                  </a:lnTo>
                  <a:lnTo>
                    <a:pt x="76" y="160"/>
                  </a:lnTo>
                  <a:lnTo>
                    <a:pt x="64" y="158"/>
                  </a:lnTo>
                  <a:lnTo>
                    <a:pt x="40" y="150"/>
                  </a:lnTo>
                  <a:lnTo>
                    <a:pt x="44" y="148"/>
                  </a:lnTo>
                  <a:lnTo>
                    <a:pt x="46" y="146"/>
                  </a:lnTo>
                  <a:lnTo>
                    <a:pt x="50" y="136"/>
                  </a:lnTo>
                  <a:lnTo>
                    <a:pt x="52" y="124"/>
                  </a:lnTo>
                  <a:lnTo>
                    <a:pt x="52" y="114"/>
                  </a:lnTo>
                  <a:lnTo>
                    <a:pt x="52" y="100"/>
                  </a:lnTo>
                  <a:lnTo>
                    <a:pt x="46" y="86"/>
                  </a:lnTo>
                  <a:lnTo>
                    <a:pt x="40" y="74"/>
                  </a:lnTo>
                  <a:lnTo>
                    <a:pt x="36" y="70"/>
                  </a:lnTo>
                  <a:lnTo>
                    <a:pt x="32" y="68"/>
                  </a:lnTo>
                  <a:lnTo>
                    <a:pt x="12" y="64"/>
                  </a:lnTo>
                  <a:lnTo>
                    <a:pt x="8" y="62"/>
                  </a:lnTo>
                  <a:lnTo>
                    <a:pt x="4" y="58"/>
                  </a:lnTo>
                  <a:lnTo>
                    <a:pt x="2" y="54"/>
                  </a:lnTo>
                  <a:lnTo>
                    <a:pt x="0" y="48"/>
                  </a:lnTo>
                  <a:lnTo>
                    <a:pt x="6" y="46"/>
                  </a:lnTo>
                  <a:lnTo>
                    <a:pt x="12" y="44"/>
                  </a:lnTo>
                  <a:lnTo>
                    <a:pt x="16" y="40"/>
                  </a:lnTo>
                  <a:lnTo>
                    <a:pt x="22" y="40"/>
                  </a:lnTo>
                  <a:lnTo>
                    <a:pt x="26" y="40"/>
                  </a:lnTo>
                  <a:lnTo>
                    <a:pt x="30" y="42"/>
                  </a:lnTo>
                  <a:lnTo>
                    <a:pt x="34" y="44"/>
                  </a:lnTo>
                  <a:lnTo>
                    <a:pt x="40" y="46"/>
                  </a:lnTo>
                  <a:lnTo>
                    <a:pt x="44" y="46"/>
                  </a:lnTo>
                  <a:lnTo>
                    <a:pt x="46" y="44"/>
                  </a:lnTo>
                  <a:lnTo>
                    <a:pt x="46" y="40"/>
                  </a:lnTo>
                  <a:lnTo>
                    <a:pt x="46" y="38"/>
                  </a:lnTo>
                  <a:lnTo>
                    <a:pt x="42" y="36"/>
                  </a:lnTo>
                  <a:lnTo>
                    <a:pt x="42" y="28"/>
                  </a:lnTo>
                  <a:lnTo>
                    <a:pt x="48" y="28"/>
                  </a:lnTo>
                  <a:lnTo>
                    <a:pt x="54" y="30"/>
                  </a:lnTo>
                  <a:lnTo>
                    <a:pt x="60" y="32"/>
                  </a:lnTo>
                  <a:lnTo>
                    <a:pt x="66" y="32"/>
                  </a:lnTo>
                  <a:lnTo>
                    <a:pt x="70" y="32"/>
                  </a:lnTo>
                  <a:lnTo>
                    <a:pt x="70" y="30"/>
                  </a:lnTo>
                  <a:lnTo>
                    <a:pt x="72" y="24"/>
                  </a:lnTo>
                  <a:lnTo>
                    <a:pt x="78" y="20"/>
                  </a:lnTo>
                  <a:lnTo>
                    <a:pt x="86" y="16"/>
                  </a:lnTo>
                  <a:lnTo>
                    <a:pt x="92" y="12"/>
                  </a:lnTo>
                  <a:lnTo>
                    <a:pt x="92" y="8"/>
                  </a:lnTo>
                  <a:lnTo>
                    <a:pt x="94" y="2"/>
                  </a:lnTo>
                  <a:lnTo>
                    <a:pt x="104" y="0"/>
                  </a:lnTo>
                  <a:lnTo>
                    <a:pt x="108" y="4"/>
                  </a:lnTo>
                  <a:lnTo>
                    <a:pt x="114" y="10"/>
                  </a:lnTo>
                  <a:lnTo>
                    <a:pt x="120" y="12"/>
                  </a:lnTo>
                  <a:lnTo>
                    <a:pt x="128" y="14"/>
                  </a:lnTo>
                  <a:lnTo>
                    <a:pt x="128" y="18"/>
                  </a:lnTo>
                  <a:lnTo>
                    <a:pt x="130" y="20"/>
                  </a:lnTo>
                  <a:lnTo>
                    <a:pt x="134" y="22"/>
                  </a:lnTo>
                  <a:lnTo>
                    <a:pt x="140" y="22"/>
                  </a:lnTo>
                  <a:lnTo>
                    <a:pt x="140" y="24"/>
                  </a:lnTo>
                  <a:lnTo>
                    <a:pt x="142" y="24"/>
                  </a:lnTo>
                  <a:lnTo>
                    <a:pt x="146" y="28"/>
                  </a:lnTo>
                  <a:lnTo>
                    <a:pt x="150" y="30"/>
                  </a:lnTo>
                  <a:lnTo>
                    <a:pt x="160" y="30"/>
                  </a:lnTo>
                  <a:lnTo>
                    <a:pt x="166" y="32"/>
                  </a:lnTo>
                  <a:lnTo>
                    <a:pt x="172" y="34"/>
                  </a:lnTo>
                  <a:lnTo>
                    <a:pt x="180" y="38"/>
                  </a:lnTo>
                  <a:lnTo>
                    <a:pt x="188" y="40"/>
                  </a:lnTo>
                  <a:lnTo>
                    <a:pt x="186" y="48"/>
                  </a:lnTo>
                  <a:lnTo>
                    <a:pt x="184" y="58"/>
                  </a:lnTo>
                  <a:lnTo>
                    <a:pt x="180" y="66"/>
                  </a:lnTo>
                  <a:lnTo>
                    <a:pt x="178" y="68"/>
                  </a:lnTo>
                  <a:lnTo>
                    <a:pt x="176" y="70"/>
                  </a:lnTo>
                  <a:lnTo>
                    <a:pt x="174" y="74"/>
                  </a:lnTo>
                  <a:lnTo>
                    <a:pt x="170" y="76"/>
                  </a:lnTo>
                  <a:lnTo>
                    <a:pt x="166" y="80"/>
                  </a:lnTo>
                  <a:lnTo>
                    <a:pt x="160" y="88"/>
                  </a:lnTo>
                  <a:lnTo>
                    <a:pt x="160" y="96"/>
                  </a:lnTo>
                  <a:lnTo>
                    <a:pt x="164" y="96"/>
                  </a:lnTo>
                  <a:lnTo>
                    <a:pt x="164" y="94"/>
                  </a:lnTo>
                  <a:lnTo>
                    <a:pt x="166" y="90"/>
                  </a:lnTo>
                  <a:lnTo>
                    <a:pt x="170" y="92"/>
                  </a:lnTo>
                  <a:lnTo>
                    <a:pt x="172" y="90"/>
                  </a:lnTo>
                  <a:lnTo>
                    <a:pt x="174" y="102"/>
                  </a:lnTo>
                  <a:lnTo>
                    <a:pt x="174" y="104"/>
                  </a:lnTo>
                  <a:lnTo>
                    <a:pt x="176" y="106"/>
                  </a:lnTo>
                  <a:lnTo>
                    <a:pt x="178" y="108"/>
                  </a:lnTo>
                  <a:lnTo>
                    <a:pt x="178" y="110"/>
                  </a:lnTo>
                  <a:lnTo>
                    <a:pt x="170" y="116"/>
                  </a:lnTo>
                  <a:lnTo>
                    <a:pt x="178" y="128"/>
                  </a:lnTo>
                  <a:lnTo>
                    <a:pt x="182" y="134"/>
                  </a:lnTo>
                  <a:lnTo>
                    <a:pt x="188" y="138"/>
                  </a:lnTo>
                  <a:lnTo>
                    <a:pt x="190" y="138"/>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67" name="Freeform 765">
              <a:extLst>
                <a:ext uri="{FF2B5EF4-FFF2-40B4-BE49-F238E27FC236}">
                  <a16:creationId xmlns:a16="http://schemas.microsoft.com/office/drawing/2014/main" id="{04AA6AC8-864C-4947-9BA8-A8706A7F798A}"/>
                </a:ext>
              </a:extLst>
            </p:cNvPr>
            <p:cNvSpPr>
              <a:spLocks/>
            </p:cNvSpPr>
            <p:nvPr/>
          </p:nvSpPr>
          <p:spPr bwMode="gray">
            <a:xfrm>
              <a:off x="3096692" y="1122659"/>
              <a:ext cx="218464" cy="240058"/>
            </a:xfrm>
            <a:custGeom>
              <a:avLst/>
              <a:gdLst>
                <a:gd name="T0" fmla="*/ 2147483647 w 196"/>
                <a:gd name="T1" fmla="*/ 2147483647 h 196"/>
                <a:gd name="T2" fmla="*/ 2147483647 w 196"/>
                <a:gd name="T3" fmla="*/ 2147483647 h 196"/>
                <a:gd name="T4" fmla="*/ 2147483647 w 196"/>
                <a:gd name="T5" fmla="*/ 2147483647 h 196"/>
                <a:gd name="T6" fmla="*/ 2147483647 w 196"/>
                <a:gd name="T7" fmla="*/ 2147483647 h 196"/>
                <a:gd name="T8" fmla="*/ 2147483647 w 196"/>
                <a:gd name="T9" fmla="*/ 2147483647 h 196"/>
                <a:gd name="T10" fmla="*/ 2147483647 w 196"/>
                <a:gd name="T11" fmla="*/ 2147483647 h 196"/>
                <a:gd name="T12" fmla="*/ 0 w 196"/>
                <a:gd name="T13" fmla="*/ 2147483647 h 196"/>
                <a:gd name="T14" fmla="*/ 2147483647 w 196"/>
                <a:gd name="T15" fmla="*/ 2147483647 h 196"/>
                <a:gd name="T16" fmla="*/ 2147483647 w 196"/>
                <a:gd name="T17" fmla="*/ 2147483647 h 196"/>
                <a:gd name="T18" fmla="*/ 0 w 196"/>
                <a:gd name="T19" fmla="*/ 2147483647 h 196"/>
                <a:gd name="T20" fmla="*/ 2147483647 w 196"/>
                <a:gd name="T21" fmla="*/ 2147483647 h 196"/>
                <a:gd name="T22" fmla="*/ 2147483647 w 196"/>
                <a:gd name="T23" fmla="*/ 2147483647 h 196"/>
                <a:gd name="T24" fmla="*/ 2147483647 w 196"/>
                <a:gd name="T25" fmla="*/ 2147483647 h 196"/>
                <a:gd name="T26" fmla="*/ 2147483647 w 196"/>
                <a:gd name="T27" fmla="*/ 2147483647 h 196"/>
                <a:gd name="T28" fmla="*/ 2147483647 w 196"/>
                <a:gd name="T29" fmla="*/ 2147483647 h 196"/>
                <a:gd name="T30" fmla="*/ 2147483647 w 196"/>
                <a:gd name="T31" fmla="*/ 2147483647 h 196"/>
                <a:gd name="T32" fmla="*/ 2147483647 w 196"/>
                <a:gd name="T33" fmla="*/ 2147483647 h 196"/>
                <a:gd name="T34" fmla="*/ 2147483647 w 196"/>
                <a:gd name="T35" fmla="*/ 2147483647 h 196"/>
                <a:gd name="T36" fmla="*/ 2147483647 w 196"/>
                <a:gd name="T37" fmla="*/ 2147483647 h 196"/>
                <a:gd name="T38" fmla="*/ 2147483647 w 196"/>
                <a:gd name="T39" fmla="*/ 2147483647 h 196"/>
                <a:gd name="T40" fmla="*/ 2147483647 w 196"/>
                <a:gd name="T41" fmla="*/ 2147483647 h 196"/>
                <a:gd name="T42" fmla="*/ 2147483647 w 196"/>
                <a:gd name="T43" fmla="*/ 2147483647 h 196"/>
                <a:gd name="T44" fmla="*/ 2147483647 w 196"/>
                <a:gd name="T45" fmla="*/ 2147483647 h 196"/>
                <a:gd name="T46" fmla="*/ 2147483647 w 196"/>
                <a:gd name="T47" fmla="*/ 2147483647 h 196"/>
                <a:gd name="T48" fmla="*/ 2147483647 w 196"/>
                <a:gd name="T49" fmla="*/ 2147483647 h 196"/>
                <a:gd name="T50" fmla="*/ 2147483647 w 196"/>
                <a:gd name="T51" fmla="*/ 2147483647 h 196"/>
                <a:gd name="T52" fmla="*/ 2147483647 w 196"/>
                <a:gd name="T53" fmla="*/ 2147483647 h 196"/>
                <a:gd name="T54" fmla="*/ 2147483647 w 196"/>
                <a:gd name="T55" fmla="*/ 2147483647 h 196"/>
                <a:gd name="T56" fmla="*/ 2147483647 w 196"/>
                <a:gd name="T57" fmla="*/ 2147483647 h 196"/>
                <a:gd name="T58" fmla="*/ 2147483647 w 196"/>
                <a:gd name="T59" fmla="*/ 2147483647 h 196"/>
                <a:gd name="T60" fmla="*/ 2147483647 w 196"/>
                <a:gd name="T61" fmla="*/ 2147483647 h 196"/>
                <a:gd name="T62" fmla="*/ 2147483647 w 196"/>
                <a:gd name="T63" fmla="*/ 2147483647 h 1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196"/>
                <a:gd name="T98" fmla="*/ 196 w 196"/>
                <a:gd name="T99" fmla="*/ 196 h 1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196">
                  <a:moveTo>
                    <a:pt x="194" y="172"/>
                  </a:moveTo>
                  <a:lnTo>
                    <a:pt x="188" y="172"/>
                  </a:lnTo>
                  <a:lnTo>
                    <a:pt x="184" y="176"/>
                  </a:lnTo>
                  <a:lnTo>
                    <a:pt x="174" y="182"/>
                  </a:lnTo>
                  <a:lnTo>
                    <a:pt x="168" y="190"/>
                  </a:lnTo>
                  <a:lnTo>
                    <a:pt x="158" y="196"/>
                  </a:lnTo>
                  <a:lnTo>
                    <a:pt x="152" y="190"/>
                  </a:lnTo>
                  <a:lnTo>
                    <a:pt x="14" y="190"/>
                  </a:lnTo>
                  <a:lnTo>
                    <a:pt x="8" y="54"/>
                  </a:lnTo>
                  <a:lnTo>
                    <a:pt x="8" y="48"/>
                  </a:lnTo>
                  <a:lnTo>
                    <a:pt x="4" y="44"/>
                  </a:lnTo>
                  <a:lnTo>
                    <a:pt x="2" y="40"/>
                  </a:lnTo>
                  <a:lnTo>
                    <a:pt x="0" y="32"/>
                  </a:lnTo>
                  <a:lnTo>
                    <a:pt x="0" y="28"/>
                  </a:lnTo>
                  <a:lnTo>
                    <a:pt x="2" y="24"/>
                  </a:lnTo>
                  <a:lnTo>
                    <a:pt x="4" y="20"/>
                  </a:lnTo>
                  <a:lnTo>
                    <a:pt x="6" y="16"/>
                  </a:lnTo>
                  <a:lnTo>
                    <a:pt x="2" y="14"/>
                  </a:lnTo>
                  <a:lnTo>
                    <a:pt x="0" y="12"/>
                  </a:lnTo>
                  <a:lnTo>
                    <a:pt x="0" y="10"/>
                  </a:lnTo>
                  <a:lnTo>
                    <a:pt x="0" y="8"/>
                  </a:lnTo>
                  <a:lnTo>
                    <a:pt x="2" y="4"/>
                  </a:lnTo>
                  <a:lnTo>
                    <a:pt x="6" y="0"/>
                  </a:lnTo>
                  <a:lnTo>
                    <a:pt x="40" y="10"/>
                  </a:lnTo>
                  <a:lnTo>
                    <a:pt x="58" y="14"/>
                  </a:lnTo>
                  <a:lnTo>
                    <a:pt x="74" y="16"/>
                  </a:lnTo>
                  <a:lnTo>
                    <a:pt x="82" y="14"/>
                  </a:lnTo>
                  <a:lnTo>
                    <a:pt x="90" y="8"/>
                  </a:lnTo>
                  <a:lnTo>
                    <a:pt x="98" y="4"/>
                  </a:lnTo>
                  <a:lnTo>
                    <a:pt x="108" y="2"/>
                  </a:lnTo>
                  <a:lnTo>
                    <a:pt x="112" y="2"/>
                  </a:lnTo>
                  <a:lnTo>
                    <a:pt x="116" y="6"/>
                  </a:lnTo>
                  <a:lnTo>
                    <a:pt x="120" y="8"/>
                  </a:lnTo>
                  <a:lnTo>
                    <a:pt x="126" y="10"/>
                  </a:lnTo>
                  <a:lnTo>
                    <a:pt x="134" y="10"/>
                  </a:lnTo>
                  <a:lnTo>
                    <a:pt x="142" y="8"/>
                  </a:lnTo>
                  <a:lnTo>
                    <a:pt x="148" y="8"/>
                  </a:lnTo>
                  <a:lnTo>
                    <a:pt x="150" y="8"/>
                  </a:lnTo>
                  <a:lnTo>
                    <a:pt x="152" y="10"/>
                  </a:lnTo>
                  <a:lnTo>
                    <a:pt x="158" y="16"/>
                  </a:lnTo>
                  <a:lnTo>
                    <a:pt x="164" y="24"/>
                  </a:lnTo>
                  <a:lnTo>
                    <a:pt x="168" y="34"/>
                  </a:lnTo>
                  <a:lnTo>
                    <a:pt x="170" y="46"/>
                  </a:lnTo>
                  <a:lnTo>
                    <a:pt x="166" y="60"/>
                  </a:lnTo>
                  <a:lnTo>
                    <a:pt x="166" y="68"/>
                  </a:lnTo>
                  <a:lnTo>
                    <a:pt x="170" y="72"/>
                  </a:lnTo>
                  <a:lnTo>
                    <a:pt x="164" y="74"/>
                  </a:lnTo>
                  <a:lnTo>
                    <a:pt x="164" y="72"/>
                  </a:lnTo>
                  <a:lnTo>
                    <a:pt x="162" y="72"/>
                  </a:lnTo>
                  <a:lnTo>
                    <a:pt x="156" y="72"/>
                  </a:lnTo>
                  <a:lnTo>
                    <a:pt x="152" y="68"/>
                  </a:lnTo>
                  <a:lnTo>
                    <a:pt x="144" y="56"/>
                  </a:lnTo>
                  <a:lnTo>
                    <a:pt x="138" y="44"/>
                  </a:lnTo>
                  <a:lnTo>
                    <a:pt x="130" y="34"/>
                  </a:lnTo>
                  <a:lnTo>
                    <a:pt x="132" y="42"/>
                  </a:lnTo>
                  <a:lnTo>
                    <a:pt x="134" y="50"/>
                  </a:lnTo>
                  <a:lnTo>
                    <a:pt x="146" y="72"/>
                  </a:lnTo>
                  <a:lnTo>
                    <a:pt x="168" y="110"/>
                  </a:lnTo>
                  <a:lnTo>
                    <a:pt x="174" y="120"/>
                  </a:lnTo>
                  <a:lnTo>
                    <a:pt x="180" y="128"/>
                  </a:lnTo>
                  <a:lnTo>
                    <a:pt x="186" y="136"/>
                  </a:lnTo>
                  <a:lnTo>
                    <a:pt x="190" y="148"/>
                  </a:lnTo>
                  <a:lnTo>
                    <a:pt x="192" y="162"/>
                  </a:lnTo>
                  <a:lnTo>
                    <a:pt x="196" y="172"/>
                  </a:lnTo>
                  <a:lnTo>
                    <a:pt x="194" y="172"/>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68" name="Freeform 766">
              <a:extLst>
                <a:ext uri="{FF2B5EF4-FFF2-40B4-BE49-F238E27FC236}">
                  <a16:creationId xmlns:a16="http://schemas.microsoft.com/office/drawing/2014/main" id="{906EFBD7-BD3B-4DEC-B0FB-6A5FA0F37100}"/>
                </a:ext>
              </a:extLst>
            </p:cNvPr>
            <p:cNvSpPr>
              <a:spLocks/>
            </p:cNvSpPr>
            <p:nvPr/>
          </p:nvSpPr>
          <p:spPr bwMode="gray">
            <a:xfrm>
              <a:off x="2816151" y="1083247"/>
              <a:ext cx="296060" cy="330826"/>
            </a:xfrm>
            <a:custGeom>
              <a:avLst/>
              <a:gdLst>
                <a:gd name="T0" fmla="*/ 2147483647 w 265"/>
                <a:gd name="T1" fmla="*/ 2147483647 h 270"/>
                <a:gd name="T2" fmla="*/ 2147483647 w 265"/>
                <a:gd name="T3" fmla="*/ 2147483647 h 270"/>
                <a:gd name="T4" fmla="*/ 2147483647 w 265"/>
                <a:gd name="T5" fmla="*/ 2147483647 h 270"/>
                <a:gd name="T6" fmla="*/ 2147483647 w 265"/>
                <a:gd name="T7" fmla="*/ 2147483647 h 270"/>
                <a:gd name="T8" fmla="*/ 2147483647 w 265"/>
                <a:gd name="T9" fmla="*/ 2147483647 h 270"/>
                <a:gd name="T10" fmla="*/ 2147483647 w 265"/>
                <a:gd name="T11" fmla="*/ 2147483647 h 270"/>
                <a:gd name="T12" fmla="*/ 2147483647 w 265"/>
                <a:gd name="T13" fmla="*/ 2147483647 h 270"/>
                <a:gd name="T14" fmla="*/ 2147483647 w 265"/>
                <a:gd name="T15" fmla="*/ 2147483647 h 270"/>
                <a:gd name="T16" fmla="*/ 2147483647 w 265"/>
                <a:gd name="T17" fmla="*/ 2147483647 h 270"/>
                <a:gd name="T18" fmla="*/ 2147483647 w 265"/>
                <a:gd name="T19" fmla="*/ 2147483647 h 270"/>
                <a:gd name="T20" fmla="*/ 2147483647 w 265"/>
                <a:gd name="T21" fmla="*/ 2147483647 h 270"/>
                <a:gd name="T22" fmla="*/ 2147483647 w 265"/>
                <a:gd name="T23" fmla="*/ 2147483647 h 270"/>
                <a:gd name="T24" fmla="*/ 2147483647 w 265"/>
                <a:gd name="T25" fmla="*/ 2147483647 h 270"/>
                <a:gd name="T26" fmla="*/ 2147483647 w 265"/>
                <a:gd name="T27" fmla="*/ 2147483647 h 270"/>
                <a:gd name="T28" fmla="*/ 2147483647 w 265"/>
                <a:gd name="T29" fmla="*/ 2147483647 h 270"/>
                <a:gd name="T30" fmla="*/ 2147483647 w 265"/>
                <a:gd name="T31" fmla="*/ 2147483647 h 270"/>
                <a:gd name="T32" fmla="*/ 2147483647 w 265"/>
                <a:gd name="T33" fmla="*/ 2147483647 h 270"/>
                <a:gd name="T34" fmla="*/ 2147483647 w 265"/>
                <a:gd name="T35" fmla="*/ 2147483647 h 270"/>
                <a:gd name="T36" fmla="*/ 2147483647 w 265"/>
                <a:gd name="T37" fmla="*/ 2147483647 h 270"/>
                <a:gd name="T38" fmla="*/ 2147483647 w 265"/>
                <a:gd name="T39" fmla="*/ 2147483647 h 270"/>
                <a:gd name="T40" fmla="*/ 2147483647 w 265"/>
                <a:gd name="T41" fmla="*/ 2147483647 h 270"/>
                <a:gd name="T42" fmla="*/ 2147483647 w 265"/>
                <a:gd name="T43" fmla="*/ 2147483647 h 270"/>
                <a:gd name="T44" fmla="*/ 2147483647 w 265"/>
                <a:gd name="T45" fmla="*/ 2147483647 h 270"/>
                <a:gd name="T46" fmla="*/ 2147483647 w 265"/>
                <a:gd name="T47" fmla="*/ 2147483647 h 270"/>
                <a:gd name="T48" fmla="*/ 2147483647 w 265"/>
                <a:gd name="T49" fmla="*/ 2147483647 h 270"/>
                <a:gd name="T50" fmla="*/ 2147483647 w 265"/>
                <a:gd name="T51" fmla="*/ 2147483647 h 270"/>
                <a:gd name="T52" fmla="*/ 2147483647 w 265"/>
                <a:gd name="T53" fmla="*/ 2147483647 h 270"/>
                <a:gd name="T54" fmla="*/ 2147483647 w 265"/>
                <a:gd name="T55" fmla="*/ 2147483647 h 270"/>
                <a:gd name="T56" fmla="*/ 2147483647 w 265"/>
                <a:gd name="T57" fmla="*/ 2147483647 h 270"/>
                <a:gd name="T58" fmla="*/ 2147483647 w 265"/>
                <a:gd name="T59" fmla="*/ 2147483647 h 270"/>
                <a:gd name="T60" fmla="*/ 0 w 265"/>
                <a:gd name="T61" fmla="*/ 2147483647 h 270"/>
                <a:gd name="T62" fmla="*/ 0 w 265"/>
                <a:gd name="T63" fmla="*/ 2147483647 h 270"/>
                <a:gd name="T64" fmla="*/ 2147483647 w 265"/>
                <a:gd name="T65" fmla="*/ 2147483647 h 270"/>
                <a:gd name="T66" fmla="*/ 2147483647 w 265"/>
                <a:gd name="T67" fmla="*/ 2147483647 h 270"/>
                <a:gd name="T68" fmla="*/ 0 w 265"/>
                <a:gd name="T69" fmla="*/ 2147483647 h 270"/>
                <a:gd name="T70" fmla="*/ 2147483647 w 265"/>
                <a:gd name="T71" fmla="*/ 2147483647 h 270"/>
                <a:gd name="T72" fmla="*/ 2147483647 w 265"/>
                <a:gd name="T73" fmla="*/ 2147483647 h 270"/>
                <a:gd name="T74" fmla="*/ 2147483647 w 265"/>
                <a:gd name="T75" fmla="*/ 2147483647 h 270"/>
                <a:gd name="T76" fmla="*/ 2147483647 w 265"/>
                <a:gd name="T77" fmla="*/ 2147483647 h 270"/>
                <a:gd name="T78" fmla="*/ 2147483647 w 265"/>
                <a:gd name="T79" fmla="*/ 2147483647 h 270"/>
                <a:gd name="T80" fmla="*/ 2147483647 w 265"/>
                <a:gd name="T81" fmla="*/ 2147483647 h 270"/>
                <a:gd name="T82" fmla="*/ 2147483647 w 265"/>
                <a:gd name="T83" fmla="*/ 2147483647 h 270"/>
                <a:gd name="T84" fmla="*/ 2147483647 w 265"/>
                <a:gd name="T85" fmla="*/ 2147483647 h 270"/>
                <a:gd name="T86" fmla="*/ 2147483647 w 265"/>
                <a:gd name="T87" fmla="*/ 2147483647 h 270"/>
                <a:gd name="T88" fmla="*/ 2147483647 w 265"/>
                <a:gd name="T89" fmla="*/ 2147483647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5"/>
                <a:gd name="T136" fmla="*/ 0 h 270"/>
                <a:gd name="T137" fmla="*/ 265 w 265"/>
                <a:gd name="T138" fmla="*/ 270 h 2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5" h="270">
                  <a:moveTo>
                    <a:pt x="265" y="222"/>
                  </a:moveTo>
                  <a:lnTo>
                    <a:pt x="259" y="86"/>
                  </a:lnTo>
                  <a:lnTo>
                    <a:pt x="259" y="80"/>
                  </a:lnTo>
                  <a:lnTo>
                    <a:pt x="255" y="76"/>
                  </a:lnTo>
                  <a:lnTo>
                    <a:pt x="253" y="72"/>
                  </a:lnTo>
                  <a:lnTo>
                    <a:pt x="251" y="64"/>
                  </a:lnTo>
                  <a:lnTo>
                    <a:pt x="251" y="60"/>
                  </a:lnTo>
                  <a:lnTo>
                    <a:pt x="253" y="56"/>
                  </a:lnTo>
                  <a:lnTo>
                    <a:pt x="255" y="52"/>
                  </a:lnTo>
                  <a:lnTo>
                    <a:pt x="257" y="48"/>
                  </a:lnTo>
                  <a:lnTo>
                    <a:pt x="253" y="46"/>
                  </a:lnTo>
                  <a:lnTo>
                    <a:pt x="251" y="44"/>
                  </a:lnTo>
                  <a:lnTo>
                    <a:pt x="251" y="42"/>
                  </a:lnTo>
                  <a:lnTo>
                    <a:pt x="251" y="40"/>
                  </a:lnTo>
                  <a:lnTo>
                    <a:pt x="253" y="36"/>
                  </a:lnTo>
                  <a:lnTo>
                    <a:pt x="257" y="32"/>
                  </a:lnTo>
                  <a:lnTo>
                    <a:pt x="229" y="22"/>
                  </a:lnTo>
                  <a:lnTo>
                    <a:pt x="223" y="18"/>
                  </a:lnTo>
                  <a:lnTo>
                    <a:pt x="217" y="12"/>
                  </a:lnTo>
                  <a:lnTo>
                    <a:pt x="211" y="6"/>
                  </a:lnTo>
                  <a:lnTo>
                    <a:pt x="207" y="4"/>
                  </a:lnTo>
                  <a:lnTo>
                    <a:pt x="203" y="4"/>
                  </a:lnTo>
                  <a:lnTo>
                    <a:pt x="192" y="6"/>
                  </a:lnTo>
                  <a:lnTo>
                    <a:pt x="182" y="12"/>
                  </a:lnTo>
                  <a:lnTo>
                    <a:pt x="174" y="22"/>
                  </a:lnTo>
                  <a:lnTo>
                    <a:pt x="172" y="26"/>
                  </a:lnTo>
                  <a:lnTo>
                    <a:pt x="170" y="30"/>
                  </a:lnTo>
                  <a:lnTo>
                    <a:pt x="172" y="38"/>
                  </a:lnTo>
                  <a:lnTo>
                    <a:pt x="174" y="40"/>
                  </a:lnTo>
                  <a:lnTo>
                    <a:pt x="176" y="42"/>
                  </a:lnTo>
                  <a:lnTo>
                    <a:pt x="174" y="48"/>
                  </a:lnTo>
                  <a:lnTo>
                    <a:pt x="170" y="52"/>
                  </a:lnTo>
                  <a:lnTo>
                    <a:pt x="166" y="56"/>
                  </a:lnTo>
                  <a:lnTo>
                    <a:pt x="158" y="58"/>
                  </a:lnTo>
                  <a:lnTo>
                    <a:pt x="154" y="58"/>
                  </a:lnTo>
                  <a:lnTo>
                    <a:pt x="148" y="56"/>
                  </a:lnTo>
                  <a:lnTo>
                    <a:pt x="140" y="50"/>
                  </a:lnTo>
                  <a:lnTo>
                    <a:pt x="132" y="44"/>
                  </a:lnTo>
                  <a:lnTo>
                    <a:pt x="122" y="40"/>
                  </a:lnTo>
                  <a:lnTo>
                    <a:pt x="118" y="38"/>
                  </a:lnTo>
                  <a:lnTo>
                    <a:pt x="112" y="38"/>
                  </a:lnTo>
                  <a:lnTo>
                    <a:pt x="108" y="38"/>
                  </a:lnTo>
                  <a:lnTo>
                    <a:pt x="104" y="36"/>
                  </a:lnTo>
                  <a:lnTo>
                    <a:pt x="98" y="32"/>
                  </a:lnTo>
                  <a:lnTo>
                    <a:pt x="94" y="26"/>
                  </a:lnTo>
                  <a:lnTo>
                    <a:pt x="90" y="20"/>
                  </a:lnTo>
                  <a:lnTo>
                    <a:pt x="86" y="18"/>
                  </a:lnTo>
                  <a:lnTo>
                    <a:pt x="80" y="16"/>
                  </a:lnTo>
                  <a:lnTo>
                    <a:pt x="56" y="10"/>
                  </a:lnTo>
                  <a:lnTo>
                    <a:pt x="44" y="6"/>
                  </a:lnTo>
                  <a:lnTo>
                    <a:pt x="32" y="0"/>
                  </a:lnTo>
                  <a:lnTo>
                    <a:pt x="28" y="4"/>
                  </a:lnTo>
                  <a:lnTo>
                    <a:pt x="28" y="10"/>
                  </a:lnTo>
                  <a:lnTo>
                    <a:pt x="28" y="14"/>
                  </a:lnTo>
                  <a:lnTo>
                    <a:pt x="28" y="20"/>
                  </a:lnTo>
                  <a:lnTo>
                    <a:pt x="18" y="26"/>
                  </a:lnTo>
                  <a:lnTo>
                    <a:pt x="12" y="32"/>
                  </a:lnTo>
                  <a:lnTo>
                    <a:pt x="8" y="38"/>
                  </a:lnTo>
                  <a:lnTo>
                    <a:pt x="8" y="42"/>
                  </a:lnTo>
                  <a:lnTo>
                    <a:pt x="10" y="44"/>
                  </a:lnTo>
                  <a:lnTo>
                    <a:pt x="4" y="56"/>
                  </a:lnTo>
                  <a:lnTo>
                    <a:pt x="0" y="60"/>
                  </a:lnTo>
                  <a:lnTo>
                    <a:pt x="0" y="66"/>
                  </a:lnTo>
                  <a:lnTo>
                    <a:pt x="0" y="74"/>
                  </a:lnTo>
                  <a:lnTo>
                    <a:pt x="2" y="80"/>
                  </a:lnTo>
                  <a:lnTo>
                    <a:pt x="4" y="86"/>
                  </a:lnTo>
                  <a:lnTo>
                    <a:pt x="4" y="94"/>
                  </a:lnTo>
                  <a:lnTo>
                    <a:pt x="6" y="128"/>
                  </a:lnTo>
                  <a:lnTo>
                    <a:pt x="2" y="134"/>
                  </a:lnTo>
                  <a:lnTo>
                    <a:pt x="0" y="142"/>
                  </a:lnTo>
                  <a:lnTo>
                    <a:pt x="2" y="146"/>
                  </a:lnTo>
                  <a:lnTo>
                    <a:pt x="4" y="150"/>
                  </a:lnTo>
                  <a:lnTo>
                    <a:pt x="10" y="164"/>
                  </a:lnTo>
                  <a:lnTo>
                    <a:pt x="12" y="170"/>
                  </a:lnTo>
                  <a:lnTo>
                    <a:pt x="18" y="174"/>
                  </a:lnTo>
                  <a:lnTo>
                    <a:pt x="30" y="178"/>
                  </a:lnTo>
                  <a:lnTo>
                    <a:pt x="34" y="180"/>
                  </a:lnTo>
                  <a:lnTo>
                    <a:pt x="38" y="186"/>
                  </a:lnTo>
                  <a:lnTo>
                    <a:pt x="42" y="196"/>
                  </a:lnTo>
                  <a:lnTo>
                    <a:pt x="44" y="196"/>
                  </a:lnTo>
                  <a:lnTo>
                    <a:pt x="48" y="196"/>
                  </a:lnTo>
                  <a:lnTo>
                    <a:pt x="58" y="196"/>
                  </a:lnTo>
                  <a:lnTo>
                    <a:pt x="64" y="198"/>
                  </a:lnTo>
                  <a:lnTo>
                    <a:pt x="70" y="200"/>
                  </a:lnTo>
                  <a:lnTo>
                    <a:pt x="74" y="204"/>
                  </a:lnTo>
                  <a:lnTo>
                    <a:pt x="78" y="210"/>
                  </a:lnTo>
                  <a:lnTo>
                    <a:pt x="110" y="196"/>
                  </a:lnTo>
                  <a:lnTo>
                    <a:pt x="247" y="270"/>
                  </a:lnTo>
                  <a:lnTo>
                    <a:pt x="251" y="262"/>
                  </a:lnTo>
                  <a:lnTo>
                    <a:pt x="265" y="262"/>
                  </a:lnTo>
                  <a:lnTo>
                    <a:pt x="265" y="222"/>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69" name="Freeform 767">
              <a:extLst>
                <a:ext uri="{FF2B5EF4-FFF2-40B4-BE49-F238E27FC236}">
                  <a16:creationId xmlns:a16="http://schemas.microsoft.com/office/drawing/2014/main" id="{9349E327-66DE-467A-9EB7-E63DCFB34882}"/>
                </a:ext>
              </a:extLst>
            </p:cNvPr>
            <p:cNvSpPr>
              <a:spLocks/>
            </p:cNvSpPr>
            <p:nvPr/>
          </p:nvSpPr>
          <p:spPr bwMode="gray">
            <a:xfrm>
              <a:off x="2481890" y="990090"/>
              <a:ext cx="382013" cy="439509"/>
            </a:xfrm>
            <a:custGeom>
              <a:avLst/>
              <a:gdLst>
                <a:gd name="T0" fmla="*/ 2147483647 w 342"/>
                <a:gd name="T1" fmla="*/ 2147483647 h 358"/>
                <a:gd name="T2" fmla="*/ 2147483647 w 342"/>
                <a:gd name="T3" fmla="*/ 2147483647 h 358"/>
                <a:gd name="T4" fmla="*/ 2147483647 w 342"/>
                <a:gd name="T5" fmla="*/ 2147483647 h 358"/>
                <a:gd name="T6" fmla="*/ 2147483647 w 342"/>
                <a:gd name="T7" fmla="*/ 2147483647 h 358"/>
                <a:gd name="T8" fmla="*/ 2147483647 w 342"/>
                <a:gd name="T9" fmla="*/ 2147483647 h 358"/>
                <a:gd name="T10" fmla="*/ 2147483647 w 342"/>
                <a:gd name="T11" fmla="*/ 2147483647 h 358"/>
                <a:gd name="T12" fmla="*/ 2147483647 w 342"/>
                <a:gd name="T13" fmla="*/ 2147483647 h 358"/>
                <a:gd name="T14" fmla="*/ 2147483647 w 342"/>
                <a:gd name="T15" fmla="*/ 2147483647 h 358"/>
                <a:gd name="T16" fmla="*/ 2147483647 w 342"/>
                <a:gd name="T17" fmla="*/ 2147483647 h 358"/>
                <a:gd name="T18" fmla="*/ 2147483647 w 342"/>
                <a:gd name="T19" fmla="*/ 2147483647 h 358"/>
                <a:gd name="T20" fmla="*/ 2147483647 w 342"/>
                <a:gd name="T21" fmla="*/ 2147483647 h 358"/>
                <a:gd name="T22" fmla="*/ 2147483647 w 342"/>
                <a:gd name="T23" fmla="*/ 2147483647 h 358"/>
                <a:gd name="T24" fmla="*/ 2147483647 w 342"/>
                <a:gd name="T25" fmla="*/ 2147483647 h 358"/>
                <a:gd name="T26" fmla="*/ 2147483647 w 342"/>
                <a:gd name="T27" fmla="*/ 2147483647 h 358"/>
                <a:gd name="T28" fmla="*/ 2147483647 w 342"/>
                <a:gd name="T29" fmla="*/ 2147483647 h 358"/>
                <a:gd name="T30" fmla="*/ 2147483647 w 342"/>
                <a:gd name="T31" fmla="*/ 2147483647 h 358"/>
                <a:gd name="T32" fmla="*/ 2147483647 w 342"/>
                <a:gd name="T33" fmla="*/ 2147483647 h 358"/>
                <a:gd name="T34" fmla="*/ 2147483647 w 342"/>
                <a:gd name="T35" fmla="*/ 2147483647 h 358"/>
                <a:gd name="T36" fmla="*/ 2147483647 w 342"/>
                <a:gd name="T37" fmla="*/ 2147483647 h 358"/>
                <a:gd name="T38" fmla="*/ 2147483647 w 342"/>
                <a:gd name="T39" fmla="*/ 2147483647 h 358"/>
                <a:gd name="T40" fmla="*/ 2147483647 w 342"/>
                <a:gd name="T41" fmla="*/ 2147483647 h 358"/>
                <a:gd name="T42" fmla="*/ 2147483647 w 342"/>
                <a:gd name="T43" fmla="*/ 2147483647 h 358"/>
                <a:gd name="T44" fmla="*/ 2147483647 w 342"/>
                <a:gd name="T45" fmla="*/ 2147483647 h 358"/>
                <a:gd name="T46" fmla="*/ 2147483647 w 342"/>
                <a:gd name="T47" fmla="*/ 2147483647 h 358"/>
                <a:gd name="T48" fmla="*/ 2147483647 w 342"/>
                <a:gd name="T49" fmla="*/ 2147483647 h 358"/>
                <a:gd name="T50" fmla="*/ 2147483647 w 342"/>
                <a:gd name="T51" fmla="*/ 2147483647 h 358"/>
                <a:gd name="T52" fmla="*/ 2147483647 w 342"/>
                <a:gd name="T53" fmla="*/ 2147483647 h 358"/>
                <a:gd name="T54" fmla="*/ 2147483647 w 342"/>
                <a:gd name="T55" fmla="*/ 2147483647 h 358"/>
                <a:gd name="T56" fmla="*/ 2147483647 w 342"/>
                <a:gd name="T57" fmla="*/ 2147483647 h 358"/>
                <a:gd name="T58" fmla="*/ 2147483647 w 342"/>
                <a:gd name="T59" fmla="*/ 2147483647 h 358"/>
                <a:gd name="T60" fmla="*/ 2147483647 w 342"/>
                <a:gd name="T61" fmla="*/ 2147483647 h 358"/>
                <a:gd name="T62" fmla="*/ 2147483647 w 342"/>
                <a:gd name="T63" fmla="*/ 2147483647 h 358"/>
                <a:gd name="T64" fmla="*/ 0 w 342"/>
                <a:gd name="T65" fmla="*/ 2147483647 h 358"/>
                <a:gd name="T66" fmla="*/ 2147483647 w 342"/>
                <a:gd name="T67" fmla="*/ 2147483647 h 358"/>
                <a:gd name="T68" fmla="*/ 2147483647 w 342"/>
                <a:gd name="T69" fmla="*/ 2147483647 h 358"/>
                <a:gd name="T70" fmla="*/ 2147483647 w 342"/>
                <a:gd name="T71" fmla="*/ 2147483647 h 358"/>
                <a:gd name="T72" fmla="*/ 2147483647 w 342"/>
                <a:gd name="T73" fmla="*/ 2147483647 h 358"/>
                <a:gd name="T74" fmla="*/ 2147483647 w 342"/>
                <a:gd name="T75" fmla="*/ 2147483647 h 358"/>
                <a:gd name="T76" fmla="*/ 2147483647 w 342"/>
                <a:gd name="T77" fmla="*/ 2147483647 h 358"/>
                <a:gd name="T78" fmla="*/ 2147483647 w 342"/>
                <a:gd name="T79" fmla="*/ 2147483647 h 358"/>
                <a:gd name="T80" fmla="*/ 2147483647 w 342"/>
                <a:gd name="T81" fmla="*/ 2147483647 h 358"/>
                <a:gd name="T82" fmla="*/ 2147483647 w 342"/>
                <a:gd name="T83" fmla="*/ 2147483647 h 358"/>
                <a:gd name="T84" fmla="*/ 2147483647 w 342"/>
                <a:gd name="T85" fmla="*/ 2147483647 h 358"/>
                <a:gd name="T86" fmla="*/ 2147483647 w 342"/>
                <a:gd name="T87" fmla="*/ 2147483647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2"/>
                <a:gd name="T133" fmla="*/ 0 h 358"/>
                <a:gd name="T134" fmla="*/ 342 w 342"/>
                <a:gd name="T135" fmla="*/ 358 h 3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2" h="358">
                  <a:moveTo>
                    <a:pt x="106" y="40"/>
                  </a:moveTo>
                  <a:lnTo>
                    <a:pt x="118" y="38"/>
                  </a:lnTo>
                  <a:lnTo>
                    <a:pt x="126" y="34"/>
                  </a:lnTo>
                  <a:lnTo>
                    <a:pt x="134" y="28"/>
                  </a:lnTo>
                  <a:lnTo>
                    <a:pt x="142" y="22"/>
                  </a:lnTo>
                  <a:lnTo>
                    <a:pt x="158" y="16"/>
                  </a:lnTo>
                  <a:lnTo>
                    <a:pt x="178" y="10"/>
                  </a:lnTo>
                  <a:lnTo>
                    <a:pt x="200" y="6"/>
                  </a:lnTo>
                  <a:lnTo>
                    <a:pt x="214" y="6"/>
                  </a:lnTo>
                  <a:lnTo>
                    <a:pt x="218" y="6"/>
                  </a:lnTo>
                  <a:lnTo>
                    <a:pt x="222" y="8"/>
                  </a:lnTo>
                  <a:lnTo>
                    <a:pt x="226" y="10"/>
                  </a:lnTo>
                  <a:lnTo>
                    <a:pt x="230" y="10"/>
                  </a:lnTo>
                  <a:lnTo>
                    <a:pt x="236" y="8"/>
                  </a:lnTo>
                  <a:lnTo>
                    <a:pt x="240" y="6"/>
                  </a:lnTo>
                  <a:lnTo>
                    <a:pt x="242" y="4"/>
                  </a:lnTo>
                  <a:lnTo>
                    <a:pt x="248" y="2"/>
                  </a:lnTo>
                  <a:lnTo>
                    <a:pt x="268" y="2"/>
                  </a:lnTo>
                  <a:lnTo>
                    <a:pt x="280" y="0"/>
                  </a:lnTo>
                  <a:lnTo>
                    <a:pt x="278" y="12"/>
                  </a:lnTo>
                  <a:lnTo>
                    <a:pt x="276" y="24"/>
                  </a:lnTo>
                  <a:lnTo>
                    <a:pt x="276" y="38"/>
                  </a:lnTo>
                  <a:lnTo>
                    <a:pt x="276" y="44"/>
                  </a:lnTo>
                  <a:lnTo>
                    <a:pt x="274" y="52"/>
                  </a:lnTo>
                  <a:lnTo>
                    <a:pt x="272" y="56"/>
                  </a:lnTo>
                  <a:lnTo>
                    <a:pt x="268" y="58"/>
                  </a:lnTo>
                  <a:lnTo>
                    <a:pt x="264" y="62"/>
                  </a:lnTo>
                  <a:lnTo>
                    <a:pt x="264" y="66"/>
                  </a:lnTo>
                  <a:lnTo>
                    <a:pt x="264" y="72"/>
                  </a:lnTo>
                  <a:lnTo>
                    <a:pt x="270" y="78"/>
                  </a:lnTo>
                  <a:lnTo>
                    <a:pt x="274" y="82"/>
                  </a:lnTo>
                  <a:lnTo>
                    <a:pt x="276" y="86"/>
                  </a:lnTo>
                  <a:lnTo>
                    <a:pt x="280" y="92"/>
                  </a:lnTo>
                  <a:lnTo>
                    <a:pt x="284" y="98"/>
                  </a:lnTo>
                  <a:lnTo>
                    <a:pt x="288" y="104"/>
                  </a:lnTo>
                  <a:lnTo>
                    <a:pt x="292" y="110"/>
                  </a:lnTo>
                  <a:lnTo>
                    <a:pt x="298" y="138"/>
                  </a:lnTo>
                  <a:lnTo>
                    <a:pt x="298" y="136"/>
                  </a:lnTo>
                  <a:lnTo>
                    <a:pt x="300" y="142"/>
                  </a:lnTo>
                  <a:lnTo>
                    <a:pt x="300" y="150"/>
                  </a:lnTo>
                  <a:lnTo>
                    <a:pt x="302" y="156"/>
                  </a:lnTo>
                  <a:lnTo>
                    <a:pt x="304" y="162"/>
                  </a:lnTo>
                  <a:lnTo>
                    <a:pt x="304" y="170"/>
                  </a:lnTo>
                  <a:lnTo>
                    <a:pt x="306" y="204"/>
                  </a:lnTo>
                  <a:lnTo>
                    <a:pt x="302" y="210"/>
                  </a:lnTo>
                  <a:lnTo>
                    <a:pt x="300" y="218"/>
                  </a:lnTo>
                  <a:lnTo>
                    <a:pt x="302" y="222"/>
                  </a:lnTo>
                  <a:lnTo>
                    <a:pt x="304" y="226"/>
                  </a:lnTo>
                  <a:lnTo>
                    <a:pt x="310" y="240"/>
                  </a:lnTo>
                  <a:lnTo>
                    <a:pt x="312" y="246"/>
                  </a:lnTo>
                  <a:lnTo>
                    <a:pt x="318" y="250"/>
                  </a:lnTo>
                  <a:lnTo>
                    <a:pt x="330" y="254"/>
                  </a:lnTo>
                  <a:lnTo>
                    <a:pt x="334" y="256"/>
                  </a:lnTo>
                  <a:lnTo>
                    <a:pt x="338" y="262"/>
                  </a:lnTo>
                  <a:lnTo>
                    <a:pt x="342" y="272"/>
                  </a:lnTo>
                  <a:lnTo>
                    <a:pt x="266" y="322"/>
                  </a:lnTo>
                  <a:lnTo>
                    <a:pt x="238" y="352"/>
                  </a:lnTo>
                  <a:lnTo>
                    <a:pt x="196" y="358"/>
                  </a:lnTo>
                  <a:lnTo>
                    <a:pt x="196" y="342"/>
                  </a:lnTo>
                  <a:lnTo>
                    <a:pt x="184" y="338"/>
                  </a:lnTo>
                  <a:lnTo>
                    <a:pt x="172" y="334"/>
                  </a:lnTo>
                  <a:lnTo>
                    <a:pt x="164" y="326"/>
                  </a:lnTo>
                  <a:lnTo>
                    <a:pt x="160" y="320"/>
                  </a:lnTo>
                  <a:lnTo>
                    <a:pt x="160" y="316"/>
                  </a:lnTo>
                  <a:lnTo>
                    <a:pt x="0" y="196"/>
                  </a:lnTo>
                  <a:lnTo>
                    <a:pt x="0" y="172"/>
                  </a:lnTo>
                  <a:lnTo>
                    <a:pt x="10" y="160"/>
                  </a:lnTo>
                  <a:lnTo>
                    <a:pt x="20" y="156"/>
                  </a:lnTo>
                  <a:lnTo>
                    <a:pt x="36" y="150"/>
                  </a:lnTo>
                  <a:lnTo>
                    <a:pt x="52" y="142"/>
                  </a:lnTo>
                  <a:lnTo>
                    <a:pt x="58" y="138"/>
                  </a:lnTo>
                  <a:lnTo>
                    <a:pt x="60" y="134"/>
                  </a:lnTo>
                  <a:lnTo>
                    <a:pt x="66" y="128"/>
                  </a:lnTo>
                  <a:lnTo>
                    <a:pt x="72" y="126"/>
                  </a:lnTo>
                  <a:lnTo>
                    <a:pt x="76" y="124"/>
                  </a:lnTo>
                  <a:lnTo>
                    <a:pt x="78" y="122"/>
                  </a:lnTo>
                  <a:lnTo>
                    <a:pt x="78" y="120"/>
                  </a:lnTo>
                  <a:lnTo>
                    <a:pt x="78" y="110"/>
                  </a:lnTo>
                  <a:lnTo>
                    <a:pt x="86" y="108"/>
                  </a:lnTo>
                  <a:lnTo>
                    <a:pt x="92" y="104"/>
                  </a:lnTo>
                  <a:lnTo>
                    <a:pt x="98" y="100"/>
                  </a:lnTo>
                  <a:lnTo>
                    <a:pt x="104" y="100"/>
                  </a:lnTo>
                  <a:lnTo>
                    <a:pt x="114" y="100"/>
                  </a:lnTo>
                  <a:lnTo>
                    <a:pt x="118" y="100"/>
                  </a:lnTo>
                  <a:lnTo>
                    <a:pt x="120" y="98"/>
                  </a:lnTo>
                  <a:lnTo>
                    <a:pt x="122" y="94"/>
                  </a:lnTo>
                  <a:lnTo>
                    <a:pt x="112" y="66"/>
                  </a:lnTo>
                  <a:lnTo>
                    <a:pt x="104" y="40"/>
                  </a:lnTo>
                  <a:lnTo>
                    <a:pt x="106" y="40"/>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70" name="Freeform 768">
              <a:extLst>
                <a:ext uri="{FF2B5EF4-FFF2-40B4-BE49-F238E27FC236}">
                  <a16:creationId xmlns:a16="http://schemas.microsoft.com/office/drawing/2014/main" id="{329BDC53-3307-46D1-8AF2-87AC88DDB84E}"/>
                </a:ext>
              </a:extLst>
            </p:cNvPr>
            <p:cNvSpPr>
              <a:spLocks/>
            </p:cNvSpPr>
            <p:nvPr/>
          </p:nvSpPr>
          <p:spPr bwMode="gray">
            <a:xfrm>
              <a:off x="2401905" y="1022336"/>
              <a:ext cx="216076" cy="203034"/>
            </a:xfrm>
            <a:custGeom>
              <a:avLst/>
              <a:gdLst>
                <a:gd name="T0" fmla="*/ 2147483647 w 194"/>
                <a:gd name="T1" fmla="*/ 2147483647 h 166"/>
                <a:gd name="T2" fmla="*/ 2147483647 w 194"/>
                <a:gd name="T3" fmla="*/ 2147483647 h 166"/>
                <a:gd name="T4" fmla="*/ 2147483647 w 194"/>
                <a:gd name="T5" fmla="*/ 2147483647 h 166"/>
                <a:gd name="T6" fmla="*/ 2147483647 w 194"/>
                <a:gd name="T7" fmla="*/ 2147483647 h 166"/>
                <a:gd name="T8" fmla="*/ 2147483647 w 194"/>
                <a:gd name="T9" fmla="*/ 2147483647 h 166"/>
                <a:gd name="T10" fmla="*/ 2147483647 w 194"/>
                <a:gd name="T11" fmla="*/ 2147483647 h 166"/>
                <a:gd name="T12" fmla="*/ 2147483647 w 194"/>
                <a:gd name="T13" fmla="*/ 2147483647 h 166"/>
                <a:gd name="T14" fmla="*/ 2147483647 w 194"/>
                <a:gd name="T15" fmla="*/ 2147483647 h 166"/>
                <a:gd name="T16" fmla="*/ 2147483647 w 194"/>
                <a:gd name="T17" fmla="*/ 2147483647 h 166"/>
                <a:gd name="T18" fmla="*/ 2147483647 w 194"/>
                <a:gd name="T19" fmla="*/ 2147483647 h 166"/>
                <a:gd name="T20" fmla="*/ 2147483647 w 194"/>
                <a:gd name="T21" fmla="*/ 2147483647 h 166"/>
                <a:gd name="T22" fmla="*/ 2147483647 w 194"/>
                <a:gd name="T23" fmla="*/ 2147483647 h 166"/>
                <a:gd name="T24" fmla="*/ 2147483647 w 194"/>
                <a:gd name="T25" fmla="*/ 2147483647 h 166"/>
                <a:gd name="T26" fmla="*/ 2147483647 w 194"/>
                <a:gd name="T27" fmla="*/ 2147483647 h 166"/>
                <a:gd name="T28" fmla="*/ 2147483647 w 194"/>
                <a:gd name="T29" fmla="*/ 2147483647 h 166"/>
                <a:gd name="T30" fmla="*/ 2147483647 w 194"/>
                <a:gd name="T31" fmla="*/ 2147483647 h 166"/>
                <a:gd name="T32" fmla="*/ 2147483647 w 194"/>
                <a:gd name="T33" fmla="*/ 2147483647 h 166"/>
                <a:gd name="T34" fmla="*/ 2147483647 w 194"/>
                <a:gd name="T35" fmla="*/ 2147483647 h 166"/>
                <a:gd name="T36" fmla="*/ 2147483647 w 194"/>
                <a:gd name="T37" fmla="*/ 2147483647 h 166"/>
                <a:gd name="T38" fmla="*/ 2147483647 w 194"/>
                <a:gd name="T39" fmla="*/ 2147483647 h 166"/>
                <a:gd name="T40" fmla="*/ 2147483647 w 194"/>
                <a:gd name="T41" fmla="*/ 2147483647 h 166"/>
                <a:gd name="T42" fmla="*/ 2147483647 w 194"/>
                <a:gd name="T43" fmla="*/ 2147483647 h 166"/>
                <a:gd name="T44" fmla="*/ 2147483647 w 194"/>
                <a:gd name="T45" fmla="*/ 2147483647 h 166"/>
                <a:gd name="T46" fmla="*/ 2147483647 w 194"/>
                <a:gd name="T47" fmla="*/ 2147483647 h 166"/>
                <a:gd name="T48" fmla="*/ 2147483647 w 194"/>
                <a:gd name="T49" fmla="*/ 2147483647 h 166"/>
                <a:gd name="T50" fmla="*/ 2147483647 w 194"/>
                <a:gd name="T51" fmla="*/ 2147483647 h 166"/>
                <a:gd name="T52" fmla="*/ 2147483647 w 194"/>
                <a:gd name="T53" fmla="*/ 2147483647 h 166"/>
                <a:gd name="T54" fmla="*/ 2147483647 w 194"/>
                <a:gd name="T55" fmla="*/ 2147483647 h 166"/>
                <a:gd name="T56" fmla="*/ 2147483647 w 194"/>
                <a:gd name="T57" fmla="*/ 2147483647 h 166"/>
                <a:gd name="T58" fmla="*/ 2147483647 w 194"/>
                <a:gd name="T59" fmla="*/ 2147483647 h 166"/>
                <a:gd name="T60" fmla="*/ 2147483647 w 194"/>
                <a:gd name="T61" fmla="*/ 2147483647 h 166"/>
                <a:gd name="T62" fmla="*/ 2147483647 w 194"/>
                <a:gd name="T63" fmla="*/ 0 h 166"/>
                <a:gd name="T64" fmla="*/ 2147483647 w 194"/>
                <a:gd name="T65" fmla="*/ 2147483647 h 166"/>
                <a:gd name="T66" fmla="*/ 2147483647 w 194"/>
                <a:gd name="T67" fmla="*/ 2147483647 h 166"/>
                <a:gd name="T68" fmla="*/ 2147483647 w 194"/>
                <a:gd name="T69" fmla="*/ 2147483647 h 166"/>
                <a:gd name="T70" fmla="*/ 2147483647 w 194"/>
                <a:gd name="T71" fmla="*/ 2147483647 h 166"/>
                <a:gd name="T72" fmla="*/ 2147483647 w 194"/>
                <a:gd name="T73" fmla="*/ 2147483647 h 166"/>
                <a:gd name="T74" fmla="*/ 2147483647 w 194"/>
                <a:gd name="T75" fmla="*/ 2147483647 h 166"/>
                <a:gd name="T76" fmla="*/ 2147483647 w 194"/>
                <a:gd name="T77" fmla="*/ 2147483647 h 166"/>
                <a:gd name="T78" fmla="*/ 2147483647 w 194"/>
                <a:gd name="T79" fmla="*/ 2147483647 h 166"/>
                <a:gd name="T80" fmla="*/ 2147483647 w 194"/>
                <a:gd name="T81" fmla="*/ 2147483647 h 166"/>
                <a:gd name="T82" fmla="*/ 2147483647 w 194"/>
                <a:gd name="T83" fmla="*/ 2147483647 h 166"/>
                <a:gd name="T84" fmla="*/ 2147483647 w 194"/>
                <a:gd name="T85" fmla="*/ 2147483647 h 166"/>
                <a:gd name="T86" fmla="*/ 2147483647 w 194"/>
                <a:gd name="T87" fmla="*/ 2147483647 h 166"/>
                <a:gd name="T88" fmla="*/ 2147483647 w 194"/>
                <a:gd name="T89" fmla="*/ 2147483647 h 166"/>
                <a:gd name="T90" fmla="*/ 2147483647 w 194"/>
                <a:gd name="T91" fmla="*/ 2147483647 h 166"/>
                <a:gd name="T92" fmla="*/ 2147483647 w 194"/>
                <a:gd name="T93" fmla="*/ 2147483647 h 166"/>
                <a:gd name="T94" fmla="*/ 2147483647 w 194"/>
                <a:gd name="T95" fmla="*/ 2147483647 h 166"/>
                <a:gd name="T96" fmla="*/ 2147483647 w 194"/>
                <a:gd name="T97" fmla="*/ 2147483647 h 166"/>
                <a:gd name="T98" fmla="*/ 2147483647 w 194"/>
                <a:gd name="T99" fmla="*/ 2147483647 h 166"/>
                <a:gd name="T100" fmla="*/ 2147483647 w 194"/>
                <a:gd name="T101" fmla="*/ 2147483647 h 166"/>
                <a:gd name="T102" fmla="*/ 2147483647 w 194"/>
                <a:gd name="T103" fmla="*/ 2147483647 h 166"/>
                <a:gd name="T104" fmla="*/ 2147483647 w 194"/>
                <a:gd name="T105" fmla="*/ 2147483647 h 166"/>
                <a:gd name="T106" fmla="*/ 0 w 194"/>
                <a:gd name="T107" fmla="*/ 2147483647 h 166"/>
                <a:gd name="T108" fmla="*/ 2147483647 w 194"/>
                <a:gd name="T109" fmla="*/ 2147483647 h 1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4"/>
                <a:gd name="T166" fmla="*/ 0 h 166"/>
                <a:gd name="T167" fmla="*/ 194 w 194"/>
                <a:gd name="T168" fmla="*/ 166 h 1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4" h="166">
                  <a:moveTo>
                    <a:pt x="72" y="164"/>
                  </a:moveTo>
                  <a:lnTo>
                    <a:pt x="72" y="146"/>
                  </a:lnTo>
                  <a:lnTo>
                    <a:pt x="82" y="134"/>
                  </a:lnTo>
                  <a:lnTo>
                    <a:pt x="92" y="130"/>
                  </a:lnTo>
                  <a:lnTo>
                    <a:pt x="108" y="124"/>
                  </a:lnTo>
                  <a:lnTo>
                    <a:pt x="124" y="116"/>
                  </a:lnTo>
                  <a:lnTo>
                    <a:pt x="130" y="112"/>
                  </a:lnTo>
                  <a:lnTo>
                    <a:pt x="132" y="108"/>
                  </a:lnTo>
                  <a:lnTo>
                    <a:pt x="138" y="102"/>
                  </a:lnTo>
                  <a:lnTo>
                    <a:pt x="144" y="100"/>
                  </a:lnTo>
                  <a:lnTo>
                    <a:pt x="148" y="98"/>
                  </a:lnTo>
                  <a:lnTo>
                    <a:pt x="150" y="96"/>
                  </a:lnTo>
                  <a:lnTo>
                    <a:pt x="150" y="94"/>
                  </a:lnTo>
                  <a:lnTo>
                    <a:pt x="150" y="84"/>
                  </a:lnTo>
                  <a:lnTo>
                    <a:pt x="158" y="82"/>
                  </a:lnTo>
                  <a:lnTo>
                    <a:pt x="164" y="78"/>
                  </a:lnTo>
                  <a:lnTo>
                    <a:pt x="170" y="74"/>
                  </a:lnTo>
                  <a:lnTo>
                    <a:pt x="176" y="74"/>
                  </a:lnTo>
                  <a:lnTo>
                    <a:pt x="186" y="74"/>
                  </a:lnTo>
                  <a:lnTo>
                    <a:pt x="190" y="74"/>
                  </a:lnTo>
                  <a:lnTo>
                    <a:pt x="192" y="72"/>
                  </a:lnTo>
                  <a:lnTo>
                    <a:pt x="194" y="68"/>
                  </a:lnTo>
                  <a:lnTo>
                    <a:pt x="184" y="40"/>
                  </a:lnTo>
                  <a:lnTo>
                    <a:pt x="176" y="14"/>
                  </a:lnTo>
                  <a:lnTo>
                    <a:pt x="178" y="14"/>
                  </a:lnTo>
                  <a:lnTo>
                    <a:pt x="158" y="16"/>
                  </a:lnTo>
                  <a:lnTo>
                    <a:pt x="146" y="14"/>
                  </a:lnTo>
                  <a:lnTo>
                    <a:pt x="136" y="12"/>
                  </a:lnTo>
                  <a:lnTo>
                    <a:pt x="134" y="10"/>
                  </a:lnTo>
                  <a:lnTo>
                    <a:pt x="132" y="6"/>
                  </a:lnTo>
                  <a:lnTo>
                    <a:pt x="130" y="2"/>
                  </a:lnTo>
                  <a:lnTo>
                    <a:pt x="126" y="0"/>
                  </a:lnTo>
                  <a:lnTo>
                    <a:pt x="122" y="2"/>
                  </a:lnTo>
                  <a:lnTo>
                    <a:pt x="118" y="4"/>
                  </a:lnTo>
                  <a:lnTo>
                    <a:pt x="114" y="16"/>
                  </a:lnTo>
                  <a:lnTo>
                    <a:pt x="110" y="28"/>
                  </a:lnTo>
                  <a:lnTo>
                    <a:pt x="106" y="36"/>
                  </a:lnTo>
                  <a:lnTo>
                    <a:pt x="98" y="44"/>
                  </a:lnTo>
                  <a:lnTo>
                    <a:pt x="88" y="48"/>
                  </a:lnTo>
                  <a:lnTo>
                    <a:pt x="80" y="56"/>
                  </a:lnTo>
                  <a:lnTo>
                    <a:pt x="70" y="64"/>
                  </a:lnTo>
                  <a:lnTo>
                    <a:pt x="66" y="70"/>
                  </a:lnTo>
                  <a:lnTo>
                    <a:pt x="64" y="76"/>
                  </a:lnTo>
                  <a:lnTo>
                    <a:pt x="64" y="88"/>
                  </a:lnTo>
                  <a:lnTo>
                    <a:pt x="62" y="102"/>
                  </a:lnTo>
                  <a:lnTo>
                    <a:pt x="58" y="116"/>
                  </a:lnTo>
                  <a:lnTo>
                    <a:pt x="54" y="122"/>
                  </a:lnTo>
                  <a:lnTo>
                    <a:pt x="48" y="128"/>
                  </a:lnTo>
                  <a:lnTo>
                    <a:pt x="34" y="140"/>
                  </a:lnTo>
                  <a:lnTo>
                    <a:pt x="26" y="146"/>
                  </a:lnTo>
                  <a:lnTo>
                    <a:pt x="20" y="150"/>
                  </a:lnTo>
                  <a:lnTo>
                    <a:pt x="12" y="154"/>
                  </a:lnTo>
                  <a:lnTo>
                    <a:pt x="4" y="158"/>
                  </a:lnTo>
                  <a:lnTo>
                    <a:pt x="0" y="166"/>
                  </a:lnTo>
                  <a:lnTo>
                    <a:pt x="72" y="164"/>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71" name="Freeform 769">
              <a:extLst>
                <a:ext uri="{FF2B5EF4-FFF2-40B4-BE49-F238E27FC236}">
                  <a16:creationId xmlns:a16="http://schemas.microsoft.com/office/drawing/2014/main" id="{9CD9E0C5-4FF1-433F-AFC5-7522B80804FE}"/>
                </a:ext>
              </a:extLst>
            </p:cNvPr>
            <p:cNvSpPr>
              <a:spLocks/>
            </p:cNvSpPr>
            <p:nvPr/>
          </p:nvSpPr>
          <p:spPr bwMode="gray">
            <a:xfrm>
              <a:off x="2897329" y="1323304"/>
              <a:ext cx="201750" cy="385765"/>
            </a:xfrm>
            <a:custGeom>
              <a:avLst/>
              <a:gdLst>
                <a:gd name="T0" fmla="*/ 2147483647 w 181"/>
                <a:gd name="T1" fmla="*/ 2147483647 h 314"/>
                <a:gd name="T2" fmla="*/ 2147483647 w 181"/>
                <a:gd name="T3" fmla="*/ 2147483647 h 314"/>
                <a:gd name="T4" fmla="*/ 2147483647 w 181"/>
                <a:gd name="T5" fmla="*/ 2147483647 h 314"/>
                <a:gd name="T6" fmla="*/ 2147483647 w 181"/>
                <a:gd name="T7" fmla="*/ 2147483647 h 314"/>
                <a:gd name="T8" fmla="*/ 2147483647 w 181"/>
                <a:gd name="T9" fmla="*/ 2147483647 h 314"/>
                <a:gd name="T10" fmla="*/ 2147483647 w 181"/>
                <a:gd name="T11" fmla="*/ 2147483647 h 314"/>
                <a:gd name="T12" fmla="*/ 2147483647 w 181"/>
                <a:gd name="T13" fmla="*/ 2147483647 h 314"/>
                <a:gd name="T14" fmla="*/ 2147483647 w 181"/>
                <a:gd name="T15" fmla="*/ 2147483647 h 314"/>
                <a:gd name="T16" fmla="*/ 2147483647 w 181"/>
                <a:gd name="T17" fmla="*/ 2147483647 h 314"/>
                <a:gd name="T18" fmla="*/ 2147483647 w 181"/>
                <a:gd name="T19" fmla="*/ 2147483647 h 314"/>
                <a:gd name="T20" fmla="*/ 2147483647 w 181"/>
                <a:gd name="T21" fmla="*/ 2147483647 h 314"/>
                <a:gd name="T22" fmla="*/ 2147483647 w 181"/>
                <a:gd name="T23" fmla="*/ 2147483647 h 314"/>
                <a:gd name="T24" fmla="*/ 2147483647 w 181"/>
                <a:gd name="T25" fmla="*/ 2147483647 h 314"/>
                <a:gd name="T26" fmla="*/ 2147483647 w 181"/>
                <a:gd name="T27" fmla="*/ 2147483647 h 314"/>
                <a:gd name="T28" fmla="*/ 2147483647 w 181"/>
                <a:gd name="T29" fmla="*/ 2147483647 h 314"/>
                <a:gd name="T30" fmla="*/ 2147483647 w 181"/>
                <a:gd name="T31" fmla="*/ 2147483647 h 314"/>
                <a:gd name="T32" fmla="*/ 2147483647 w 181"/>
                <a:gd name="T33" fmla="*/ 2147483647 h 314"/>
                <a:gd name="T34" fmla="*/ 2147483647 w 181"/>
                <a:gd name="T35" fmla="*/ 2147483647 h 314"/>
                <a:gd name="T36" fmla="*/ 2147483647 w 181"/>
                <a:gd name="T37" fmla="*/ 2147483647 h 314"/>
                <a:gd name="T38" fmla="*/ 2147483647 w 181"/>
                <a:gd name="T39" fmla="*/ 2147483647 h 314"/>
                <a:gd name="T40" fmla="*/ 2147483647 w 181"/>
                <a:gd name="T41" fmla="*/ 2147483647 h 314"/>
                <a:gd name="T42" fmla="*/ 2147483647 w 181"/>
                <a:gd name="T43" fmla="*/ 2147483647 h 314"/>
                <a:gd name="T44" fmla="*/ 2147483647 w 181"/>
                <a:gd name="T45" fmla="*/ 2147483647 h 314"/>
                <a:gd name="T46" fmla="*/ 2147483647 w 181"/>
                <a:gd name="T47" fmla="*/ 2147483647 h 314"/>
                <a:gd name="T48" fmla="*/ 2147483647 w 181"/>
                <a:gd name="T49" fmla="*/ 2147483647 h 314"/>
                <a:gd name="T50" fmla="*/ 2147483647 w 181"/>
                <a:gd name="T51" fmla="*/ 2147483647 h 314"/>
                <a:gd name="T52" fmla="*/ 2147483647 w 181"/>
                <a:gd name="T53" fmla="*/ 2147483647 h 314"/>
                <a:gd name="T54" fmla="*/ 2147483647 w 181"/>
                <a:gd name="T55" fmla="*/ 2147483647 h 314"/>
                <a:gd name="T56" fmla="*/ 2147483647 w 181"/>
                <a:gd name="T57" fmla="*/ 2147483647 h 314"/>
                <a:gd name="T58" fmla="*/ 2147483647 w 181"/>
                <a:gd name="T59" fmla="*/ 2147483647 h 314"/>
                <a:gd name="T60" fmla="*/ 2147483647 w 181"/>
                <a:gd name="T61" fmla="*/ 2147483647 h 314"/>
                <a:gd name="T62" fmla="*/ 2147483647 w 181"/>
                <a:gd name="T63" fmla="*/ 2147483647 h 314"/>
                <a:gd name="T64" fmla="*/ 2147483647 w 181"/>
                <a:gd name="T65" fmla="*/ 2147483647 h 314"/>
                <a:gd name="T66" fmla="*/ 2147483647 w 181"/>
                <a:gd name="T67" fmla="*/ 2147483647 h 314"/>
                <a:gd name="T68" fmla="*/ 2147483647 w 181"/>
                <a:gd name="T69" fmla="*/ 2147483647 h 314"/>
                <a:gd name="T70" fmla="*/ 2147483647 w 181"/>
                <a:gd name="T71" fmla="*/ 2147483647 h 314"/>
                <a:gd name="T72" fmla="*/ 2147483647 w 181"/>
                <a:gd name="T73" fmla="*/ 2147483647 h 314"/>
                <a:gd name="T74" fmla="*/ 2147483647 w 181"/>
                <a:gd name="T75" fmla="*/ 2147483647 h 314"/>
                <a:gd name="T76" fmla="*/ 2147483647 w 181"/>
                <a:gd name="T77" fmla="*/ 2147483647 h 314"/>
                <a:gd name="T78" fmla="*/ 2147483647 w 181"/>
                <a:gd name="T79" fmla="*/ 2147483647 h 3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1"/>
                <a:gd name="T121" fmla="*/ 0 h 314"/>
                <a:gd name="T122" fmla="*/ 181 w 181"/>
                <a:gd name="T123" fmla="*/ 314 h 31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1" h="314">
                  <a:moveTo>
                    <a:pt x="175" y="72"/>
                  </a:moveTo>
                  <a:lnTo>
                    <a:pt x="181" y="148"/>
                  </a:lnTo>
                  <a:lnTo>
                    <a:pt x="171" y="150"/>
                  </a:lnTo>
                  <a:lnTo>
                    <a:pt x="165" y="154"/>
                  </a:lnTo>
                  <a:lnTo>
                    <a:pt x="159" y="160"/>
                  </a:lnTo>
                  <a:lnTo>
                    <a:pt x="157" y="168"/>
                  </a:lnTo>
                  <a:lnTo>
                    <a:pt x="153" y="176"/>
                  </a:lnTo>
                  <a:lnTo>
                    <a:pt x="151" y="184"/>
                  </a:lnTo>
                  <a:lnTo>
                    <a:pt x="151" y="204"/>
                  </a:lnTo>
                  <a:lnTo>
                    <a:pt x="149" y="208"/>
                  </a:lnTo>
                  <a:lnTo>
                    <a:pt x="145" y="214"/>
                  </a:lnTo>
                  <a:lnTo>
                    <a:pt x="145" y="216"/>
                  </a:lnTo>
                  <a:lnTo>
                    <a:pt x="147" y="216"/>
                  </a:lnTo>
                  <a:lnTo>
                    <a:pt x="155" y="220"/>
                  </a:lnTo>
                  <a:lnTo>
                    <a:pt x="157" y="228"/>
                  </a:lnTo>
                  <a:lnTo>
                    <a:pt x="159" y="232"/>
                  </a:lnTo>
                  <a:lnTo>
                    <a:pt x="163" y="236"/>
                  </a:lnTo>
                  <a:lnTo>
                    <a:pt x="165" y="244"/>
                  </a:lnTo>
                  <a:lnTo>
                    <a:pt x="157" y="244"/>
                  </a:lnTo>
                  <a:lnTo>
                    <a:pt x="153" y="244"/>
                  </a:lnTo>
                  <a:lnTo>
                    <a:pt x="149" y="246"/>
                  </a:lnTo>
                  <a:lnTo>
                    <a:pt x="141" y="254"/>
                  </a:lnTo>
                  <a:lnTo>
                    <a:pt x="137" y="264"/>
                  </a:lnTo>
                  <a:lnTo>
                    <a:pt x="133" y="274"/>
                  </a:lnTo>
                  <a:lnTo>
                    <a:pt x="131" y="276"/>
                  </a:lnTo>
                  <a:lnTo>
                    <a:pt x="127" y="278"/>
                  </a:lnTo>
                  <a:lnTo>
                    <a:pt x="116" y="280"/>
                  </a:lnTo>
                  <a:lnTo>
                    <a:pt x="96" y="282"/>
                  </a:lnTo>
                  <a:lnTo>
                    <a:pt x="94" y="290"/>
                  </a:lnTo>
                  <a:lnTo>
                    <a:pt x="92" y="296"/>
                  </a:lnTo>
                  <a:lnTo>
                    <a:pt x="88" y="300"/>
                  </a:lnTo>
                  <a:lnTo>
                    <a:pt x="82" y="304"/>
                  </a:lnTo>
                  <a:lnTo>
                    <a:pt x="68" y="308"/>
                  </a:lnTo>
                  <a:lnTo>
                    <a:pt x="56" y="310"/>
                  </a:lnTo>
                  <a:lnTo>
                    <a:pt x="52" y="308"/>
                  </a:lnTo>
                  <a:lnTo>
                    <a:pt x="50" y="306"/>
                  </a:lnTo>
                  <a:lnTo>
                    <a:pt x="46" y="308"/>
                  </a:lnTo>
                  <a:lnTo>
                    <a:pt x="42" y="312"/>
                  </a:lnTo>
                  <a:lnTo>
                    <a:pt x="40" y="314"/>
                  </a:lnTo>
                  <a:lnTo>
                    <a:pt x="38" y="312"/>
                  </a:lnTo>
                  <a:lnTo>
                    <a:pt x="36" y="302"/>
                  </a:lnTo>
                  <a:lnTo>
                    <a:pt x="32" y="294"/>
                  </a:lnTo>
                  <a:lnTo>
                    <a:pt x="22" y="282"/>
                  </a:lnTo>
                  <a:lnTo>
                    <a:pt x="14" y="274"/>
                  </a:lnTo>
                  <a:lnTo>
                    <a:pt x="8" y="270"/>
                  </a:lnTo>
                  <a:lnTo>
                    <a:pt x="10" y="268"/>
                  </a:lnTo>
                  <a:lnTo>
                    <a:pt x="12" y="266"/>
                  </a:lnTo>
                  <a:lnTo>
                    <a:pt x="20" y="264"/>
                  </a:lnTo>
                  <a:lnTo>
                    <a:pt x="38" y="264"/>
                  </a:lnTo>
                  <a:lnTo>
                    <a:pt x="30" y="256"/>
                  </a:lnTo>
                  <a:lnTo>
                    <a:pt x="30" y="252"/>
                  </a:lnTo>
                  <a:lnTo>
                    <a:pt x="28" y="246"/>
                  </a:lnTo>
                  <a:lnTo>
                    <a:pt x="30" y="226"/>
                  </a:lnTo>
                  <a:lnTo>
                    <a:pt x="28" y="220"/>
                  </a:lnTo>
                  <a:lnTo>
                    <a:pt x="24" y="214"/>
                  </a:lnTo>
                  <a:lnTo>
                    <a:pt x="18" y="206"/>
                  </a:lnTo>
                  <a:lnTo>
                    <a:pt x="14" y="200"/>
                  </a:lnTo>
                  <a:lnTo>
                    <a:pt x="10" y="202"/>
                  </a:lnTo>
                  <a:lnTo>
                    <a:pt x="8" y="200"/>
                  </a:lnTo>
                  <a:lnTo>
                    <a:pt x="4" y="194"/>
                  </a:lnTo>
                  <a:lnTo>
                    <a:pt x="0" y="188"/>
                  </a:lnTo>
                  <a:lnTo>
                    <a:pt x="2" y="178"/>
                  </a:lnTo>
                  <a:lnTo>
                    <a:pt x="4" y="168"/>
                  </a:lnTo>
                  <a:lnTo>
                    <a:pt x="8" y="160"/>
                  </a:lnTo>
                  <a:lnTo>
                    <a:pt x="14" y="154"/>
                  </a:lnTo>
                  <a:lnTo>
                    <a:pt x="24" y="140"/>
                  </a:lnTo>
                  <a:lnTo>
                    <a:pt x="28" y="134"/>
                  </a:lnTo>
                  <a:lnTo>
                    <a:pt x="32" y="126"/>
                  </a:lnTo>
                  <a:lnTo>
                    <a:pt x="32" y="82"/>
                  </a:lnTo>
                  <a:lnTo>
                    <a:pt x="32" y="76"/>
                  </a:lnTo>
                  <a:lnTo>
                    <a:pt x="34" y="72"/>
                  </a:lnTo>
                  <a:lnTo>
                    <a:pt x="36" y="68"/>
                  </a:lnTo>
                  <a:lnTo>
                    <a:pt x="38" y="62"/>
                  </a:lnTo>
                  <a:lnTo>
                    <a:pt x="36" y="50"/>
                  </a:lnTo>
                  <a:lnTo>
                    <a:pt x="30" y="36"/>
                  </a:lnTo>
                  <a:lnTo>
                    <a:pt x="24" y="22"/>
                  </a:lnTo>
                  <a:lnTo>
                    <a:pt x="20" y="8"/>
                  </a:lnTo>
                  <a:lnTo>
                    <a:pt x="22" y="6"/>
                  </a:lnTo>
                  <a:lnTo>
                    <a:pt x="38" y="0"/>
                  </a:lnTo>
                  <a:lnTo>
                    <a:pt x="175" y="74"/>
                  </a:lnTo>
                  <a:lnTo>
                    <a:pt x="175" y="72"/>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72" name="Freeform 770">
              <a:extLst>
                <a:ext uri="{FF2B5EF4-FFF2-40B4-BE49-F238E27FC236}">
                  <a16:creationId xmlns:a16="http://schemas.microsoft.com/office/drawing/2014/main" id="{9DAAD496-FD67-4D59-B90A-DCA9872801C6}"/>
                </a:ext>
              </a:extLst>
            </p:cNvPr>
            <p:cNvSpPr>
              <a:spLocks/>
            </p:cNvSpPr>
            <p:nvPr/>
          </p:nvSpPr>
          <p:spPr bwMode="gray">
            <a:xfrm>
              <a:off x="3058490" y="1334054"/>
              <a:ext cx="316355" cy="465784"/>
            </a:xfrm>
            <a:custGeom>
              <a:avLst/>
              <a:gdLst>
                <a:gd name="T0" fmla="*/ 2147483647 w 284"/>
                <a:gd name="T1" fmla="*/ 2147483647 h 380"/>
                <a:gd name="T2" fmla="*/ 2147483647 w 284"/>
                <a:gd name="T3" fmla="*/ 2147483647 h 380"/>
                <a:gd name="T4" fmla="*/ 2147483647 w 284"/>
                <a:gd name="T5" fmla="*/ 2147483647 h 380"/>
                <a:gd name="T6" fmla="*/ 2147483647 w 284"/>
                <a:gd name="T7" fmla="*/ 2147483647 h 380"/>
                <a:gd name="T8" fmla="*/ 2147483647 w 284"/>
                <a:gd name="T9" fmla="*/ 2147483647 h 380"/>
                <a:gd name="T10" fmla="*/ 2147483647 w 284"/>
                <a:gd name="T11" fmla="*/ 2147483647 h 380"/>
                <a:gd name="T12" fmla="*/ 2147483647 w 284"/>
                <a:gd name="T13" fmla="*/ 2147483647 h 380"/>
                <a:gd name="T14" fmla="*/ 2147483647 w 284"/>
                <a:gd name="T15" fmla="*/ 2147483647 h 380"/>
                <a:gd name="T16" fmla="*/ 2147483647 w 284"/>
                <a:gd name="T17" fmla="*/ 2147483647 h 380"/>
                <a:gd name="T18" fmla="*/ 2147483647 w 284"/>
                <a:gd name="T19" fmla="*/ 2147483647 h 380"/>
                <a:gd name="T20" fmla="*/ 2147483647 w 284"/>
                <a:gd name="T21" fmla="*/ 2147483647 h 380"/>
                <a:gd name="T22" fmla="*/ 2147483647 w 284"/>
                <a:gd name="T23" fmla="*/ 2147483647 h 380"/>
                <a:gd name="T24" fmla="*/ 2147483647 w 284"/>
                <a:gd name="T25" fmla="*/ 2147483647 h 380"/>
                <a:gd name="T26" fmla="*/ 2147483647 w 284"/>
                <a:gd name="T27" fmla="*/ 2147483647 h 380"/>
                <a:gd name="T28" fmla="*/ 2147483647 w 284"/>
                <a:gd name="T29" fmla="*/ 2147483647 h 380"/>
                <a:gd name="T30" fmla="*/ 2147483647 w 284"/>
                <a:gd name="T31" fmla="*/ 2147483647 h 380"/>
                <a:gd name="T32" fmla="*/ 2147483647 w 284"/>
                <a:gd name="T33" fmla="*/ 2147483647 h 380"/>
                <a:gd name="T34" fmla="*/ 2147483647 w 284"/>
                <a:gd name="T35" fmla="*/ 2147483647 h 380"/>
                <a:gd name="T36" fmla="*/ 2147483647 w 284"/>
                <a:gd name="T37" fmla="*/ 2147483647 h 380"/>
                <a:gd name="T38" fmla="*/ 2147483647 w 284"/>
                <a:gd name="T39" fmla="*/ 2147483647 h 380"/>
                <a:gd name="T40" fmla="*/ 2147483647 w 284"/>
                <a:gd name="T41" fmla="*/ 2147483647 h 380"/>
                <a:gd name="T42" fmla="*/ 2147483647 w 284"/>
                <a:gd name="T43" fmla="*/ 2147483647 h 380"/>
                <a:gd name="T44" fmla="*/ 2147483647 w 284"/>
                <a:gd name="T45" fmla="*/ 2147483647 h 380"/>
                <a:gd name="T46" fmla="*/ 2147483647 w 284"/>
                <a:gd name="T47" fmla="*/ 2147483647 h 380"/>
                <a:gd name="T48" fmla="*/ 2147483647 w 284"/>
                <a:gd name="T49" fmla="*/ 2147483647 h 380"/>
                <a:gd name="T50" fmla="*/ 2147483647 w 284"/>
                <a:gd name="T51" fmla="*/ 2147483647 h 380"/>
                <a:gd name="T52" fmla="*/ 2147483647 w 284"/>
                <a:gd name="T53" fmla="*/ 2147483647 h 380"/>
                <a:gd name="T54" fmla="*/ 2147483647 w 284"/>
                <a:gd name="T55" fmla="*/ 2147483647 h 380"/>
                <a:gd name="T56" fmla="*/ 2147483647 w 284"/>
                <a:gd name="T57" fmla="*/ 2147483647 h 380"/>
                <a:gd name="T58" fmla="*/ 2147483647 w 284"/>
                <a:gd name="T59" fmla="*/ 2147483647 h 380"/>
                <a:gd name="T60" fmla="*/ 2147483647 w 284"/>
                <a:gd name="T61" fmla="*/ 2147483647 h 380"/>
                <a:gd name="T62" fmla="*/ 2147483647 w 284"/>
                <a:gd name="T63" fmla="*/ 2147483647 h 380"/>
                <a:gd name="T64" fmla="*/ 2147483647 w 284"/>
                <a:gd name="T65" fmla="*/ 2147483647 h 380"/>
                <a:gd name="T66" fmla="*/ 2147483647 w 284"/>
                <a:gd name="T67" fmla="*/ 2147483647 h 380"/>
                <a:gd name="T68" fmla="*/ 2147483647 w 284"/>
                <a:gd name="T69" fmla="*/ 2147483647 h 380"/>
                <a:gd name="T70" fmla="*/ 2147483647 w 284"/>
                <a:gd name="T71" fmla="*/ 2147483647 h 380"/>
                <a:gd name="T72" fmla="*/ 2147483647 w 284"/>
                <a:gd name="T73" fmla="*/ 2147483647 h 380"/>
                <a:gd name="T74" fmla="*/ 2147483647 w 284"/>
                <a:gd name="T75" fmla="*/ 2147483647 h 380"/>
                <a:gd name="T76" fmla="*/ 2147483647 w 284"/>
                <a:gd name="T77" fmla="*/ 2147483647 h 380"/>
                <a:gd name="T78" fmla="*/ 2147483647 w 284"/>
                <a:gd name="T79" fmla="*/ 2147483647 h 380"/>
                <a:gd name="T80" fmla="*/ 2147483647 w 284"/>
                <a:gd name="T81" fmla="*/ 2147483647 h 380"/>
                <a:gd name="T82" fmla="*/ 2147483647 w 284"/>
                <a:gd name="T83" fmla="*/ 2147483647 h 380"/>
                <a:gd name="T84" fmla="*/ 2147483647 w 284"/>
                <a:gd name="T85" fmla="*/ 2147483647 h 380"/>
                <a:gd name="T86" fmla="*/ 2147483647 w 284"/>
                <a:gd name="T87" fmla="*/ 2147483647 h 380"/>
                <a:gd name="T88" fmla="*/ 2147483647 w 284"/>
                <a:gd name="T89" fmla="*/ 2147483647 h 380"/>
                <a:gd name="T90" fmla="*/ 2147483647 w 284"/>
                <a:gd name="T91" fmla="*/ 0 h 380"/>
                <a:gd name="T92" fmla="*/ 2147483647 w 284"/>
                <a:gd name="T93" fmla="*/ 2147483647 h 380"/>
                <a:gd name="T94" fmla="*/ 2147483647 w 284"/>
                <a:gd name="T95" fmla="*/ 2147483647 h 380"/>
                <a:gd name="T96" fmla="*/ 2147483647 w 284"/>
                <a:gd name="T97" fmla="*/ 2147483647 h 380"/>
                <a:gd name="T98" fmla="*/ 2147483647 w 284"/>
                <a:gd name="T99" fmla="*/ 2147483647 h 380"/>
                <a:gd name="T100" fmla="*/ 2147483647 w 284"/>
                <a:gd name="T101" fmla="*/ 2147483647 h 380"/>
                <a:gd name="T102" fmla="*/ 2147483647 w 284"/>
                <a:gd name="T103" fmla="*/ 2147483647 h 380"/>
                <a:gd name="T104" fmla="*/ 2147483647 w 284"/>
                <a:gd name="T105" fmla="*/ 2147483647 h 380"/>
                <a:gd name="T106" fmla="*/ 2147483647 w 284"/>
                <a:gd name="T107" fmla="*/ 2147483647 h 380"/>
                <a:gd name="T108" fmla="*/ 2147483647 w 284"/>
                <a:gd name="T109" fmla="*/ 2147483647 h 380"/>
                <a:gd name="T110" fmla="*/ 0 w 284"/>
                <a:gd name="T111" fmla="*/ 2147483647 h 380"/>
                <a:gd name="T112" fmla="*/ 2147483647 w 284"/>
                <a:gd name="T113" fmla="*/ 2147483647 h 380"/>
                <a:gd name="T114" fmla="*/ 2147483647 w 284"/>
                <a:gd name="T115" fmla="*/ 2147483647 h 380"/>
                <a:gd name="T116" fmla="*/ 2147483647 w 284"/>
                <a:gd name="T117" fmla="*/ 2147483647 h 3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4"/>
                <a:gd name="T178" fmla="*/ 0 h 380"/>
                <a:gd name="T179" fmla="*/ 284 w 284"/>
                <a:gd name="T180" fmla="*/ 380 h 3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4" h="380">
                  <a:moveTo>
                    <a:pt x="18" y="234"/>
                  </a:moveTo>
                  <a:lnTo>
                    <a:pt x="20" y="234"/>
                  </a:lnTo>
                  <a:lnTo>
                    <a:pt x="22" y="242"/>
                  </a:lnTo>
                  <a:lnTo>
                    <a:pt x="26" y="250"/>
                  </a:lnTo>
                  <a:lnTo>
                    <a:pt x="28" y="258"/>
                  </a:lnTo>
                  <a:lnTo>
                    <a:pt x="30" y="266"/>
                  </a:lnTo>
                  <a:lnTo>
                    <a:pt x="30" y="280"/>
                  </a:lnTo>
                  <a:lnTo>
                    <a:pt x="42" y="280"/>
                  </a:lnTo>
                  <a:lnTo>
                    <a:pt x="42" y="284"/>
                  </a:lnTo>
                  <a:lnTo>
                    <a:pt x="44" y="286"/>
                  </a:lnTo>
                  <a:lnTo>
                    <a:pt x="50" y="290"/>
                  </a:lnTo>
                  <a:lnTo>
                    <a:pt x="56" y="294"/>
                  </a:lnTo>
                  <a:lnTo>
                    <a:pt x="58" y="296"/>
                  </a:lnTo>
                  <a:lnTo>
                    <a:pt x="58" y="302"/>
                  </a:lnTo>
                  <a:lnTo>
                    <a:pt x="62" y="308"/>
                  </a:lnTo>
                  <a:lnTo>
                    <a:pt x="66" y="312"/>
                  </a:lnTo>
                  <a:lnTo>
                    <a:pt x="76" y="322"/>
                  </a:lnTo>
                  <a:lnTo>
                    <a:pt x="86" y="330"/>
                  </a:lnTo>
                  <a:lnTo>
                    <a:pt x="90" y="334"/>
                  </a:lnTo>
                  <a:lnTo>
                    <a:pt x="94" y="340"/>
                  </a:lnTo>
                  <a:lnTo>
                    <a:pt x="94" y="346"/>
                  </a:lnTo>
                  <a:lnTo>
                    <a:pt x="94" y="350"/>
                  </a:lnTo>
                  <a:lnTo>
                    <a:pt x="96" y="352"/>
                  </a:lnTo>
                  <a:lnTo>
                    <a:pt x="106" y="360"/>
                  </a:lnTo>
                  <a:lnTo>
                    <a:pt x="112" y="362"/>
                  </a:lnTo>
                  <a:lnTo>
                    <a:pt x="120" y="366"/>
                  </a:lnTo>
                  <a:lnTo>
                    <a:pt x="120" y="362"/>
                  </a:lnTo>
                  <a:lnTo>
                    <a:pt x="124" y="362"/>
                  </a:lnTo>
                  <a:lnTo>
                    <a:pt x="128" y="366"/>
                  </a:lnTo>
                  <a:lnTo>
                    <a:pt x="134" y="362"/>
                  </a:lnTo>
                  <a:lnTo>
                    <a:pt x="142" y="362"/>
                  </a:lnTo>
                  <a:lnTo>
                    <a:pt x="144" y="366"/>
                  </a:lnTo>
                  <a:lnTo>
                    <a:pt x="146" y="372"/>
                  </a:lnTo>
                  <a:lnTo>
                    <a:pt x="156" y="380"/>
                  </a:lnTo>
                  <a:lnTo>
                    <a:pt x="160" y="378"/>
                  </a:lnTo>
                  <a:lnTo>
                    <a:pt x="168" y="376"/>
                  </a:lnTo>
                  <a:lnTo>
                    <a:pt x="192" y="376"/>
                  </a:lnTo>
                  <a:lnTo>
                    <a:pt x="200" y="376"/>
                  </a:lnTo>
                  <a:lnTo>
                    <a:pt x="206" y="372"/>
                  </a:lnTo>
                  <a:lnTo>
                    <a:pt x="212" y="368"/>
                  </a:lnTo>
                  <a:lnTo>
                    <a:pt x="216" y="362"/>
                  </a:lnTo>
                  <a:lnTo>
                    <a:pt x="244" y="362"/>
                  </a:lnTo>
                  <a:lnTo>
                    <a:pt x="240" y="354"/>
                  </a:lnTo>
                  <a:lnTo>
                    <a:pt x="236" y="348"/>
                  </a:lnTo>
                  <a:lnTo>
                    <a:pt x="232" y="342"/>
                  </a:lnTo>
                  <a:lnTo>
                    <a:pt x="228" y="336"/>
                  </a:lnTo>
                  <a:lnTo>
                    <a:pt x="226" y="322"/>
                  </a:lnTo>
                  <a:lnTo>
                    <a:pt x="222" y="318"/>
                  </a:lnTo>
                  <a:lnTo>
                    <a:pt x="218" y="314"/>
                  </a:lnTo>
                  <a:lnTo>
                    <a:pt x="204" y="304"/>
                  </a:lnTo>
                  <a:lnTo>
                    <a:pt x="198" y="298"/>
                  </a:lnTo>
                  <a:lnTo>
                    <a:pt x="194" y="294"/>
                  </a:lnTo>
                  <a:lnTo>
                    <a:pt x="194" y="292"/>
                  </a:lnTo>
                  <a:lnTo>
                    <a:pt x="196" y="290"/>
                  </a:lnTo>
                  <a:lnTo>
                    <a:pt x="200" y="288"/>
                  </a:lnTo>
                  <a:lnTo>
                    <a:pt x="206" y="286"/>
                  </a:lnTo>
                  <a:lnTo>
                    <a:pt x="210" y="282"/>
                  </a:lnTo>
                  <a:lnTo>
                    <a:pt x="212" y="270"/>
                  </a:lnTo>
                  <a:lnTo>
                    <a:pt x="212" y="262"/>
                  </a:lnTo>
                  <a:lnTo>
                    <a:pt x="212" y="252"/>
                  </a:lnTo>
                  <a:lnTo>
                    <a:pt x="214" y="242"/>
                  </a:lnTo>
                  <a:lnTo>
                    <a:pt x="218" y="240"/>
                  </a:lnTo>
                  <a:lnTo>
                    <a:pt x="226" y="238"/>
                  </a:lnTo>
                  <a:lnTo>
                    <a:pt x="228" y="228"/>
                  </a:lnTo>
                  <a:lnTo>
                    <a:pt x="230" y="218"/>
                  </a:lnTo>
                  <a:lnTo>
                    <a:pt x="238" y="204"/>
                  </a:lnTo>
                  <a:lnTo>
                    <a:pt x="248" y="190"/>
                  </a:lnTo>
                  <a:lnTo>
                    <a:pt x="250" y="182"/>
                  </a:lnTo>
                  <a:lnTo>
                    <a:pt x="250" y="174"/>
                  </a:lnTo>
                  <a:lnTo>
                    <a:pt x="250" y="152"/>
                  </a:lnTo>
                  <a:lnTo>
                    <a:pt x="252" y="144"/>
                  </a:lnTo>
                  <a:lnTo>
                    <a:pt x="254" y="136"/>
                  </a:lnTo>
                  <a:lnTo>
                    <a:pt x="256" y="128"/>
                  </a:lnTo>
                  <a:lnTo>
                    <a:pt x="256" y="116"/>
                  </a:lnTo>
                  <a:lnTo>
                    <a:pt x="264" y="114"/>
                  </a:lnTo>
                  <a:lnTo>
                    <a:pt x="272" y="110"/>
                  </a:lnTo>
                  <a:lnTo>
                    <a:pt x="280" y="104"/>
                  </a:lnTo>
                  <a:lnTo>
                    <a:pt x="284" y="98"/>
                  </a:lnTo>
                  <a:lnTo>
                    <a:pt x="280" y="94"/>
                  </a:lnTo>
                  <a:lnTo>
                    <a:pt x="276" y="90"/>
                  </a:lnTo>
                  <a:lnTo>
                    <a:pt x="272" y="86"/>
                  </a:lnTo>
                  <a:lnTo>
                    <a:pt x="268" y="82"/>
                  </a:lnTo>
                  <a:lnTo>
                    <a:pt x="264" y="72"/>
                  </a:lnTo>
                  <a:lnTo>
                    <a:pt x="260" y="62"/>
                  </a:lnTo>
                  <a:lnTo>
                    <a:pt x="256" y="40"/>
                  </a:lnTo>
                  <a:lnTo>
                    <a:pt x="254" y="30"/>
                  </a:lnTo>
                  <a:lnTo>
                    <a:pt x="250" y="20"/>
                  </a:lnTo>
                  <a:lnTo>
                    <a:pt x="246" y="12"/>
                  </a:lnTo>
                  <a:lnTo>
                    <a:pt x="238" y="8"/>
                  </a:lnTo>
                  <a:lnTo>
                    <a:pt x="232" y="4"/>
                  </a:lnTo>
                  <a:lnTo>
                    <a:pt x="228" y="0"/>
                  </a:lnTo>
                  <a:lnTo>
                    <a:pt x="222" y="0"/>
                  </a:lnTo>
                  <a:lnTo>
                    <a:pt x="218" y="4"/>
                  </a:lnTo>
                  <a:lnTo>
                    <a:pt x="208" y="10"/>
                  </a:lnTo>
                  <a:lnTo>
                    <a:pt x="202" y="18"/>
                  </a:lnTo>
                  <a:lnTo>
                    <a:pt x="192" y="24"/>
                  </a:lnTo>
                  <a:lnTo>
                    <a:pt x="186" y="18"/>
                  </a:lnTo>
                  <a:lnTo>
                    <a:pt x="48" y="18"/>
                  </a:lnTo>
                  <a:lnTo>
                    <a:pt x="48" y="58"/>
                  </a:lnTo>
                  <a:lnTo>
                    <a:pt x="34" y="58"/>
                  </a:lnTo>
                  <a:lnTo>
                    <a:pt x="30" y="66"/>
                  </a:lnTo>
                  <a:lnTo>
                    <a:pt x="36" y="140"/>
                  </a:lnTo>
                  <a:lnTo>
                    <a:pt x="26" y="142"/>
                  </a:lnTo>
                  <a:lnTo>
                    <a:pt x="20" y="146"/>
                  </a:lnTo>
                  <a:lnTo>
                    <a:pt x="14" y="152"/>
                  </a:lnTo>
                  <a:lnTo>
                    <a:pt x="12" y="160"/>
                  </a:lnTo>
                  <a:lnTo>
                    <a:pt x="8" y="168"/>
                  </a:lnTo>
                  <a:lnTo>
                    <a:pt x="6" y="176"/>
                  </a:lnTo>
                  <a:lnTo>
                    <a:pt x="6" y="196"/>
                  </a:lnTo>
                  <a:lnTo>
                    <a:pt x="4" y="200"/>
                  </a:lnTo>
                  <a:lnTo>
                    <a:pt x="0" y="206"/>
                  </a:lnTo>
                  <a:lnTo>
                    <a:pt x="0" y="208"/>
                  </a:lnTo>
                  <a:lnTo>
                    <a:pt x="2" y="208"/>
                  </a:lnTo>
                  <a:lnTo>
                    <a:pt x="10" y="212"/>
                  </a:lnTo>
                  <a:lnTo>
                    <a:pt x="12" y="220"/>
                  </a:lnTo>
                  <a:lnTo>
                    <a:pt x="14" y="224"/>
                  </a:lnTo>
                  <a:lnTo>
                    <a:pt x="18" y="228"/>
                  </a:lnTo>
                  <a:lnTo>
                    <a:pt x="20" y="236"/>
                  </a:lnTo>
                  <a:lnTo>
                    <a:pt x="18" y="234"/>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73" name="Freeform 771">
              <a:extLst>
                <a:ext uri="{FF2B5EF4-FFF2-40B4-BE49-F238E27FC236}">
                  <a16:creationId xmlns:a16="http://schemas.microsoft.com/office/drawing/2014/main" id="{1F50D10B-29EB-4AAB-9024-527A85EDFE45}"/>
                </a:ext>
              </a:extLst>
            </p:cNvPr>
            <p:cNvSpPr>
              <a:spLocks/>
            </p:cNvSpPr>
            <p:nvPr/>
          </p:nvSpPr>
          <p:spPr bwMode="gray">
            <a:xfrm>
              <a:off x="3274566" y="1453485"/>
              <a:ext cx="281735" cy="348741"/>
            </a:xfrm>
            <a:custGeom>
              <a:avLst/>
              <a:gdLst>
                <a:gd name="T0" fmla="*/ 2147483647 w 252"/>
                <a:gd name="T1" fmla="*/ 2147483647 h 284"/>
                <a:gd name="T2" fmla="*/ 2147483647 w 252"/>
                <a:gd name="T3" fmla="*/ 2147483647 h 284"/>
                <a:gd name="T4" fmla="*/ 2147483647 w 252"/>
                <a:gd name="T5" fmla="*/ 2147483647 h 284"/>
                <a:gd name="T6" fmla="*/ 2147483647 w 252"/>
                <a:gd name="T7" fmla="*/ 2147483647 h 284"/>
                <a:gd name="T8" fmla="*/ 2147483647 w 252"/>
                <a:gd name="T9" fmla="*/ 2147483647 h 284"/>
                <a:gd name="T10" fmla="*/ 2147483647 w 252"/>
                <a:gd name="T11" fmla="*/ 2147483647 h 284"/>
                <a:gd name="T12" fmla="*/ 2147483647 w 252"/>
                <a:gd name="T13" fmla="*/ 2147483647 h 284"/>
                <a:gd name="T14" fmla="*/ 2147483647 w 252"/>
                <a:gd name="T15" fmla="*/ 2147483647 h 284"/>
                <a:gd name="T16" fmla="*/ 2147483647 w 252"/>
                <a:gd name="T17" fmla="*/ 2147483647 h 284"/>
                <a:gd name="T18" fmla="*/ 2147483647 w 252"/>
                <a:gd name="T19" fmla="*/ 2147483647 h 284"/>
                <a:gd name="T20" fmla="*/ 2147483647 w 252"/>
                <a:gd name="T21" fmla="*/ 2147483647 h 284"/>
                <a:gd name="T22" fmla="*/ 2147483647 w 252"/>
                <a:gd name="T23" fmla="*/ 2147483647 h 284"/>
                <a:gd name="T24" fmla="*/ 2147483647 w 252"/>
                <a:gd name="T25" fmla="*/ 2147483647 h 284"/>
                <a:gd name="T26" fmla="*/ 2147483647 w 252"/>
                <a:gd name="T27" fmla="*/ 2147483647 h 284"/>
                <a:gd name="T28" fmla="*/ 2147483647 w 252"/>
                <a:gd name="T29" fmla="*/ 2147483647 h 284"/>
                <a:gd name="T30" fmla="*/ 2147483647 w 252"/>
                <a:gd name="T31" fmla="*/ 2147483647 h 284"/>
                <a:gd name="T32" fmla="*/ 2147483647 w 252"/>
                <a:gd name="T33" fmla="*/ 2147483647 h 284"/>
                <a:gd name="T34" fmla="*/ 2147483647 w 252"/>
                <a:gd name="T35" fmla="*/ 2147483647 h 284"/>
                <a:gd name="T36" fmla="*/ 2147483647 w 252"/>
                <a:gd name="T37" fmla="*/ 2147483647 h 284"/>
                <a:gd name="T38" fmla="*/ 2147483647 w 252"/>
                <a:gd name="T39" fmla="*/ 2147483647 h 284"/>
                <a:gd name="T40" fmla="*/ 2147483647 w 252"/>
                <a:gd name="T41" fmla="*/ 2147483647 h 284"/>
                <a:gd name="T42" fmla="*/ 2147483647 w 252"/>
                <a:gd name="T43" fmla="*/ 2147483647 h 284"/>
                <a:gd name="T44" fmla="*/ 2147483647 w 252"/>
                <a:gd name="T45" fmla="*/ 2147483647 h 284"/>
                <a:gd name="T46" fmla="*/ 2147483647 w 252"/>
                <a:gd name="T47" fmla="*/ 2147483647 h 284"/>
                <a:gd name="T48" fmla="*/ 2147483647 w 252"/>
                <a:gd name="T49" fmla="*/ 2147483647 h 284"/>
                <a:gd name="T50" fmla="*/ 2147483647 w 252"/>
                <a:gd name="T51" fmla="*/ 2147483647 h 284"/>
                <a:gd name="T52" fmla="*/ 2147483647 w 252"/>
                <a:gd name="T53" fmla="*/ 2147483647 h 284"/>
                <a:gd name="T54" fmla="*/ 2147483647 w 252"/>
                <a:gd name="T55" fmla="*/ 2147483647 h 284"/>
                <a:gd name="T56" fmla="*/ 2147483647 w 252"/>
                <a:gd name="T57" fmla="*/ 2147483647 h 284"/>
                <a:gd name="T58" fmla="*/ 2147483647 w 252"/>
                <a:gd name="T59" fmla="*/ 2147483647 h 284"/>
                <a:gd name="T60" fmla="*/ 0 w 252"/>
                <a:gd name="T61" fmla="*/ 2147483647 h 284"/>
                <a:gd name="T62" fmla="*/ 2147483647 w 252"/>
                <a:gd name="T63" fmla="*/ 2147483647 h 284"/>
                <a:gd name="T64" fmla="*/ 2147483647 w 252"/>
                <a:gd name="T65" fmla="*/ 2147483647 h 284"/>
                <a:gd name="T66" fmla="*/ 2147483647 w 252"/>
                <a:gd name="T67" fmla="*/ 2147483647 h 284"/>
                <a:gd name="T68" fmla="*/ 2147483647 w 252"/>
                <a:gd name="T69" fmla="*/ 2147483647 h 284"/>
                <a:gd name="T70" fmla="*/ 2147483647 w 252"/>
                <a:gd name="T71" fmla="*/ 2147483647 h 284"/>
                <a:gd name="T72" fmla="*/ 2147483647 w 252"/>
                <a:gd name="T73" fmla="*/ 2147483647 h 284"/>
                <a:gd name="T74" fmla="*/ 2147483647 w 252"/>
                <a:gd name="T75" fmla="*/ 2147483647 h 284"/>
                <a:gd name="T76" fmla="*/ 2147483647 w 252"/>
                <a:gd name="T77" fmla="*/ 2147483647 h 284"/>
                <a:gd name="T78" fmla="*/ 2147483647 w 252"/>
                <a:gd name="T79" fmla="*/ 2147483647 h 284"/>
                <a:gd name="T80" fmla="*/ 2147483647 w 252"/>
                <a:gd name="T81" fmla="*/ 2147483647 h 284"/>
                <a:gd name="T82" fmla="*/ 2147483647 w 252"/>
                <a:gd name="T83" fmla="*/ 2147483647 h 284"/>
                <a:gd name="T84" fmla="*/ 2147483647 w 252"/>
                <a:gd name="T85" fmla="*/ 2147483647 h 284"/>
                <a:gd name="T86" fmla="*/ 2147483647 w 252"/>
                <a:gd name="T87" fmla="*/ 2147483647 h 284"/>
                <a:gd name="T88" fmla="*/ 2147483647 w 252"/>
                <a:gd name="T89" fmla="*/ 2147483647 h 284"/>
                <a:gd name="T90" fmla="*/ 2147483647 w 252"/>
                <a:gd name="T91" fmla="*/ 2147483647 h 284"/>
                <a:gd name="T92" fmla="*/ 2147483647 w 252"/>
                <a:gd name="T93" fmla="*/ 2147483647 h 284"/>
                <a:gd name="T94" fmla="*/ 2147483647 w 252"/>
                <a:gd name="T95" fmla="*/ 2147483647 h 2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2"/>
                <a:gd name="T145" fmla="*/ 0 h 284"/>
                <a:gd name="T146" fmla="*/ 252 w 252"/>
                <a:gd name="T147" fmla="*/ 284 h 2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2" h="284">
                  <a:moveTo>
                    <a:pt x="170" y="102"/>
                  </a:moveTo>
                  <a:lnTo>
                    <a:pt x="164" y="96"/>
                  </a:lnTo>
                  <a:lnTo>
                    <a:pt x="170" y="102"/>
                  </a:lnTo>
                  <a:lnTo>
                    <a:pt x="156" y="112"/>
                  </a:lnTo>
                  <a:lnTo>
                    <a:pt x="150" y="120"/>
                  </a:lnTo>
                  <a:lnTo>
                    <a:pt x="148" y="130"/>
                  </a:lnTo>
                  <a:lnTo>
                    <a:pt x="150" y="136"/>
                  </a:lnTo>
                  <a:lnTo>
                    <a:pt x="154" y="138"/>
                  </a:lnTo>
                  <a:lnTo>
                    <a:pt x="162" y="138"/>
                  </a:lnTo>
                  <a:lnTo>
                    <a:pt x="168" y="134"/>
                  </a:lnTo>
                  <a:lnTo>
                    <a:pt x="168" y="142"/>
                  </a:lnTo>
                  <a:lnTo>
                    <a:pt x="170" y="152"/>
                  </a:lnTo>
                  <a:lnTo>
                    <a:pt x="176" y="164"/>
                  </a:lnTo>
                  <a:lnTo>
                    <a:pt x="186" y="172"/>
                  </a:lnTo>
                  <a:lnTo>
                    <a:pt x="196" y="180"/>
                  </a:lnTo>
                  <a:lnTo>
                    <a:pt x="210" y="186"/>
                  </a:lnTo>
                  <a:lnTo>
                    <a:pt x="224" y="192"/>
                  </a:lnTo>
                  <a:lnTo>
                    <a:pt x="238" y="194"/>
                  </a:lnTo>
                  <a:lnTo>
                    <a:pt x="252" y="196"/>
                  </a:lnTo>
                  <a:lnTo>
                    <a:pt x="246" y="208"/>
                  </a:lnTo>
                  <a:lnTo>
                    <a:pt x="236" y="218"/>
                  </a:lnTo>
                  <a:lnTo>
                    <a:pt x="218" y="240"/>
                  </a:lnTo>
                  <a:lnTo>
                    <a:pt x="214" y="248"/>
                  </a:lnTo>
                  <a:lnTo>
                    <a:pt x="210" y="252"/>
                  </a:lnTo>
                  <a:lnTo>
                    <a:pt x="208" y="254"/>
                  </a:lnTo>
                  <a:lnTo>
                    <a:pt x="202" y="256"/>
                  </a:lnTo>
                  <a:lnTo>
                    <a:pt x="198" y="254"/>
                  </a:lnTo>
                  <a:lnTo>
                    <a:pt x="192" y="254"/>
                  </a:lnTo>
                  <a:lnTo>
                    <a:pt x="186" y="256"/>
                  </a:lnTo>
                  <a:lnTo>
                    <a:pt x="178" y="260"/>
                  </a:lnTo>
                  <a:lnTo>
                    <a:pt x="168" y="268"/>
                  </a:lnTo>
                  <a:lnTo>
                    <a:pt x="158" y="274"/>
                  </a:lnTo>
                  <a:lnTo>
                    <a:pt x="154" y="276"/>
                  </a:lnTo>
                  <a:lnTo>
                    <a:pt x="148" y="276"/>
                  </a:lnTo>
                  <a:lnTo>
                    <a:pt x="142" y="276"/>
                  </a:lnTo>
                  <a:lnTo>
                    <a:pt x="138" y="272"/>
                  </a:lnTo>
                  <a:lnTo>
                    <a:pt x="136" y="270"/>
                  </a:lnTo>
                  <a:lnTo>
                    <a:pt x="132" y="270"/>
                  </a:lnTo>
                  <a:lnTo>
                    <a:pt x="128" y="270"/>
                  </a:lnTo>
                  <a:lnTo>
                    <a:pt x="126" y="272"/>
                  </a:lnTo>
                  <a:lnTo>
                    <a:pt x="122" y="276"/>
                  </a:lnTo>
                  <a:lnTo>
                    <a:pt x="116" y="282"/>
                  </a:lnTo>
                  <a:lnTo>
                    <a:pt x="114" y="284"/>
                  </a:lnTo>
                  <a:lnTo>
                    <a:pt x="110" y="284"/>
                  </a:lnTo>
                  <a:lnTo>
                    <a:pt x="102" y="284"/>
                  </a:lnTo>
                  <a:lnTo>
                    <a:pt x="94" y="280"/>
                  </a:lnTo>
                  <a:lnTo>
                    <a:pt x="80" y="274"/>
                  </a:lnTo>
                  <a:lnTo>
                    <a:pt x="66" y="268"/>
                  </a:lnTo>
                  <a:lnTo>
                    <a:pt x="58" y="266"/>
                  </a:lnTo>
                  <a:lnTo>
                    <a:pt x="48" y="264"/>
                  </a:lnTo>
                  <a:lnTo>
                    <a:pt x="50" y="264"/>
                  </a:lnTo>
                  <a:lnTo>
                    <a:pt x="46" y="256"/>
                  </a:lnTo>
                  <a:lnTo>
                    <a:pt x="42" y="250"/>
                  </a:lnTo>
                  <a:lnTo>
                    <a:pt x="38" y="244"/>
                  </a:lnTo>
                  <a:lnTo>
                    <a:pt x="34" y="238"/>
                  </a:lnTo>
                  <a:lnTo>
                    <a:pt x="32" y="224"/>
                  </a:lnTo>
                  <a:lnTo>
                    <a:pt x="28" y="220"/>
                  </a:lnTo>
                  <a:lnTo>
                    <a:pt x="24" y="216"/>
                  </a:lnTo>
                  <a:lnTo>
                    <a:pt x="10" y="206"/>
                  </a:lnTo>
                  <a:lnTo>
                    <a:pt x="4" y="200"/>
                  </a:lnTo>
                  <a:lnTo>
                    <a:pt x="0" y="196"/>
                  </a:lnTo>
                  <a:lnTo>
                    <a:pt x="0" y="194"/>
                  </a:lnTo>
                  <a:lnTo>
                    <a:pt x="2" y="192"/>
                  </a:lnTo>
                  <a:lnTo>
                    <a:pt x="6" y="190"/>
                  </a:lnTo>
                  <a:lnTo>
                    <a:pt x="12" y="188"/>
                  </a:lnTo>
                  <a:lnTo>
                    <a:pt x="16" y="184"/>
                  </a:lnTo>
                  <a:lnTo>
                    <a:pt x="18" y="172"/>
                  </a:lnTo>
                  <a:lnTo>
                    <a:pt x="18" y="164"/>
                  </a:lnTo>
                  <a:lnTo>
                    <a:pt x="18" y="154"/>
                  </a:lnTo>
                  <a:lnTo>
                    <a:pt x="20" y="144"/>
                  </a:lnTo>
                  <a:lnTo>
                    <a:pt x="24" y="142"/>
                  </a:lnTo>
                  <a:lnTo>
                    <a:pt x="32" y="140"/>
                  </a:lnTo>
                  <a:lnTo>
                    <a:pt x="34" y="130"/>
                  </a:lnTo>
                  <a:lnTo>
                    <a:pt x="36" y="120"/>
                  </a:lnTo>
                  <a:lnTo>
                    <a:pt x="44" y="106"/>
                  </a:lnTo>
                  <a:lnTo>
                    <a:pt x="54" y="92"/>
                  </a:lnTo>
                  <a:lnTo>
                    <a:pt x="56" y="84"/>
                  </a:lnTo>
                  <a:lnTo>
                    <a:pt x="56" y="76"/>
                  </a:lnTo>
                  <a:lnTo>
                    <a:pt x="56" y="54"/>
                  </a:lnTo>
                  <a:lnTo>
                    <a:pt x="58" y="46"/>
                  </a:lnTo>
                  <a:lnTo>
                    <a:pt x="60" y="38"/>
                  </a:lnTo>
                  <a:lnTo>
                    <a:pt x="62" y="30"/>
                  </a:lnTo>
                  <a:lnTo>
                    <a:pt x="62" y="18"/>
                  </a:lnTo>
                  <a:lnTo>
                    <a:pt x="70" y="16"/>
                  </a:lnTo>
                  <a:lnTo>
                    <a:pt x="78" y="12"/>
                  </a:lnTo>
                  <a:lnTo>
                    <a:pt x="86" y="6"/>
                  </a:lnTo>
                  <a:lnTo>
                    <a:pt x="90" y="0"/>
                  </a:lnTo>
                  <a:lnTo>
                    <a:pt x="96" y="12"/>
                  </a:lnTo>
                  <a:lnTo>
                    <a:pt x="102" y="30"/>
                  </a:lnTo>
                  <a:lnTo>
                    <a:pt x="108" y="44"/>
                  </a:lnTo>
                  <a:lnTo>
                    <a:pt x="112" y="48"/>
                  </a:lnTo>
                  <a:lnTo>
                    <a:pt x="118" y="50"/>
                  </a:lnTo>
                  <a:lnTo>
                    <a:pt x="134" y="62"/>
                  </a:lnTo>
                  <a:lnTo>
                    <a:pt x="146" y="74"/>
                  </a:lnTo>
                  <a:lnTo>
                    <a:pt x="164" y="96"/>
                  </a:lnTo>
                  <a:lnTo>
                    <a:pt x="170" y="102"/>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74" name="Freeform 772">
              <a:extLst>
                <a:ext uri="{FF2B5EF4-FFF2-40B4-BE49-F238E27FC236}">
                  <a16:creationId xmlns:a16="http://schemas.microsoft.com/office/drawing/2014/main" id="{C847D1F5-F769-4A15-A01F-5C651FA97FE8}"/>
                </a:ext>
              </a:extLst>
            </p:cNvPr>
            <p:cNvSpPr>
              <a:spLocks/>
            </p:cNvSpPr>
            <p:nvPr/>
          </p:nvSpPr>
          <p:spPr bwMode="gray">
            <a:xfrm>
              <a:off x="3428565" y="1595609"/>
              <a:ext cx="200557" cy="321271"/>
            </a:xfrm>
            <a:custGeom>
              <a:avLst/>
              <a:gdLst>
                <a:gd name="T0" fmla="*/ 2147483647 w 180"/>
                <a:gd name="T1" fmla="*/ 2147483647 h 262"/>
                <a:gd name="T2" fmla="*/ 2147483647 w 180"/>
                <a:gd name="T3" fmla="*/ 2147483647 h 262"/>
                <a:gd name="T4" fmla="*/ 2147483647 w 180"/>
                <a:gd name="T5" fmla="*/ 2147483647 h 262"/>
                <a:gd name="T6" fmla="*/ 2147483647 w 180"/>
                <a:gd name="T7" fmla="*/ 2147483647 h 262"/>
                <a:gd name="T8" fmla="*/ 2147483647 w 180"/>
                <a:gd name="T9" fmla="*/ 2147483647 h 262"/>
                <a:gd name="T10" fmla="*/ 2147483647 w 180"/>
                <a:gd name="T11" fmla="*/ 2147483647 h 262"/>
                <a:gd name="T12" fmla="*/ 2147483647 w 180"/>
                <a:gd name="T13" fmla="*/ 2147483647 h 262"/>
                <a:gd name="T14" fmla="*/ 2147483647 w 180"/>
                <a:gd name="T15" fmla="*/ 2147483647 h 262"/>
                <a:gd name="T16" fmla="*/ 2147483647 w 180"/>
                <a:gd name="T17" fmla="*/ 2147483647 h 262"/>
                <a:gd name="T18" fmla="*/ 2147483647 w 180"/>
                <a:gd name="T19" fmla="*/ 2147483647 h 262"/>
                <a:gd name="T20" fmla="*/ 2147483647 w 180"/>
                <a:gd name="T21" fmla="*/ 2147483647 h 262"/>
                <a:gd name="T22" fmla="*/ 2147483647 w 180"/>
                <a:gd name="T23" fmla="*/ 2147483647 h 262"/>
                <a:gd name="T24" fmla="*/ 2147483647 w 180"/>
                <a:gd name="T25" fmla="*/ 2147483647 h 262"/>
                <a:gd name="T26" fmla="*/ 2147483647 w 180"/>
                <a:gd name="T27" fmla="*/ 2147483647 h 262"/>
                <a:gd name="T28" fmla="*/ 2147483647 w 180"/>
                <a:gd name="T29" fmla="*/ 2147483647 h 262"/>
                <a:gd name="T30" fmla="*/ 2147483647 w 180"/>
                <a:gd name="T31" fmla="*/ 2147483647 h 262"/>
                <a:gd name="T32" fmla="*/ 2147483647 w 180"/>
                <a:gd name="T33" fmla="*/ 2147483647 h 262"/>
                <a:gd name="T34" fmla="*/ 2147483647 w 180"/>
                <a:gd name="T35" fmla="*/ 2147483647 h 262"/>
                <a:gd name="T36" fmla="*/ 2147483647 w 180"/>
                <a:gd name="T37" fmla="*/ 2147483647 h 262"/>
                <a:gd name="T38" fmla="*/ 2147483647 w 180"/>
                <a:gd name="T39" fmla="*/ 2147483647 h 262"/>
                <a:gd name="T40" fmla="*/ 2147483647 w 180"/>
                <a:gd name="T41" fmla="*/ 2147483647 h 262"/>
                <a:gd name="T42" fmla="*/ 2147483647 w 180"/>
                <a:gd name="T43" fmla="*/ 2147483647 h 262"/>
                <a:gd name="T44" fmla="*/ 2147483647 w 180"/>
                <a:gd name="T45" fmla="*/ 2147483647 h 262"/>
                <a:gd name="T46" fmla="*/ 2147483647 w 180"/>
                <a:gd name="T47" fmla="*/ 2147483647 h 262"/>
                <a:gd name="T48" fmla="*/ 2147483647 w 180"/>
                <a:gd name="T49" fmla="*/ 2147483647 h 262"/>
                <a:gd name="T50" fmla="*/ 2147483647 w 180"/>
                <a:gd name="T51" fmla="*/ 2147483647 h 262"/>
                <a:gd name="T52" fmla="*/ 2147483647 w 180"/>
                <a:gd name="T53" fmla="*/ 2147483647 h 262"/>
                <a:gd name="T54" fmla="*/ 2147483647 w 180"/>
                <a:gd name="T55" fmla="*/ 2147483647 h 262"/>
                <a:gd name="T56" fmla="*/ 2147483647 w 180"/>
                <a:gd name="T57" fmla="*/ 2147483647 h 262"/>
                <a:gd name="T58" fmla="*/ 2147483647 w 180"/>
                <a:gd name="T59" fmla="*/ 2147483647 h 262"/>
                <a:gd name="T60" fmla="*/ 2147483647 w 180"/>
                <a:gd name="T61" fmla="*/ 2147483647 h 262"/>
                <a:gd name="T62" fmla="*/ 2147483647 w 180"/>
                <a:gd name="T63" fmla="*/ 2147483647 h 262"/>
                <a:gd name="T64" fmla="*/ 0 w 180"/>
                <a:gd name="T65" fmla="*/ 2147483647 h 262"/>
                <a:gd name="T66" fmla="*/ 2147483647 w 180"/>
                <a:gd name="T67" fmla="*/ 2147483647 h 2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0"/>
                <a:gd name="T103" fmla="*/ 0 h 262"/>
                <a:gd name="T104" fmla="*/ 180 w 180"/>
                <a:gd name="T105" fmla="*/ 262 h 2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0" h="262">
                  <a:moveTo>
                    <a:pt x="18" y="158"/>
                  </a:moveTo>
                  <a:lnTo>
                    <a:pt x="26" y="154"/>
                  </a:lnTo>
                  <a:lnTo>
                    <a:pt x="34" y="148"/>
                  </a:lnTo>
                  <a:lnTo>
                    <a:pt x="42" y="144"/>
                  </a:lnTo>
                  <a:lnTo>
                    <a:pt x="48" y="140"/>
                  </a:lnTo>
                  <a:lnTo>
                    <a:pt x="54" y="138"/>
                  </a:lnTo>
                  <a:lnTo>
                    <a:pt x="60" y="138"/>
                  </a:lnTo>
                  <a:lnTo>
                    <a:pt x="64" y="140"/>
                  </a:lnTo>
                  <a:lnTo>
                    <a:pt x="70" y="138"/>
                  </a:lnTo>
                  <a:lnTo>
                    <a:pt x="72" y="136"/>
                  </a:lnTo>
                  <a:lnTo>
                    <a:pt x="76" y="132"/>
                  </a:lnTo>
                  <a:lnTo>
                    <a:pt x="80" y="124"/>
                  </a:lnTo>
                  <a:lnTo>
                    <a:pt x="98" y="102"/>
                  </a:lnTo>
                  <a:lnTo>
                    <a:pt x="108" y="92"/>
                  </a:lnTo>
                  <a:lnTo>
                    <a:pt x="114" y="80"/>
                  </a:lnTo>
                  <a:lnTo>
                    <a:pt x="100" y="78"/>
                  </a:lnTo>
                  <a:lnTo>
                    <a:pt x="86" y="76"/>
                  </a:lnTo>
                  <a:lnTo>
                    <a:pt x="72" y="70"/>
                  </a:lnTo>
                  <a:lnTo>
                    <a:pt x="58" y="64"/>
                  </a:lnTo>
                  <a:lnTo>
                    <a:pt x="48" y="56"/>
                  </a:lnTo>
                  <a:lnTo>
                    <a:pt x="38" y="48"/>
                  </a:lnTo>
                  <a:lnTo>
                    <a:pt x="32" y="36"/>
                  </a:lnTo>
                  <a:lnTo>
                    <a:pt x="30" y="26"/>
                  </a:lnTo>
                  <a:lnTo>
                    <a:pt x="30" y="18"/>
                  </a:lnTo>
                  <a:lnTo>
                    <a:pt x="42" y="6"/>
                  </a:lnTo>
                  <a:lnTo>
                    <a:pt x="42" y="12"/>
                  </a:lnTo>
                  <a:lnTo>
                    <a:pt x="42" y="14"/>
                  </a:lnTo>
                  <a:lnTo>
                    <a:pt x="42" y="18"/>
                  </a:lnTo>
                  <a:lnTo>
                    <a:pt x="46" y="22"/>
                  </a:lnTo>
                  <a:lnTo>
                    <a:pt x="52" y="26"/>
                  </a:lnTo>
                  <a:lnTo>
                    <a:pt x="56" y="30"/>
                  </a:lnTo>
                  <a:lnTo>
                    <a:pt x="62" y="30"/>
                  </a:lnTo>
                  <a:lnTo>
                    <a:pt x="68" y="30"/>
                  </a:lnTo>
                  <a:lnTo>
                    <a:pt x="72" y="26"/>
                  </a:lnTo>
                  <a:lnTo>
                    <a:pt x="76" y="22"/>
                  </a:lnTo>
                  <a:lnTo>
                    <a:pt x="80" y="22"/>
                  </a:lnTo>
                  <a:lnTo>
                    <a:pt x="94" y="22"/>
                  </a:lnTo>
                  <a:lnTo>
                    <a:pt x="104" y="20"/>
                  </a:lnTo>
                  <a:lnTo>
                    <a:pt x="114" y="18"/>
                  </a:lnTo>
                  <a:lnTo>
                    <a:pt x="128" y="14"/>
                  </a:lnTo>
                  <a:lnTo>
                    <a:pt x="142" y="14"/>
                  </a:lnTo>
                  <a:lnTo>
                    <a:pt x="146" y="14"/>
                  </a:lnTo>
                  <a:lnTo>
                    <a:pt x="150" y="12"/>
                  </a:lnTo>
                  <a:lnTo>
                    <a:pt x="156" y="8"/>
                  </a:lnTo>
                  <a:lnTo>
                    <a:pt x="160" y="2"/>
                  </a:lnTo>
                  <a:lnTo>
                    <a:pt x="164" y="2"/>
                  </a:lnTo>
                  <a:lnTo>
                    <a:pt x="168" y="0"/>
                  </a:lnTo>
                  <a:lnTo>
                    <a:pt x="174" y="2"/>
                  </a:lnTo>
                  <a:lnTo>
                    <a:pt x="180" y="2"/>
                  </a:lnTo>
                  <a:lnTo>
                    <a:pt x="176" y="8"/>
                  </a:lnTo>
                  <a:lnTo>
                    <a:pt x="174" y="16"/>
                  </a:lnTo>
                  <a:lnTo>
                    <a:pt x="174" y="28"/>
                  </a:lnTo>
                  <a:lnTo>
                    <a:pt x="172" y="40"/>
                  </a:lnTo>
                  <a:lnTo>
                    <a:pt x="166" y="54"/>
                  </a:lnTo>
                  <a:lnTo>
                    <a:pt x="156" y="82"/>
                  </a:lnTo>
                  <a:lnTo>
                    <a:pt x="136" y="120"/>
                  </a:lnTo>
                  <a:lnTo>
                    <a:pt x="114" y="152"/>
                  </a:lnTo>
                  <a:lnTo>
                    <a:pt x="104" y="168"/>
                  </a:lnTo>
                  <a:lnTo>
                    <a:pt x="90" y="182"/>
                  </a:lnTo>
                  <a:lnTo>
                    <a:pt x="76" y="196"/>
                  </a:lnTo>
                  <a:lnTo>
                    <a:pt x="60" y="210"/>
                  </a:lnTo>
                  <a:lnTo>
                    <a:pt x="46" y="222"/>
                  </a:lnTo>
                  <a:lnTo>
                    <a:pt x="34" y="234"/>
                  </a:lnTo>
                  <a:lnTo>
                    <a:pt x="12" y="262"/>
                  </a:lnTo>
                  <a:lnTo>
                    <a:pt x="6" y="258"/>
                  </a:lnTo>
                  <a:lnTo>
                    <a:pt x="0" y="254"/>
                  </a:lnTo>
                  <a:lnTo>
                    <a:pt x="0" y="182"/>
                  </a:lnTo>
                  <a:lnTo>
                    <a:pt x="16" y="158"/>
                  </a:lnTo>
                  <a:lnTo>
                    <a:pt x="18" y="158"/>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375" name="Freeform 773">
              <a:extLst>
                <a:ext uri="{FF2B5EF4-FFF2-40B4-BE49-F238E27FC236}">
                  <a16:creationId xmlns:a16="http://schemas.microsoft.com/office/drawing/2014/main" id="{A549A3D1-F4CE-491B-90CA-D1AD5353490C}"/>
                </a:ext>
              </a:extLst>
            </p:cNvPr>
            <p:cNvSpPr>
              <a:spLocks/>
            </p:cNvSpPr>
            <p:nvPr/>
          </p:nvSpPr>
          <p:spPr bwMode="gray">
            <a:xfrm>
              <a:off x="2918817" y="1620690"/>
              <a:ext cx="247115" cy="203034"/>
            </a:xfrm>
            <a:custGeom>
              <a:avLst/>
              <a:gdLst>
                <a:gd name="T0" fmla="*/ 2147483647 w 221"/>
                <a:gd name="T1" fmla="*/ 2147483647 h 166"/>
                <a:gd name="T2" fmla="*/ 2147483647 w 221"/>
                <a:gd name="T3" fmla="*/ 2147483647 h 166"/>
                <a:gd name="T4" fmla="*/ 2147483647 w 221"/>
                <a:gd name="T5" fmla="*/ 2147483647 h 166"/>
                <a:gd name="T6" fmla="*/ 2147483647 w 221"/>
                <a:gd name="T7" fmla="*/ 2147483647 h 166"/>
                <a:gd name="T8" fmla="*/ 2147483647 w 221"/>
                <a:gd name="T9" fmla="*/ 2147483647 h 166"/>
                <a:gd name="T10" fmla="*/ 2147483647 w 221"/>
                <a:gd name="T11" fmla="*/ 2147483647 h 166"/>
                <a:gd name="T12" fmla="*/ 2147483647 w 221"/>
                <a:gd name="T13" fmla="*/ 2147483647 h 166"/>
                <a:gd name="T14" fmla="*/ 2147483647 w 221"/>
                <a:gd name="T15" fmla="*/ 2147483647 h 166"/>
                <a:gd name="T16" fmla="*/ 2147483647 w 221"/>
                <a:gd name="T17" fmla="*/ 2147483647 h 166"/>
                <a:gd name="T18" fmla="*/ 2147483647 w 221"/>
                <a:gd name="T19" fmla="*/ 2147483647 h 166"/>
                <a:gd name="T20" fmla="*/ 2147483647 w 221"/>
                <a:gd name="T21" fmla="*/ 0 h 166"/>
                <a:gd name="T22" fmla="*/ 2147483647 w 221"/>
                <a:gd name="T23" fmla="*/ 2147483647 h 166"/>
                <a:gd name="T24" fmla="*/ 2147483647 w 221"/>
                <a:gd name="T25" fmla="*/ 2147483647 h 166"/>
                <a:gd name="T26" fmla="*/ 2147483647 w 221"/>
                <a:gd name="T27" fmla="*/ 2147483647 h 166"/>
                <a:gd name="T28" fmla="*/ 2147483647 w 221"/>
                <a:gd name="T29" fmla="*/ 2147483647 h 166"/>
                <a:gd name="T30" fmla="*/ 2147483647 w 221"/>
                <a:gd name="T31" fmla="*/ 2147483647 h 166"/>
                <a:gd name="T32" fmla="*/ 2147483647 w 221"/>
                <a:gd name="T33" fmla="*/ 2147483647 h 166"/>
                <a:gd name="T34" fmla="*/ 2147483647 w 221"/>
                <a:gd name="T35" fmla="*/ 2147483647 h 166"/>
                <a:gd name="T36" fmla="*/ 2147483647 w 221"/>
                <a:gd name="T37" fmla="*/ 2147483647 h 166"/>
                <a:gd name="T38" fmla="*/ 2147483647 w 221"/>
                <a:gd name="T39" fmla="*/ 2147483647 h 166"/>
                <a:gd name="T40" fmla="*/ 2147483647 w 221"/>
                <a:gd name="T41" fmla="*/ 2147483647 h 166"/>
                <a:gd name="T42" fmla="*/ 2147483647 w 221"/>
                <a:gd name="T43" fmla="*/ 2147483647 h 166"/>
                <a:gd name="T44" fmla="*/ 2147483647 w 221"/>
                <a:gd name="T45" fmla="*/ 2147483647 h 166"/>
                <a:gd name="T46" fmla="*/ 2147483647 w 221"/>
                <a:gd name="T47" fmla="*/ 2147483647 h 166"/>
                <a:gd name="T48" fmla="*/ 0 w 221"/>
                <a:gd name="T49" fmla="*/ 2147483647 h 166"/>
                <a:gd name="T50" fmla="*/ 2147483647 w 221"/>
                <a:gd name="T51" fmla="*/ 2147483647 h 166"/>
                <a:gd name="T52" fmla="*/ 2147483647 w 221"/>
                <a:gd name="T53" fmla="*/ 2147483647 h 166"/>
                <a:gd name="T54" fmla="*/ 2147483647 w 221"/>
                <a:gd name="T55" fmla="*/ 2147483647 h 166"/>
                <a:gd name="T56" fmla="*/ 2147483647 w 221"/>
                <a:gd name="T57" fmla="*/ 2147483647 h 166"/>
                <a:gd name="T58" fmla="*/ 2147483647 w 221"/>
                <a:gd name="T59" fmla="*/ 2147483647 h 166"/>
                <a:gd name="T60" fmla="*/ 2147483647 w 221"/>
                <a:gd name="T61" fmla="*/ 2147483647 h 166"/>
                <a:gd name="T62" fmla="*/ 2147483647 w 221"/>
                <a:gd name="T63" fmla="*/ 2147483647 h 166"/>
                <a:gd name="T64" fmla="*/ 2147483647 w 221"/>
                <a:gd name="T65" fmla="*/ 2147483647 h 166"/>
                <a:gd name="T66" fmla="*/ 2147483647 w 221"/>
                <a:gd name="T67" fmla="*/ 2147483647 h 166"/>
                <a:gd name="T68" fmla="*/ 2147483647 w 221"/>
                <a:gd name="T69" fmla="*/ 2147483647 h 166"/>
                <a:gd name="T70" fmla="*/ 2147483647 w 221"/>
                <a:gd name="T71" fmla="*/ 2147483647 h 166"/>
                <a:gd name="T72" fmla="*/ 2147483647 w 221"/>
                <a:gd name="T73" fmla="*/ 2147483647 h 166"/>
                <a:gd name="T74" fmla="*/ 2147483647 w 221"/>
                <a:gd name="T75" fmla="*/ 2147483647 h 166"/>
                <a:gd name="T76" fmla="*/ 2147483647 w 221"/>
                <a:gd name="T77" fmla="*/ 2147483647 h 166"/>
                <a:gd name="T78" fmla="*/ 2147483647 w 221"/>
                <a:gd name="T79" fmla="*/ 2147483647 h 166"/>
                <a:gd name="T80" fmla="*/ 2147483647 w 221"/>
                <a:gd name="T81" fmla="*/ 2147483647 h 166"/>
                <a:gd name="T82" fmla="*/ 2147483647 w 221"/>
                <a:gd name="T83" fmla="*/ 2147483647 h 166"/>
                <a:gd name="T84" fmla="*/ 2147483647 w 221"/>
                <a:gd name="T85" fmla="*/ 2147483647 h 166"/>
                <a:gd name="T86" fmla="*/ 2147483647 w 221"/>
                <a:gd name="T87" fmla="*/ 2147483647 h 1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1"/>
                <a:gd name="T133" fmla="*/ 0 h 166"/>
                <a:gd name="T134" fmla="*/ 221 w 221"/>
                <a:gd name="T135" fmla="*/ 166 h 1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1" h="166">
                  <a:moveTo>
                    <a:pt x="221" y="118"/>
                  </a:moveTo>
                  <a:lnTo>
                    <a:pt x="219" y="116"/>
                  </a:lnTo>
                  <a:lnTo>
                    <a:pt x="219" y="112"/>
                  </a:lnTo>
                  <a:lnTo>
                    <a:pt x="219" y="106"/>
                  </a:lnTo>
                  <a:lnTo>
                    <a:pt x="215" y="100"/>
                  </a:lnTo>
                  <a:lnTo>
                    <a:pt x="211" y="96"/>
                  </a:lnTo>
                  <a:lnTo>
                    <a:pt x="201" y="88"/>
                  </a:lnTo>
                  <a:lnTo>
                    <a:pt x="191" y="78"/>
                  </a:lnTo>
                  <a:lnTo>
                    <a:pt x="187" y="74"/>
                  </a:lnTo>
                  <a:lnTo>
                    <a:pt x="183" y="68"/>
                  </a:lnTo>
                  <a:lnTo>
                    <a:pt x="183" y="62"/>
                  </a:lnTo>
                  <a:lnTo>
                    <a:pt x="181" y="60"/>
                  </a:lnTo>
                  <a:lnTo>
                    <a:pt x="175" y="56"/>
                  </a:lnTo>
                  <a:lnTo>
                    <a:pt x="169" y="52"/>
                  </a:lnTo>
                  <a:lnTo>
                    <a:pt x="167" y="50"/>
                  </a:lnTo>
                  <a:lnTo>
                    <a:pt x="167" y="46"/>
                  </a:lnTo>
                  <a:lnTo>
                    <a:pt x="155" y="46"/>
                  </a:lnTo>
                  <a:lnTo>
                    <a:pt x="155" y="32"/>
                  </a:lnTo>
                  <a:lnTo>
                    <a:pt x="153" y="24"/>
                  </a:lnTo>
                  <a:lnTo>
                    <a:pt x="151" y="16"/>
                  </a:lnTo>
                  <a:lnTo>
                    <a:pt x="147" y="8"/>
                  </a:lnTo>
                  <a:lnTo>
                    <a:pt x="145" y="0"/>
                  </a:lnTo>
                  <a:lnTo>
                    <a:pt x="143" y="0"/>
                  </a:lnTo>
                  <a:lnTo>
                    <a:pt x="145" y="2"/>
                  </a:lnTo>
                  <a:lnTo>
                    <a:pt x="137" y="2"/>
                  </a:lnTo>
                  <a:lnTo>
                    <a:pt x="133" y="2"/>
                  </a:lnTo>
                  <a:lnTo>
                    <a:pt x="129" y="4"/>
                  </a:lnTo>
                  <a:lnTo>
                    <a:pt x="121" y="12"/>
                  </a:lnTo>
                  <a:lnTo>
                    <a:pt x="117" y="22"/>
                  </a:lnTo>
                  <a:lnTo>
                    <a:pt x="113" y="32"/>
                  </a:lnTo>
                  <a:lnTo>
                    <a:pt x="111" y="34"/>
                  </a:lnTo>
                  <a:lnTo>
                    <a:pt x="107" y="36"/>
                  </a:lnTo>
                  <a:lnTo>
                    <a:pt x="96" y="38"/>
                  </a:lnTo>
                  <a:lnTo>
                    <a:pt x="76" y="40"/>
                  </a:lnTo>
                  <a:lnTo>
                    <a:pt x="74" y="48"/>
                  </a:lnTo>
                  <a:lnTo>
                    <a:pt x="72" y="54"/>
                  </a:lnTo>
                  <a:lnTo>
                    <a:pt x="68" y="58"/>
                  </a:lnTo>
                  <a:lnTo>
                    <a:pt x="62" y="62"/>
                  </a:lnTo>
                  <a:lnTo>
                    <a:pt x="48" y="66"/>
                  </a:lnTo>
                  <a:lnTo>
                    <a:pt x="36" y="68"/>
                  </a:lnTo>
                  <a:lnTo>
                    <a:pt x="32" y="66"/>
                  </a:lnTo>
                  <a:lnTo>
                    <a:pt x="30" y="64"/>
                  </a:lnTo>
                  <a:lnTo>
                    <a:pt x="26" y="66"/>
                  </a:lnTo>
                  <a:lnTo>
                    <a:pt x="22" y="70"/>
                  </a:lnTo>
                  <a:lnTo>
                    <a:pt x="20" y="72"/>
                  </a:lnTo>
                  <a:lnTo>
                    <a:pt x="18" y="70"/>
                  </a:lnTo>
                  <a:lnTo>
                    <a:pt x="14" y="74"/>
                  </a:lnTo>
                  <a:lnTo>
                    <a:pt x="8" y="82"/>
                  </a:lnTo>
                  <a:lnTo>
                    <a:pt x="2" y="92"/>
                  </a:lnTo>
                  <a:lnTo>
                    <a:pt x="0" y="102"/>
                  </a:lnTo>
                  <a:lnTo>
                    <a:pt x="0" y="112"/>
                  </a:lnTo>
                  <a:lnTo>
                    <a:pt x="2" y="122"/>
                  </a:lnTo>
                  <a:lnTo>
                    <a:pt x="10" y="138"/>
                  </a:lnTo>
                  <a:lnTo>
                    <a:pt x="20" y="152"/>
                  </a:lnTo>
                  <a:lnTo>
                    <a:pt x="30" y="166"/>
                  </a:lnTo>
                  <a:lnTo>
                    <a:pt x="34" y="158"/>
                  </a:lnTo>
                  <a:lnTo>
                    <a:pt x="38" y="152"/>
                  </a:lnTo>
                  <a:lnTo>
                    <a:pt x="44" y="148"/>
                  </a:lnTo>
                  <a:lnTo>
                    <a:pt x="56" y="148"/>
                  </a:lnTo>
                  <a:lnTo>
                    <a:pt x="66" y="148"/>
                  </a:lnTo>
                  <a:lnTo>
                    <a:pt x="68" y="138"/>
                  </a:lnTo>
                  <a:lnTo>
                    <a:pt x="70" y="128"/>
                  </a:lnTo>
                  <a:lnTo>
                    <a:pt x="72" y="124"/>
                  </a:lnTo>
                  <a:lnTo>
                    <a:pt x="76" y="122"/>
                  </a:lnTo>
                  <a:lnTo>
                    <a:pt x="80" y="118"/>
                  </a:lnTo>
                  <a:lnTo>
                    <a:pt x="84" y="118"/>
                  </a:lnTo>
                  <a:lnTo>
                    <a:pt x="90" y="118"/>
                  </a:lnTo>
                  <a:lnTo>
                    <a:pt x="96" y="120"/>
                  </a:lnTo>
                  <a:lnTo>
                    <a:pt x="109" y="126"/>
                  </a:lnTo>
                  <a:lnTo>
                    <a:pt x="121" y="132"/>
                  </a:lnTo>
                  <a:lnTo>
                    <a:pt x="129" y="134"/>
                  </a:lnTo>
                  <a:lnTo>
                    <a:pt x="137" y="134"/>
                  </a:lnTo>
                  <a:lnTo>
                    <a:pt x="139" y="134"/>
                  </a:lnTo>
                  <a:lnTo>
                    <a:pt x="141" y="130"/>
                  </a:lnTo>
                  <a:lnTo>
                    <a:pt x="143" y="126"/>
                  </a:lnTo>
                  <a:lnTo>
                    <a:pt x="145" y="124"/>
                  </a:lnTo>
                  <a:lnTo>
                    <a:pt x="149" y="126"/>
                  </a:lnTo>
                  <a:lnTo>
                    <a:pt x="151" y="126"/>
                  </a:lnTo>
                  <a:lnTo>
                    <a:pt x="157" y="124"/>
                  </a:lnTo>
                  <a:lnTo>
                    <a:pt x="161" y="122"/>
                  </a:lnTo>
                  <a:lnTo>
                    <a:pt x="167" y="120"/>
                  </a:lnTo>
                  <a:lnTo>
                    <a:pt x="173" y="120"/>
                  </a:lnTo>
                  <a:lnTo>
                    <a:pt x="185" y="120"/>
                  </a:lnTo>
                  <a:lnTo>
                    <a:pt x="187" y="114"/>
                  </a:lnTo>
                  <a:lnTo>
                    <a:pt x="191" y="112"/>
                  </a:lnTo>
                  <a:lnTo>
                    <a:pt x="199" y="114"/>
                  </a:lnTo>
                  <a:lnTo>
                    <a:pt x="207" y="116"/>
                  </a:lnTo>
                  <a:lnTo>
                    <a:pt x="221" y="116"/>
                  </a:lnTo>
                  <a:lnTo>
                    <a:pt x="221" y="118"/>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76" name="Freeform 774">
              <a:extLst>
                <a:ext uri="{FF2B5EF4-FFF2-40B4-BE49-F238E27FC236}">
                  <a16:creationId xmlns:a16="http://schemas.microsoft.com/office/drawing/2014/main" id="{AA3DFA65-7E6D-4E6E-803B-BE30195DE7AB}"/>
                </a:ext>
              </a:extLst>
            </p:cNvPr>
            <p:cNvSpPr>
              <a:spLocks/>
            </p:cNvSpPr>
            <p:nvPr/>
          </p:nvSpPr>
          <p:spPr bwMode="gray">
            <a:xfrm>
              <a:off x="3294860" y="1777145"/>
              <a:ext cx="151612" cy="223338"/>
            </a:xfrm>
            <a:custGeom>
              <a:avLst/>
              <a:gdLst>
                <a:gd name="T0" fmla="*/ 2147483647 w 136"/>
                <a:gd name="T1" fmla="*/ 2147483647 h 182"/>
                <a:gd name="T2" fmla="*/ 2147483647 w 136"/>
                <a:gd name="T3" fmla="*/ 2147483647 h 182"/>
                <a:gd name="T4" fmla="*/ 2147483647 w 136"/>
                <a:gd name="T5" fmla="*/ 2147483647 h 182"/>
                <a:gd name="T6" fmla="*/ 2147483647 w 136"/>
                <a:gd name="T7" fmla="*/ 2147483647 h 182"/>
                <a:gd name="T8" fmla="*/ 2147483647 w 136"/>
                <a:gd name="T9" fmla="*/ 2147483647 h 182"/>
                <a:gd name="T10" fmla="*/ 2147483647 w 136"/>
                <a:gd name="T11" fmla="*/ 2147483647 h 182"/>
                <a:gd name="T12" fmla="*/ 2147483647 w 136"/>
                <a:gd name="T13" fmla="*/ 2147483647 h 182"/>
                <a:gd name="T14" fmla="*/ 2147483647 w 136"/>
                <a:gd name="T15" fmla="*/ 2147483647 h 182"/>
                <a:gd name="T16" fmla="*/ 2147483647 w 136"/>
                <a:gd name="T17" fmla="*/ 2147483647 h 182"/>
                <a:gd name="T18" fmla="*/ 2147483647 w 136"/>
                <a:gd name="T19" fmla="*/ 2147483647 h 182"/>
                <a:gd name="T20" fmla="*/ 2147483647 w 136"/>
                <a:gd name="T21" fmla="*/ 2147483647 h 182"/>
                <a:gd name="T22" fmla="*/ 2147483647 w 136"/>
                <a:gd name="T23" fmla="*/ 2147483647 h 182"/>
                <a:gd name="T24" fmla="*/ 2147483647 w 136"/>
                <a:gd name="T25" fmla="*/ 2147483647 h 182"/>
                <a:gd name="T26" fmla="*/ 2147483647 w 136"/>
                <a:gd name="T27" fmla="*/ 2147483647 h 182"/>
                <a:gd name="T28" fmla="*/ 2147483647 w 136"/>
                <a:gd name="T29" fmla="*/ 2147483647 h 182"/>
                <a:gd name="T30" fmla="*/ 2147483647 w 136"/>
                <a:gd name="T31" fmla="*/ 2147483647 h 182"/>
                <a:gd name="T32" fmla="*/ 2147483647 w 136"/>
                <a:gd name="T33" fmla="*/ 0 h 182"/>
                <a:gd name="T34" fmla="*/ 2147483647 w 136"/>
                <a:gd name="T35" fmla="*/ 0 h 182"/>
                <a:gd name="T36" fmla="*/ 0 w 136"/>
                <a:gd name="T37" fmla="*/ 2147483647 h 182"/>
                <a:gd name="T38" fmla="*/ 2147483647 w 136"/>
                <a:gd name="T39" fmla="*/ 2147483647 h 182"/>
                <a:gd name="T40" fmla="*/ 2147483647 w 136"/>
                <a:gd name="T41" fmla="*/ 2147483647 h 182"/>
                <a:gd name="T42" fmla="*/ 2147483647 w 136"/>
                <a:gd name="T43" fmla="*/ 2147483647 h 182"/>
                <a:gd name="T44" fmla="*/ 2147483647 w 136"/>
                <a:gd name="T45" fmla="*/ 2147483647 h 182"/>
                <a:gd name="T46" fmla="*/ 2147483647 w 136"/>
                <a:gd name="T47" fmla="*/ 2147483647 h 182"/>
                <a:gd name="T48" fmla="*/ 2147483647 w 136"/>
                <a:gd name="T49" fmla="*/ 2147483647 h 182"/>
                <a:gd name="T50" fmla="*/ 2147483647 w 136"/>
                <a:gd name="T51" fmla="*/ 2147483647 h 182"/>
                <a:gd name="T52" fmla="*/ 0 w 136"/>
                <a:gd name="T53" fmla="*/ 2147483647 h 182"/>
                <a:gd name="T54" fmla="*/ 0 w 136"/>
                <a:gd name="T55" fmla="*/ 2147483647 h 182"/>
                <a:gd name="T56" fmla="*/ 2147483647 w 136"/>
                <a:gd name="T57" fmla="*/ 2147483647 h 182"/>
                <a:gd name="T58" fmla="*/ 2147483647 w 136"/>
                <a:gd name="T59" fmla="*/ 2147483647 h 182"/>
                <a:gd name="T60" fmla="*/ 2147483647 w 136"/>
                <a:gd name="T61" fmla="*/ 2147483647 h 182"/>
                <a:gd name="T62" fmla="*/ 2147483647 w 136"/>
                <a:gd name="T63" fmla="*/ 2147483647 h 182"/>
                <a:gd name="T64" fmla="*/ 2147483647 w 136"/>
                <a:gd name="T65" fmla="*/ 2147483647 h 182"/>
                <a:gd name="T66" fmla="*/ 2147483647 w 136"/>
                <a:gd name="T67" fmla="*/ 2147483647 h 182"/>
                <a:gd name="T68" fmla="*/ 2147483647 w 136"/>
                <a:gd name="T69" fmla="*/ 2147483647 h 182"/>
                <a:gd name="T70" fmla="*/ 2147483647 w 136"/>
                <a:gd name="T71" fmla="*/ 2147483647 h 182"/>
                <a:gd name="T72" fmla="*/ 2147483647 w 136"/>
                <a:gd name="T73" fmla="*/ 2147483647 h 182"/>
                <a:gd name="T74" fmla="*/ 2147483647 w 136"/>
                <a:gd name="T75" fmla="*/ 2147483647 h 182"/>
                <a:gd name="T76" fmla="*/ 2147483647 w 136"/>
                <a:gd name="T77" fmla="*/ 2147483647 h 182"/>
                <a:gd name="T78" fmla="*/ 2147483647 w 136"/>
                <a:gd name="T79" fmla="*/ 2147483647 h 182"/>
                <a:gd name="T80" fmla="*/ 2147483647 w 136"/>
                <a:gd name="T81" fmla="*/ 2147483647 h 1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82"/>
                <a:gd name="T125" fmla="*/ 136 w 136"/>
                <a:gd name="T126" fmla="*/ 182 h 1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82">
                  <a:moveTo>
                    <a:pt x="130" y="12"/>
                  </a:moveTo>
                  <a:lnTo>
                    <a:pt x="124" y="12"/>
                  </a:lnTo>
                  <a:lnTo>
                    <a:pt x="120" y="8"/>
                  </a:lnTo>
                  <a:lnTo>
                    <a:pt x="118" y="6"/>
                  </a:lnTo>
                  <a:lnTo>
                    <a:pt x="114" y="6"/>
                  </a:lnTo>
                  <a:lnTo>
                    <a:pt x="110" y="6"/>
                  </a:lnTo>
                  <a:lnTo>
                    <a:pt x="108" y="8"/>
                  </a:lnTo>
                  <a:lnTo>
                    <a:pt x="104" y="12"/>
                  </a:lnTo>
                  <a:lnTo>
                    <a:pt x="98" y="18"/>
                  </a:lnTo>
                  <a:lnTo>
                    <a:pt x="96" y="20"/>
                  </a:lnTo>
                  <a:lnTo>
                    <a:pt x="92" y="20"/>
                  </a:lnTo>
                  <a:lnTo>
                    <a:pt x="84" y="20"/>
                  </a:lnTo>
                  <a:lnTo>
                    <a:pt x="76" y="16"/>
                  </a:lnTo>
                  <a:lnTo>
                    <a:pt x="62" y="10"/>
                  </a:lnTo>
                  <a:lnTo>
                    <a:pt x="50" y="4"/>
                  </a:lnTo>
                  <a:lnTo>
                    <a:pt x="42" y="2"/>
                  </a:lnTo>
                  <a:lnTo>
                    <a:pt x="32" y="0"/>
                  </a:lnTo>
                  <a:lnTo>
                    <a:pt x="4" y="0"/>
                  </a:lnTo>
                  <a:lnTo>
                    <a:pt x="0" y="6"/>
                  </a:lnTo>
                  <a:lnTo>
                    <a:pt x="4" y="14"/>
                  </a:lnTo>
                  <a:lnTo>
                    <a:pt x="8" y="22"/>
                  </a:lnTo>
                  <a:lnTo>
                    <a:pt x="16" y="36"/>
                  </a:lnTo>
                  <a:lnTo>
                    <a:pt x="18" y="42"/>
                  </a:lnTo>
                  <a:lnTo>
                    <a:pt x="18" y="46"/>
                  </a:lnTo>
                  <a:lnTo>
                    <a:pt x="18" y="52"/>
                  </a:lnTo>
                  <a:lnTo>
                    <a:pt x="18" y="56"/>
                  </a:lnTo>
                  <a:lnTo>
                    <a:pt x="0" y="82"/>
                  </a:lnTo>
                  <a:lnTo>
                    <a:pt x="0" y="108"/>
                  </a:lnTo>
                  <a:lnTo>
                    <a:pt x="66" y="148"/>
                  </a:lnTo>
                  <a:lnTo>
                    <a:pt x="66" y="158"/>
                  </a:lnTo>
                  <a:lnTo>
                    <a:pt x="94" y="182"/>
                  </a:lnTo>
                  <a:lnTo>
                    <a:pt x="98" y="178"/>
                  </a:lnTo>
                  <a:lnTo>
                    <a:pt x="102" y="170"/>
                  </a:lnTo>
                  <a:lnTo>
                    <a:pt x="116" y="140"/>
                  </a:lnTo>
                  <a:lnTo>
                    <a:pt x="132" y="114"/>
                  </a:lnTo>
                  <a:lnTo>
                    <a:pt x="126" y="110"/>
                  </a:lnTo>
                  <a:lnTo>
                    <a:pt x="120" y="106"/>
                  </a:lnTo>
                  <a:lnTo>
                    <a:pt x="120" y="34"/>
                  </a:lnTo>
                  <a:lnTo>
                    <a:pt x="130" y="16"/>
                  </a:lnTo>
                  <a:lnTo>
                    <a:pt x="136" y="12"/>
                  </a:lnTo>
                  <a:lnTo>
                    <a:pt x="130" y="12"/>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77" name="Freeform 775">
              <a:extLst>
                <a:ext uri="{FF2B5EF4-FFF2-40B4-BE49-F238E27FC236}">
                  <a16:creationId xmlns:a16="http://schemas.microsoft.com/office/drawing/2014/main" id="{60E2A035-D712-4248-B3BD-E9638A208960}"/>
                </a:ext>
              </a:extLst>
            </p:cNvPr>
            <p:cNvSpPr>
              <a:spLocks/>
            </p:cNvSpPr>
            <p:nvPr/>
          </p:nvSpPr>
          <p:spPr bwMode="gray">
            <a:xfrm>
              <a:off x="3210101" y="1777145"/>
              <a:ext cx="105054" cy="142125"/>
            </a:xfrm>
            <a:custGeom>
              <a:avLst/>
              <a:gdLst>
                <a:gd name="T0" fmla="*/ 2147483647 w 94"/>
                <a:gd name="T1" fmla="*/ 0 h 116"/>
                <a:gd name="T2" fmla="*/ 2147483647 w 94"/>
                <a:gd name="T3" fmla="*/ 2147483647 h 116"/>
                <a:gd name="T4" fmla="*/ 2147483647 w 94"/>
                <a:gd name="T5" fmla="*/ 2147483647 h 116"/>
                <a:gd name="T6" fmla="*/ 2147483647 w 94"/>
                <a:gd name="T7" fmla="*/ 2147483647 h 116"/>
                <a:gd name="T8" fmla="*/ 2147483647 w 94"/>
                <a:gd name="T9" fmla="*/ 2147483647 h 116"/>
                <a:gd name="T10" fmla="*/ 2147483647 w 94"/>
                <a:gd name="T11" fmla="*/ 2147483647 h 116"/>
                <a:gd name="T12" fmla="*/ 2147483647 w 94"/>
                <a:gd name="T13" fmla="*/ 2147483647 h 116"/>
                <a:gd name="T14" fmla="*/ 2147483647 w 94"/>
                <a:gd name="T15" fmla="*/ 2147483647 h 116"/>
                <a:gd name="T16" fmla="*/ 2147483647 w 94"/>
                <a:gd name="T17" fmla="*/ 2147483647 h 116"/>
                <a:gd name="T18" fmla="*/ 2147483647 w 94"/>
                <a:gd name="T19" fmla="*/ 2147483647 h 116"/>
                <a:gd name="T20" fmla="*/ 2147483647 w 94"/>
                <a:gd name="T21" fmla="*/ 2147483647 h 116"/>
                <a:gd name="T22" fmla="*/ 2147483647 w 94"/>
                <a:gd name="T23" fmla="*/ 2147483647 h 116"/>
                <a:gd name="T24" fmla="*/ 2147483647 w 94"/>
                <a:gd name="T25" fmla="*/ 2147483647 h 116"/>
                <a:gd name="T26" fmla="*/ 2147483647 w 94"/>
                <a:gd name="T27" fmla="*/ 2147483647 h 116"/>
                <a:gd name="T28" fmla="*/ 0 w 94"/>
                <a:gd name="T29" fmla="*/ 2147483647 h 116"/>
                <a:gd name="T30" fmla="*/ 0 w 94"/>
                <a:gd name="T31" fmla="*/ 2147483647 h 116"/>
                <a:gd name="T32" fmla="*/ 2147483647 w 94"/>
                <a:gd name="T33" fmla="*/ 2147483647 h 116"/>
                <a:gd name="T34" fmla="*/ 2147483647 w 94"/>
                <a:gd name="T35" fmla="*/ 2147483647 h 116"/>
                <a:gd name="T36" fmla="*/ 2147483647 w 94"/>
                <a:gd name="T37" fmla="*/ 2147483647 h 116"/>
                <a:gd name="T38" fmla="*/ 2147483647 w 94"/>
                <a:gd name="T39" fmla="*/ 2147483647 h 116"/>
                <a:gd name="T40" fmla="*/ 2147483647 w 94"/>
                <a:gd name="T41" fmla="*/ 2147483647 h 116"/>
                <a:gd name="T42" fmla="*/ 2147483647 w 94"/>
                <a:gd name="T43" fmla="*/ 2147483647 h 116"/>
                <a:gd name="T44" fmla="*/ 2147483647 w 94"/>
                <a:gd name="T45" fmla="*/ 2147483647 h 116"/>
                <a:gd name="T46" fmla="*/ 2147483647 w 94"/>
                <a:gd name="T47" fmla="*/ 2147483647 h 116"/>
                <a:gd name="T48" fmla="*/ 2147483647 w 94"/>
                <a:gd name="T49" fmla="*/ 2147483647 h 116"/>
                <a:gd name="T50" fmla="*/ 2147483647 w 94"/>
                <a:gd name="T51" fmla="*/ 2147483647 h 116"/>
                <a:gd name="T52" fmla="*/ 2147483647 w 94"/>
                <a:gd name="T53" fmla="*/ 2147483647 h 116"/>
                <a:gd name="T54" fmla="*/ 2147483647 w 94"/>
                <a:gd name="T55" fmla="*/ 2147483647 h 116"/>
                <a:gd name="T56" fmla="*/ 2147483647 w 94"/>
                <a:gd name="T57" fmla="*/ 2147483647 h 116"/>
                <a:gd name="T58" fmla="*/ 2147483647 w 94"/>
                <a:gd name="T59" fmla="*/ 0 h 1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4"/>
                <a:gd name="T91" fmla="*/ 0 h 116"/>
                <a:gd name="T92" fmla="*/ 94 w 94"/>
                <a:gd name="T93" fmla="*/ 116 h 11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4" h="116">
                  <a:moveTo>
                    <a:pt x="80" y="0"/>
                  </a:moveTo>
                  <a:lnTo>
                    <a:pt x="76" y="6"/>
                  </a:lnTo>
                  <a:lnTo>
                    <a:pt x="80" y="14"/>
                  </a:lnTo>
                  <a:lnTo>
                    <a:pt x="84" y="22"/>
                  </a:lnTo>
                  <a:lnTo>
                    <a:pt x="92" y="36"/>
                  </a:lnTo>
                  <a:lnTo>
                    <a:pt x="94" y="42"/>
                  </a:lnTo>
                  <a:lnTo>
                    <a:pt x="94" y="46"/>
                  </a:lnTo>
                  <a:lnTo>
                    <a:pt x="94" y="52"/>
                  </a:lnTo>
                  <a:lnTo>
                    <a:pt x="94" y="56"/>
                  </a:lnTo>
                  <a:lnTo>
                    <a:pt x="76" y="82"/>
                  </a:lnTo>
                  <a:lnTo>
                    <a:pt x="76" y="108"/>
                  </a:lnTo>
                  <a:lnTo>
                    <a:pt x="20" y="106"/>
                  </a:lnTo>
                  <a:lnTo>
                    <a:pt x="14" y="110"/>
                  </a:lnTo>
                  <a:lnTo>
                    <a:pt x="10" y="116"/>
                  </a:lnTo>
                  <a:lnTo>
                    <a:pt x="0" y="116"/>
                  </a:lnTo>
                  <a:lnTo>
                    <a:pt x="0" y="94"/>
                  </a:lnTo>
                  <a:lnTo>
                    <a:pt x="6" y="82"/>
                  </a:lnTo>
                  <a:lnTo>
                    <a:pt x="12" y="70"/>
                  </a:lnTo>
                  <a:lnTo>
                    <a:pt x="18" y="60"/>
                  </a:lnTo>
                  <a:lnTo>
                    <a:pt x="26" y="52"/>
                  </a:lnTo>
                  <a:lnTo>
                    <a:pt x="26" y="42"/>
                  </a:lnTo>
                  <a:lnTo>
                    <a:pt x="22" y="38"/>
                  </a:lnTo>
                  <a:lnTo>
                    <a:pt x="22" y="30"/>
                  </a:lnTo>
                  <a:lnTo>
                    <a:pt x="20" y="18"/>
                  </a:lnTo>
                  <a:lnTo>
                    <a:pt x="24" y="16"/>
                  </a:lnTo>
                  <a:lnTo>
                    <a:pt x="32" y="14"/>
                  </a:lnTo>
                  <a:lnTo>
                    <a:pt x="56" y="14"/>
                  </a:lnTo>
                  <a:lnTo>
                    <a:pt x="66" y="12"/>
                  </a:lnTo>
                  <a:lnTo>
                    <a:pt x="76" y="6"/>
                  </a:lnTo>
                  <a:lnTo>
                    <a:pt x="80" y="0"/>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78" name="Freeform 776">
              <a:extLst>
                <a:ext uri="{FF2B5EF4-FFF2-40B4-BE49-F238E27FC236}">
                  <a16:creationId xmlns:a16="http://schemas.microsoft.com/office/drawing/2014/main" id="{78C8E605-5046-4433-AEE7-64CACD560C4A}"/>
                </a:ext>
              </a:extLst>
            </p:cNvPr>
            <p:cNvSpPr>
              <a:spLocks/>
            </p:cNvSpPr>
            <p:nvPr/>
          </p:nvSpPr>
          <p:spPr bwMode="gray">
            <a:xfrm>
              <a:off x="3205326" y="1907326"/>
              <a:ext cx="219657" cy="262750"/>
            </a:xfrm>
            <a:custGeom>
              <a:avLst/>
              <a:gdLst>
                <a:gd name="T0" fmla="*/ 2147483647 w 196"/>
                <a:gd name="T1" fmla="*/ 2147483647 h 214"/>
                <a:gd name="T2" fmla="*/ 2147483647 w 196"/>
                <a:gd name="T3" fmla="*/ 2147483647 h 214"/>
                <a:gd name="T4" fmla="*/ 2147483647 w 196"/>
                <a:gd name="T5" fmla="*/ 2147483647 h 214"/>
                <a:gd name="T6" fmla="*/ 2147483647 w 196"/>
                <a:gd name="T7" fmla="*/ 2147483647 h 214"/>
                <a:gd name="T8" fmla="*/ 2147483647 w 196"/>
                <a:gd name="T9" fmla="*/ 2147483647 h 214"/>
                <a:gd name="T10" fmla="*/ 2147483647 w 196"/>
                <a:gd name="T11" fmla="*/ 2147483647 h 214"/>
                <a:gd name="T12" fmla="*/ 2147483647 w 196"/>
                <a:gd name="T13" fmla="*/ 2147483647 h 214"/>
                <a:gd name="T14" fmla="*/ 2147483647 w 196"/>
                <a:gd name="T15" fmla="*/ 2147483647 h 214"/>
                <a:gd name="T16" fmla="*/ 2147483647 w 196"/>
                <a:gd name="T17" fmla="*/ 2147483647 h 214"/>
                <a:gd name="T18" fmla="*/ 2147483647 w 196"/>
                <a:gd name="T19" fmla="*/ 2147483647 h 214"/>
                <a:gd name="T20" fmla="*/ 2147483647 w 196"/>
                <a:gd name="T21" fmla="*/ 2147483647 h 214"/>
                <a:gd name="T22" fmla="*/ 2147483647 w 196"/>
                <a:gd name="T23" fmla="*/ 2147483647 h 214"/>
                <a:gd name="T24" fmla="*/ 2147483647 w 196"/>
                <a:gd name="T25" fmla="*/ 2147483647 h 214"/>
                <a:gd name="T26" fmla="*/ 2147483647 w 196"/>
                <a:gd name="T27" fmla="*/ 2147483647 h 214"/>
                <a:gd name="T28" fmla="*/ 2147483647 w 196"/>
                <a:gd name="T29" fmla="*/ 2147483647 h 214"/>
                <a:gd name="T30" fmla="*/ 2147483647 w 196"/>
                <a:gd name="T31" fmla="*/ 2147483647 h 214"/>
                <a:gd name="T32" fmla="*/ 2147483647 w 196"/>
                <a:gd name="T33" fmla="*/ 2147483647 h 214"/>
                <a:gd name="T34" fmla="*/ 2147483647 w 196"/>
                <a:gd name="T35" fmla="*/ 2147483647 h 214"/>
                <a:gd name="T36" fmla="*/ 2147483647 w 196"/>
                <a:gd name="T37" fmla="*/ 2147483647 h 214"/>
                <a:gd name="T38" fmla="*/ 2147483647 w 196"/>
                <a:gd name="T39" fmla="*/ 2147483647 h 214"/>
                <a:gd name="T40" fmla="*/ 2147483647 w 196"/>
                <a:gd name="T41" fmla="*/ 2147483647 h 214"/>
                <a:gd name="T42" fmla="*/ 2147483647 w 196"/>
                <a:gd name="T43" fmla="*/ 2147483647 h 214"/>
                <a:gd name="T44" fmla="*/ 2147483647 w 196"/>
                <a:gd name="T45" fmla="*/ 2147483647 h 214"/>
                <a:gd name="T46" fmla="*/ 2147483647 w 196"/>
                <a:gd name="T47" fmla="*/ 2147483647 h 214"/>
                <a:gd name="T48" fmla="*/ 2147483647 w 196"/>
                <a:gd name="T49" fmla="*/ 2147483647 h 214"/>
                <a:gd name="T50" fmla="*/ 2147483647 w 196"/>
                <a:gd name="T51" fmla="*/ 2147483647 h 214"/>
                <a:gd name="T52" fmla="*/ 2147483647 w 196"/>
                <a:gd name="T53" fmla="*/ 2147483647 h 214"/>
                <a:gd name="T54" fmla="*/ 2147483647 w 196"/>
                <a:gd name="T55" fmla="*/ 2147483647 h 214"/>
                <a:gd name="T56" fmla="*/ 2147483647 w 196"/>
                <a:gd name="T57" fmla="*/ 2147483647 h 214"/>
                <a:gd name="T58" fmla="*/ 2147483647 w 196"/>
                <a:gd name="T59" fmla="*/ 2147483647 h 214"/>
                <a:gd name="T60" fmla="*/ 0 w 196"/>
                <a:gd name="T61" fmla="*/ 2147483647 h 214"/>
                <a:gd name="T62" fmla="*/ 2147483647 w 196"/>
                <a:gd name="T63" fmla="*/ 2147483647 h 214"/>
                <a:gd name="T64" fmla="*/ 2147483647 w 196"/>
                <a:gd name="T65" fmla="*/ 2147483647 h 214"/>
                <a:gd name="T66" fmla="*/ 2147483647 w 196"/>
                <a:gd name="T67" fmla="*/ 2147483647 h 214"/>
                <a:gd name="T68" fmla="*/ 2147483647 w 196"/>
                <a:gd name="T69" fmla="*/ 2147483647 h 214"/>
                <a:gd name="T70" fmla="*/ 2147483647 w 196"/>
                <a:gd name="T71" fmla="*/ 2147483647 h 214"/>
                <a:gd name="T72" fmla="*/ 2147483647 w 196"/>
                <a:gd name="T73" fmla="*/ 2147483647 h 214"/>
                <a:gd name="T74" fmla="*/ 2147483647 w 196"/>
                <a:gd name="T75" fmla="*/ 2147483647 h 214"/>
                <a:gd name="T76" fmla="*/ 2147483647 w 196"/>
                <a:gd name="T77" fmla="*/ 2147483647 h 214"/>
                <a:gd name="T78" fmla="*/ 2147483647 w 196"/>
                <a:gd name="T79" fmla="*/ 2147483647 h 214"/>
                <a:gd name="T80" fmla="*/ 2147483647 w 196"/>
                <a:gd name="T81" fmla="*/ 0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6"/>
                <a:gd name="T124" fmla="*/ 0 h 214"/>
                <a:gd name="T125" fmla="*/ 196 w 196"/>
                <a:gd name="T126" fmla="*/ 214 h 2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6" h="214">
                  <a:moveTo>
                    <a:pt x="24" y="0"/>
                  </a:moveTo>
                  <a:lnTo>
                    <a:pt x="80" y="2"/>
                  </a:lnTo>
                  <a:lnTo>
                    <a:pt x="146" y="42"/>
                  </a:lnTo>
                  <a:lnTo>
                    <a:pt x="146" y="52"/>
                  </a:lnTo>
                  <a:lnTo>
                    <a:pt x="174" y="76"/>
                  </a:lnTo>
                  <a:lnTo>
                    <a:pt x="170" y="80"/>
                  </a:lnTo>
                  <a:lnTo>
                    <a:pt x="170" y="86"/>
                  </a:lnTo>
                  <a:lnTo>
                    <a:pt x="168" y="90"/>
                  </a:lnTo>
                  <a:lnTo>
                    <a:pt x="166" y="94"/>
                  </a:lnTo>
                  <a:lnTo>
                    <a:pt x="164" y="98"/>
                  </a:lnTo>
                  <a:lnTo>
                    <a:pt x="164" y="104"/>
                  </a:lnTo>
                  <a:lnTo>
                    <a:pt x="166" y="110"/>
                  </a:lnTo>
                  <a:lnTo>
                    <a:pt x="170" y="114"/>
                  </a:lnTo>
                  <a:lnTo>
                    <a:pt x="174" y="118"/>
                  </a:lnTo>
                  <a:lnTo>
                    <a:pt x="176" y="124"/>
                  </a:lnTo>
                  <a:lnTo>
                    <a:pt x="176" y="136"/>
                  </a:lnTo>
                  <a:lnTo>
                    <a:pt x="176" y="152"/>
                  </a:lnTo>
                  <a:lnTo>
                    <a:pt x="178" y="168"/>
                  </a:lnTo>
                  <a:lnTo>
                    <a:pt x="182" y="174"/>
                  </a:lnTo>
                  <a:lnTo>
                    <a:pt x="186" y="180"/>
                  </a:lnTo>
                  <a:lnTo>
                    <a:pt x="190" y="186"/>
                  </a:lnTo>
                  <a:lnTo>
                    <a:pt x="196" y="190"/>
                  </a:lnTo>
                  <a:lnTo>
                    <a:pt x="188" y="192"/>
                  </a:lnTo>
                  <a:lnTo>
                    <a:pt x="180" y="194"/>
                  </a:lnTo>
                  <a:lnTo>
                    <a:pt x="174" y="198"/>
                  </a:lnTo>
                  <a:lnTo>
                    <a:pt x="164" y="202"/>
                  </a:lnTo>
                  <a:lnTo>
                    <a:pt x="150" y="206"/>
                  </a:lnTo>
                  <a:lnTo>
                    <a:pt x="144" y="208"/>
                  </a:lnTo>
                  <a:lnTo>
                    <a:pt x="142" y="210"/>
                  </a:lnTo>
                  <a:lnTo>
                    <a:pt x="140" y="212"/>
                  </a:lnTo>
                  <a:lnTo>
                    <a:pt x="136" y="212"/>
                  </a:lnTo>
                  <a:lnTo>
                    <a:pt x="132" y="212"/>
                  </a:lnTo>
                  <a:lnTo>
                    <a:pt x="130" y="210"/>
                  </a:lnTo>
                  <a:lnTo>
                    <a:pt x="126" y="210"/>
                  </a:lnTo>
                  <a:lnTo>
                    <a:pt x="124" y="212"/>
                  </a:lnTo>
                  <a:lnTo>
                    <a:pt x="122" y="214"/>
                  </a:lnTo>
                  <a:lnTo>
                    <a:pt x="118" y="214"/>
                  </a:lnTo>
                  <a:lnTo>
                    <a:pt x="90" y="212"/>
                  </a:lnTo>
                  <a:lnTo>
                    <a:pt x="88" y="184"/>
                  </a:lnTo>
                  <a:lnTo>
                    <a:pt x="86" y="182"/>
                  </a:lnTo>
                  <a:lnTo>
                    <a:pt x="84" y="178"/>
                  </a:lnTo>
                  <a:lnTo>
                    <a:pt x="82" y="172"/>
                  </a:lnTo>
                  <a:lnTo>
                    <a:pt x="66" y="172"/>
                  </a:lnTo>
                  <a:lnTo>
                    <a:pt x="50" y="160"/>
                  </a:lnTo>
                  <a:lnTo>
                    <a:pt x="44" y="156"/>
                  </a:lnTo>
                  <a:lnTo>
                    <a:pt x="34" y="152"/>
                  </a:lnTo>
                  <a:lnTo>
                    <a:pt x="28" y="150"/>
                  </a:lnTo>
                  <a:lnTo>
                    <a:pt x="26" y="148"/>
                  </a:lnTo>
                  <a:lnTo>
                    <a:pt x="24" y="146"/>
                  </a:lnTo>
                  <a:lnTo>
                    <a:pt x="22" y="144"/>
                  </a:lnTo>
                  <a:lnTo>
                    <a:pt x="20" y="136"/>
                  </a:lnTo>
                  <a:lnTo>
                    <a:pt x="18" y="128"/>
                  </a:lnTo>
                  <a:lnTo>
                    <a:pt x="18" y="122"/>
                  </a:lnTo>
                  <a:lnTo>
                    <a:pt x="12" y="118"/>
                  </a:lnTo>
                  <a:lnTo>
                    <a:pt x="8" y="112"/>
                  </a:lnTo>
                  <a:lnTo>
                    <a:pt x="2" y="108"/>
                  </a:lnTo>
                  <a:lnTo>
                    <a:pt x="2" y="100"/>
                  </a:lnTo>
                  <a:lnTo>
                    <a:pt x="2" y="98"/>
                  </a:lnTo>
                  <a:lnTo>
                    <a:pt x="4" y="94"/>
                  </a:lnTo>
                  <a:lnTo>
                    <a:pt x="2" y="90"/>
                  </a:lnTo>
                  <a:lnTo>
                    <a:pt x="0" y="88"/>
                  </a:lnTo>
                  <a:lnTo>
                    <a:pt x="0" y="84"/>
                  </a:lnTo>
                  <a:lnTo>
                    <a:pt x="0" y="78"/>
                  </a:lnTo>
                  <a:lnTo>
                    <a:pt x="4" y="72"/>
                  </a:lnTo>
                  <a:lnTo>
                    <a:pt x="12" y="62"/>
                  </a:lnTo>
                  <a:lnTo>
                    <a:pt x="22" y="54"/>
                  </a:lnTo>
                  <a:lnTo>
                    <a:pt x="24" y="50"/>
                  </a:lnTo>
                  <a:lnTo>
                    <a:pt x="24" y="44"/>
                  </a:lnTo>
                  <a:lnTo>
                    <a:pt x="24" y="42"/>
                  </a:lnTo>
                  <a:lnTo>
                    <a:pt x="22" y="40"/>
                  </a:lnTo>
                  <a:lnTo>
                    <a:pt x="20" y="38"/>
                  </a:lnTo>
                  <a:lnTo>
                    <a:pt x="18" y="36"/>
                  </a:lnTo>
                  <a:lnTo>
                    <a:pt x="20" y="32"/>
                  </a:lnTo>
                  <a:lnTo>
                    <a:pt x="22" y="30"/>
                  </a:lnTo>
                  <a:lnTo>
                    <a:pt x="24" y="28"/>
                  </a:lnTo>
                  <a:lnTo>
                    <a:pt x="24" y="24"/>
                  </a:lnTo>
                  <a:lnTo>
                    <a:pt x="26" y="24"/>
                  </a:lnTo>
                  <a:lnTo>
                    <a:pt x="26" y="18"/>
                  </a:lnTo>
                  <a:lnTo>
                    <a:pt x="24" y="12"/>
                  </a:lnTo>
                  <a:lnTo>
                    <a:pt x="22" y="6"/>
                  </a:lnTo>
                  <a:lnTo>
                    <a:pt x="22" y="0"/>
                  </a:lnTo>
                  <a:lnTo>
                    <a:pt x="24" y="0"/>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79" name="Freeform 777">
              <a:extLst>
                <a:ext uri="{FF2B5EF4-FFF2-40B4-BE49-F238E27FC236}">
                  <a16:creationId xmlns:a16="http://schemas.microsoft.com/office/drawing/2014/main" id="{4738389A-5AD5-4853-930C-669493BA12F6}"/>
                </a:ext>
              </a:extLst>
            </p:cNvPr>
            <p:cNvSpPr>
              <a:spLocks/>
            </p:cNvSpPr>
            <p:nvPr/>
          </p:nvSpPr>
          <p:spPr bwMode="gray">
            <a:xfrm>
              <a:off x="2881809" y="1758036"/>
              <a:ext cx="356944" cy="452647"/>
            </a:xfrm>
            <a:custGeom>
              <a:avLst/>
              <a:gdLst>
                <a:gd name="T0" fmla="*/ 2147483647 w 321"/>
                <a:gd name="T1" fmla="*/ 2147483647 h 370"/>
                <a:gd name="T2" fmla="*/ 2147483647 w 321"/>
                <a:gd name="T3" fmla="*/ 2147483647 h 370"/>
                <a:gd name="T4" fmla="*/ 2147483647 w 321"/>
                <a:gd name="T5" fmla="*/ 2147483647 h 370"/>
                <a:gd name="T6" fmla="*/ 2147483647 w 321"/>
                <a:gd name="T7" fmla="*/ 2147483647 h 370"/>
                <a:gd name="T8" fmla="*/ 2147483647 w 321"/>
                <a:gd name="T9" fmla="*/ 2147483647 h 370"/>
                <a:gd name="T10" fmla="*/ 2147483647 w 321"/>
                <a:gd name="T11" fmla="*/ 2147483647 h 370"/>
                <a:gd name="T12" fmla="*/ 2147483647 w 321"/>
                <a:gd name="T13" fmla="*/ 2147483647 h 370"/>
                <a:gd name="T14" fmla="*/ 2147483647 w 321"/>
                <a:gd name="T15" fmla="*/ 2147483647 h 370"/>
                <a:gd name="T16" fmla="*/ 2147483647 w 321"/>
                <a:gd name="T17" fmla="*/ 2147483647 h 370"/>
                <a:gd name="T18" fmla="*/ 2147483647 w 321"/>
                <a:gd name="T19" fmla="*/ 2147483647 h 370"/>
                <a:gd name="T20" fmla="*/ 2147483647 w 321"/>
                <a:gd name="T21" fmla="*/ 2147483647 h 370"/>
                <a:gd name="T22" fmla="*/ 2147483647 w 321"/>
                <a:gd name="T23" fmla="*/ 2147483647 h 370"/>
                <a:gd name="T24" fmla="*/ 2147483647 w 321"/>
                <a:gd name="T25" fmla="*/ 2147483647 h 370"/>
                <a:gd name="T26" fmla="*/ 2147483647 w 321"/>
                <a:gd name="T27" fmla="*/ 2147483647 h 370"/>
                <a:gd name="T28" fmla="*/ 2147483647 w 321"/>
                <a:gd name="T29" fmla="*/ 2147483647 h 370"/>
                <a:gd name="T30" fmla="*/ 2147483647 w 321"/>
                <a:gd name="T31" fmla="*/ 2147483647 h 370"/>
                <a:gd name="T32" fmla="*/ 2147483647 w 321"/>
                <a:gd name="T33" fmla="*/ 2147483647 h 370"/>
                <a:gd name="T34" fmla="*/ 2147483647 w 321"/>
                <a:gd name="T35" fmla="*/ 2147483647 h 370"/>
                <a:gd name="T36" fmla="*/ 2147483647 w 321"/>
                <a:gd name="T37" fmla="*/ 2147483647 h 370"/>
                <a:gd name="T38" fmla="*/ 2147483647 w 321"/>
                <a:gd name="T39" fmla="*/ 2147483647 h 370"/>
                <a:gd name="T40" fmla="*/ 0 w 321"/>
                <a:gd name="T41" fmla="*/ 2147483647 h 370"/>
                <a:gd name="T42" fmla="*/ 2147483647 w 321"/>
                <a:gd name="T43" fmla="*/ 2147483647 h 370"/>
                <a:gd name="T44" fmla="*/ 2147483647 w 321"/>
                <a:gd name="T45" fmla="*/ 2147483647 h 370"/>
                <a:gd name="T46" fmla="*/ 2147483647 w 321"/>
                <a:gd name="T47" fmla="*/ 2147483647 h 370"/>
                <a:gd name="T48" fmla="*/ 2147483647 w 321"/>
                <a:gd name="T49" fmla="*/ 2147483647 h 370"/>
                <a:gd name="T50" fmla="*/ 2147483647 w 321"/>
                <a:gd name="T51" fmla="*/ 2147483647 h 370"/>
                <a:gd name="T52" fmla="*/ 2147483647 w 321"/>
                <a:gd name="T53" fmla="*/ 2147483647 h 370"/>
                <a:gd name="T54" fmla="*/ 2147483647 w 321"/>
                <a:gd name="T55" fmla="*/ 2147483647 h 370"/>
                <a:gd name="T56" fmla="*/ 2147483647 w 321"/>
                <a:gd name="T57" fmla="*/ 2147483647 h 370"/>
                <a:gd name="T58" fmla="*/ 2147483647 w 321"/>
                <a:gd name="T59" fmla="*/ 2147483647 h 370"/>
                <a:gd name="T60" fmla="*/ 2147483647 w 321"/>
                <a:gd name="T61" fmla="*/ 2147483647 h 370"/>
                <a:gd name="T62" fmla="*/ 2147483647 w 321"/>
                <a:gd name="T63" fmla="*/ 2147483647 h 370"/>
                <a:gd name="T64" fmla="*/ 2147483647 w 321"/>
                <a:gd name="T65" fmla="*/ 2147483647 h 370"/>
                <a:gd name="T66" fmla="*/ 2147483647 w 321"/>
                <a:gd name="T67" fmla="*/ 2147483647 h 370"/>
                <a:gd name="T68" fmla="*/ 2147483647 w 321"/>
                <a:gd name="T69" fmla="*/ 2147483647 h 370"/>
                <a:gd name="T70" fmla="*/ 2147483647 w 321"/>
                <a:gd name="T71" fmla="*/ 2147483647 h 370"/>
                <a:gd name="T72" fmla="*/ 2147483647 w 321"/>
                <a:gd name="T73" fmla="*/ 2147483647 h 370"/>
                <a:gd name="T74" fmla="*/ 2147483647 w 321"/>
                <a:gd name="T75" fmla="*/ 2147483647 h 370"/>
                <a:gd name="T76" fmla="*/ 2147483647 w 321"/>
                <a:gd name="T77" fmla="*/ 2147483647 h 370"/>
                <a:gd name="T78" fmla="*/ 2147483647 w 321"/>
                <a:gd name="T79" fmla="*/ 2147483647 h 370"/>
                <a:gd name="T80" fmla="*/ 2147483647 w 321"/>
                <a:gd name="T81" fmla="*/ 2147483647 h 370"/>
                <a:gd name="T82" fmla="*/ 2147483647 w 321"/>
                <a:gd name="T83" fmla="*/ 2147483647 h 370"/>
                <a:gd name="T84" fmla="*/ 2147483647 w 321"/>
                <a:gd name="T85" fmla="*/ 2147483647 h 370"/>
                <a:gd name="T86" fmla="*/ 2147483647 w 321"/>
                <a:gd name="T87" fmla="*/ 2147483647 h 370"/>
                <a:gd name="T88" fmla="*/ 2147483647 w 321"/>
                <a:gd name="T89" fmla="*/ 2147483647 h 370"/>
                <a:gd name="T90" fmla="*/ 2147483647 w 321"/>
                <a:gd name="T91" fmla="*/ 2147483647 h 370"/>
                <a:gd name="T92" fmla="*/ 2147483647 w 321"/>
                <a:gd name="T93" fmla="*/ 2147483647 h 370"/>
                <a:gd name="T94" fmla="*/ 2147483647 w 321"/>
                <a:gd name="T95" fmla="*/ 2147483647 h 370"/>
                <a:gd name="T96" fmla="*/ 2147483647 w 321"/>
                <a:gd name="T97" fmla="*/ 2147483647 h 370"/>
                <a:gd name="T98" fmla="*/ 2147483647 w 321"/>
                <a:gd name="T99" fmla="*/ 2147483647 h 370"/>
                <a:gd name="T100" fmla="*/ 2147483647 w 321"/>
                <a:gd name="T101" fmla="*/ 2147483647 h 370"/>
                <a:gd name="T102" fmla="*/ 2147483647 w 321"/>
                <a:gd name="T103" fmla="*/ 2147483647 h 370"/>
                <a:gd name="T104" fmla="*/ 2147483647 w 321"/>
                <a:gd name="T105" fmla="*/ 2147483647 h 370"/>
                <a:gd name="T106" fmla="*/ 2147483647 w 321"/>
                <a:gd name="T107" fmla="*/ 2147483647 h 370"/>
                <a:gd name="T108" fmla="*/ 2147483647 w 321"/>
                <a:gd name="T109" fmla="*/ 2147483647 h 370"/>
                <a:gd name="T110" fmla="*/ 2147483647 w 321"/>
                <a:gd name="T111" fmla="*/ 2147483647 h 370"/>
                <a:gd name="T112" fmla="*/ 2147483647 w 321"/>
                <a:gd name="T113" fmla="*/ 2147483647 h 370"/>
                <a:gd name="T114" fmla="*/ 2147483647 w 321"/>
                <a:gd name="T115" fmla="*/ 2147483647 h 370"/>
                <a:gd name="T116" fmla="*/ 2147483647 w 321"/>
                <a:gd name="T117" fmla="*/ 2147483647 h 3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1"/>
                <a:gd name="T178" fmla="*/ 0 h 370"/>
                <a:gd name="T179" fmla="*/ 321 w 321"/>
                <a:gd name="T180" fmla="*/ 370 h 3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1" h="370">
                  <a:moveTo>
                    <a:pt x="315" y="266"/>
                  </a:moveTo>
                  <a:lnTo>
                    <a:pt x="301" y="268"/>
                  </a:lnTo>
                  <a:lnTo>
                    <a:pt x="289" y="274"/>
                  </a:lnTo>
                  <a:lnTo>
                    <a:pt x="283" y="276"/>
                  </a:lnTo>
                  <a:lnTo>
                    <a:pt x="279" y="280"/>
                  </a:lnTo>
                  <a:lnTo>
                    <a:pt x="277" y="286"/>
                  </a:lnTo>
                  <a:lnTo>
                    <a:pt x="275" y="292"/>
                  </a:lnTo>
                  <a:lnTo>
                    <a:pt x="275" y="332"/>
                  </a:lnTo>
                  <a:lnTo>
                    <a:pt x="277" y="340"/>
                  </a:lnTo>
                  <a:lnTo>
                    <a:pt x="279" y="344"/>
                  </a:lnTo>
                  <a:lnTo>
                    <a:pt x="285" y="348"/>
                  </a:lnTo>
                  <a:lnTo>
                    <a:pt x="297" y="348"/>
                  </a:lnTo>
                  <a:lnTo>
                    <a:pt x="297" y="360"/>
                  </a:lnTo>
                  <a:lnTo>
                    <a:pt x="295" y="364"/>
                  </a:lnTo>
                  <a:lnTo>
                    <a:pt x="291" y="368"/>
                  </a:lnTo>
                  <a:lnTo>
                    <a:pt x="287" y="370"/>
                  </a:lnTo>
                  <a:lnTo>
                    <a:pt x="285" y="370"/>
                  </a:lnTo>
                  <a:lnTo>
                    <a:pt x="281" y="362"/>
                  </a:lnTo>
                  <a:lnTo>
                    <a:pt x="277" y="358"/>
                  </a:lnTo>
                  <a:lnTo>
                    <a:pt x="267" y="350"/>
                  </a:lnTo>
                  <a:lnTo>
                    <a:pt x="259" y="342"/>
                  </a:lnTo>
                  <a:lnTo>
                    <a:pt x="255" y="340"/>
                  </a:lnTo>
                  <a:lnTo>
                    <a:pt x="255" y="336"/>
                  </a:lnTo>
                  <a:lnTo>
                    <a:pt x="249" y="338"/>
                  </a:lnTo>
                  <a:lnTo>
                    <a:pt x="247" y="340"/>
                  </a:lnTo>
                  <a:lnTo>
                    <a:pt x="245" y="340"/>
                  </a:lnTo>
                  <a:lnTo>
                    <a:pt x="241" y="342"/>
                  </a:lnTo>
                  <a:lnTo>
                    <a:pt x="235" y="340"/>
                  </a:lnTo>
                  <a:lnTo>
                    <a:pt x="227" y="338"/>
                  </a:lnTo>
                  <a:lnTo>
                    <a:pt x="223" y="334"/>
                  </a:lnTo>
                  <a:lnTo>
                    <a:pt x="221" y="330"/>
                  </a:lnTo>
                  <a:lnTo>
                    <a:pt x="205" y="324"/>
                  </a:lnTo>
                  <a:lnTo>
                    <a:pt x="199" y="322"/>
                  </a:lnTo>
                  <a:lnTo>
                    <a:pt x="191" y="322"/>
                  </a:lnTo>
                  <a:lnTo>
                    <a:pt x="183" y="322"/>
                  </a:lnTo>
                  <a:lnTo>
                    <a:pt x="179" y="324"/>
                  </a:lnTo>
                  <a:lnTo>
                    <a:pt x="175" y="324"/>
                  </a:lnTo>
                  <a:lnTo>
                    <a:pt x="167" y="322"/>
                  </a:lnTo>
                  <a:lnTo>
                    <a:pt x="169" y="314"/>
                  </a:lnTo>
                  <a:lnTo>
                    <a:pt x="169" y="310"/>
                  </a:lnTo>
                  <a:lnTo>
                    <a:pt x="167" y="302"/>
                  </a:lnTo>
                  <a:lnTo>
                    <a:pt x="163" y="300"/>
                  </a:lnTo>
                  <a:lnTo>
                    <a:pt x="163" y="296"/>
                  </a:lnTo>
                  <a:lnTo>
                    <a:pt x="165" y="272"/>
                  </a:lnTo>
                  <a:lnTo>
                    <a:pt x="163" y="248"/>
                  </a:lnTo>
                  <a:lnTo>
                    <a:pt x="157" y="250"/>
                  </a:lnTo>
                  <a:lnTo>
                    <a:pt x="149" y="250"/>
                  </a:lnTo>
                  <a:lnTo>
                    <a:pt x="143" y="248"/>
                  </a:lnTo>
                  <a:lnTo>
                    <a:pt x="141" y="246"/>
                  </a:lnTo>
                  <a:lnTo>
                    <a:pt x="139" y="244"/>
                  </a:lnTo>
                  <a:lnTo>
                    <a:pt x="118" y="244"/>
                  </a:lnTo>
                  <a:lnTo>
                    <a:pt x="118" y="252"/>
                  </a:lnTo>
                  <a:lnTo>
                    <a:pt x="116" y="258"/>
                  </a:lnTo>
                  <a:lnTo>
                    <a:pt x="112" y="260"/>
                  </a:lnTo>
                  <a:lnTo>
                    <a:pt x="104" y="260"/>
                  </a:lnTo>
                  <a:lnTo>
                    <a:pt x="92" y="260"/>
                  </a:lnTo>
                  <a:lnTo>
                    <a:pt x="88" y="260"/>
                  </a:lnTo>
                  <a:lnTo>
                    <a:pt x="84" y="258"/>
                  </a:lnTo>
                  <a:lnTo>
                    <a:pt x="76" y="248"/>
                  </a:lnTo>
                  <a:lnTo>
                    <a:pt x="70" y="236"/>
                  </a:lnTo>
                  <a:lnTo>
                    <a:pt x="70" y="222"/>
                  </a:lnTo>
                  <a:lnTo>
                    <a:pt x="2" y="222"/>
                  </a:lnTo>
                  <a:lnTo>
                    <a:pt x="0" y="214"/>
                  </a:lnTo>
                  <a:lnTo>
                    <a:pt x="2" y="204"/>
                  </a:lnTo>
                  <a:lnTo>
                    <a:pt x="4" y="200"/>
                  </a:lnTo>
                  <a:lnTo>
                    <a:pt x="8" y="198"/>
                  </a:lnTo>
                  <a:lnTo>
                    <a:pt x="14" y="198"/>
                  </a:lnTo>
                  <a:lnTo>
                    <a:pt x="16" y="198"/>
                  </a:lnTo>
                  <a:lnTo>
                    <a:pt x="20" y="196"/>
                  </a:lnTo>
                  <a:lnTo>
                    <a:pt x="22" y="194"/>
                  </a:lnTo>
                  <a:lnTo>
                    <a:pt x="24" y="192"/>
                  </a:lnTo>
                  <a:lnTo>
                    <a:pt x="28" y="192"/>
                  </a:lnTo>
                  <a:lnTo>
                    <a:pt x="32" y="192"/>
                  </a:lnTo>
                  <a:lnTo>
                    <a:pt x="32" y="196"/>
                  </a:lnTo>
                  <a:lnTo>
                    <a:pt x="34" y="198"/>
                  </a:lnTo>
                  <a:lnTo>
                    <a:pt x="38" y="198"/>
                  </a:lnTo>
                  <a:lnTo>
                    <a:pt x="44" y="198"/>
                  </a:lnTo>
                  <a:lnTo>
                    <a:pt x="48" y="194"/>
                  </a:lnTo>
                  <a:lnTo>
                    <a:pt x="52" y="188"/>
                  </a:lnTo>
                  <a:lnTo>
                    <a:pt x="56" y="180"/>
                  </a:lnTo>
                  <a:lnTo>
                    <a:pt x="60" y="166"/>
                  </a:lnTo>
                  <a:lnTo>
                    <a:pt x="60" y="152"/>
                  </a:lnTo>
                  <a:lnTo>
                    <a:pt x="64" y="150"/>
                  </a:lnTo>
                  <a:lnTo>
                    <a:pt x="68" y="146"/>
                  </a:lnTo>
                  <a:lnTo>
                    <a:pt x="70" y="134"/>
                  </a:lnTo>
                  <a:lnTo>
                    <a:pt x="74" y="130"/>
                  </a:lnTo>
                  <a:lnTo>
                    <a:pt x="78" y="126"/>
                  </a:lnTo>
                  <a:lnTo>
                    <a:pt x="82" y="124"/>
                  </a:lnTo>
                  <a:lnTo>
                    <a:pt x="86" y="120"/>
                  </a:lnTo>
                  <a:lnTo>
                    <a:pt x="88" y="116"/>
                  </a:lnTo>
                  <a:lnTo>
                    <a:pt x="86" y="112"/>
                  </a:lnTo>
                  <a:lnTo>
                    <a:pt x="86" y="108"/>
                  </a:lnTo>
                  <a:lnTo>
                    <a:pt x="86" y="104"/>
                  </a:lnTo>
                  <a:lnTo>
                    <a:pt x="98" y="72"/>
                  </a:lnTo>
                  <a:lnTo>
                    <a:pt x="102" y="58"/>
                  </a:lnTo>
                  <a:lnTo>
                    <a:pt x="104" y="46"/>
                  </a:lnTo>
                  <a:lnTo>
                    <a:pt x="102" y="42"/>
                  </a:lnTo>
                  <a:lnTo>
                    <a:pt x="102" y="40"/>
                  </a:lnTo>
                  <a:lnTo>
                    <a:pt x="100" y="38"/>
                  </a:lnTo>
                  <a:lnTo>
                    <a:pt x="100" y="36"/>
                  </a:lnTo>
                  <a:lnTo>
                    <a:pt x="102" y="26"/>
                  </a:lnTo>
                  <a:lnTo>
                    <a:pt x="104" y="16"/>
                  </a:lnTo>
                  <a:lnTo>
                    <a:pt x="106" y="12"/>
                  </a:lnTo>
                  <a:lnTo>
                    <a:pt x="110" y="10"/>
                  </a:lnTo>
                  <a:lnTo>
                    <a:pt x="114" y="6"/>
                  </a:lnTo>
                  <a:lnTo>
                    <a:pt x="118" y="6"/>
                  </a:lnTo>
                  <a:lnTo>
                    <a:pt x="124" y="6"/>
                  </a:lnTo>
                  <a:lnTo>
                    <a:pt x="130" y="8"/>
                  </a:lnTo>
                  <a:lnTo>
                    <a:pt x="143" y="14"/>
                  </a:lnTo>
                  <a:lnTo>
                    <a:pt x="155" y="20"/>
                  </a:lnTo>
                  <a:lnTo>
                    <a:pt x="163" y="22"/>
                  </a:lnTo>
                  <a:lnTo>
                    <a:pt x="171" y="22"/>
                  </a:lnTo>
                  <a:lnTo>
                    <a:pt x="173" y="22"/>
                  </a:lnTo>
                  <a:lnTo>
                    <a:pt x="175" y="18"/>
                  </a:lnTo>
                  <a:lnTo>
                    <a:pt x="177" y="14"/>
                  </a:lnTo>
                  <a:lnTo>
                    <a:pt x="179" y="12"/>
                  </a:lnTo>
                  <a:lnTo>
                    <a:pt x="183" y="14"/>
                  </a:lnTo>
                  <a:lnTo>
                    <a:pt x="185" y="14"/>
                  </a:lnTo>
                  <a:lnTo>
                    <a:pt x="191" y="12"/>
                  </a:lnTo>
                  <a:lnTo>
                    <a:pt x="195" y="10"/>
                  </a:lnTo>
                  <a:lnTo>
                    <a:pt x="201" y="8"/>
                  </a:lnTo>
                  <a:lnTo>
                    <a:pt x="207" y="8"/>
                  </a:lnTo>
                  <a:lnTo>
                    <a:pt x="219" y="8"/>
                  </a:lnTo>
                  <a:lnTo>
                    <a:pt x="221" y="2"/>
                  </a:lnTo>
                  <a:lnTo>
                    <a:pt x="225" y="0"/>
                  </a:lnTo>
                  <a:lnTo>
                    <a:pt x="233" y="2"/>
                  </a:lnTo>
                  <a:lnTo>
                    <a:pt x="241" y="4"/>
                  </a:lnTo>
                  <a:lnTo>
                    <a:pt x="255" y="4"/>
                  </a:lnTo>
                  <a:lnTo>
                    <a:pt x="265" y="12"/>
                  </a:lnTo>
                  <a:lnTo>
                    <a:pt x="271" y="16"/>
                  </a:lnTo>
                  <a:lnTo>
                    <a:pt x="279" y="20"/>
                  </a:lnTo>
                  <a:lnTo>
                    <a:pt x="279" y="16"/>
                  </a:lnTo>
                  <a:lnTo>
                    <a:pt x="283" y="16"/>
                  </a:lnTo>
                  <a:lnTo>
                    <a:pt x="287" y="20"/>
                  </a:lnTo>
                  <a:lnTo>
                    <a:pt x="293" y="16"/>
                  </a:lnTo>
                  <a:lnTo>
                    <a:pt x="301" y="16"/>
                  </a:lnTo>
                  <a:lnTo>
                    <a:pt x="303" y="20"/>
                  </a:lnTo>
                  <a:lnTo>
                    <a:pt x="305" y="26"/>
                  </a:lnTo>
                  <a:lnTo>
                    <a:pt x="315" y="34"/>
                  </a:lnTo>
                  <a:lnTo>
                    <a:pt x="317" y="46"/>
                  </a:lnTo>
                  <a:lnTo>
                    <a:pt x="317" y="54"/>
                  </a:lnTo>
                  <a:lnTo>
                    <a:pt x="321" y="58"/>
                  </a:lnTo>
                  <a:lnTo>
                    <a:pt x="321" y="68"/>
                  </a:lnTo>
                  <a:lnTo>
                    <a:pt x="313" y="76"/>
                  </a:lnTo>
                  <a:lnTo>
                    <a:pt x="307" y="86"/>
                  </a:lnTo>
                  <a:lnTo>
                    <a:pt x="301" y="98"/>
                  </a:lnTo>
                  <a:lnTo>
                    <a:pt x="295" y="110"/>
                  </a:lnTo>
                  <a:lnTo>
                    <a:pt x="295" y="132"/>
                  </a:lnTo>
                  <a:lnTo>
                    <a:pt x="291" y="136"/>
                  </a:lnTo>
                  <a:lnTo>
                    <a:pt x="287" y="142"/>
                  </a:lnTo>
                  <a:lnTo>
                    <a:pt x="285" y="148"/>
                  </a:lnTo>
                  <a:lnTo>
                    <a:pt x="285" y="158"/>
                  </a:lnTo>
                  <a:lnTo>
                    <a:pt x="287" y="162"/>
                  </a:lnTo>
                  <a:lnTo>
                    <a:pt x="291" y="164"/>
                  </a:lnTo>
                  <a:lnTo>
                    <a:pt x="291" y="168"/>
                  </a:lnTo>
                  <a:lnTo>
                    <a:pt x="289" y="172"/>
                  </a:lnTo>
                  <a:lnTo>
                    <a:pt x="289" y="176"/>
                  </a:lnTo>
                  <a:lnTo>
                    <a:pt x="289" y="180"/>
                  </a:lnTo>
                  <a:lnTo>
                    <a:pt x="291" y="186"/>
                  </a:lnTo>
                  <a:lnTo>
                    <a:pt x="295" y="194"/>
                  </a:lnTo>
                  <a:lnTo>
                    <a:pt x="291" y="200"/>
                  </a:lnTo>
                  <a:lnTo>
                    <a:pt x="291" y="206"/>
                  </a:lnTo>
                  <a:lnTo>
                    <a:pt x="291" y="210"/>
                  </a:lnTo>
                  <a:lnTo>
                    <a:pt x="293" y="212"/>
                  </a:lnTo>
                  <a:lnTo>
                    <a:pt x="295" y="216"/>
                  </a:lnTo>
                  <a:lnTo>
                    <a:pt x="293" y="220"/>
                  </a:lnTo>
                  <a:lnTo>
                    <a:pt x="293" y="222"/>
                  </a:lnTo>
                  <a:lnTo>
                    <a:pt x="293" y="230"/>
                  </a:lnTo>
                  <a:lnTo>
                    <a:pt x="299" y="234"/>
                  </a:lnTo>
                  <a:lnTo>
                    <a:pt x="303" y="240"/>
                  </a:lnTo>
                  <a:lnTo>
                    <a:pt x="309" y="244"/>
                  </a:lnTo>
                  <a:lnTo>
                    <a:pt x="309" y="250"/>
                  </a:lnTo>
                  <a:lnTo>
                    <a:pt x="311" y="258"/>
                  </a:lnTo>
                  <a:lnTo>
                    <a:pt x="313" y="266"/>
                  </a:lnTo>
                  <a:lnTo>
                    <a:pt x="315" y="268"/>
                  </a:lnTo>
                  <a:lnTo>
                    <a:pt x="317" y="270"/>
                  </a:lnTo>
                  <a:lnTo>
                    <a:pt x="315" y="266"/>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380" name="Freeform 778">
              <a:extLst>
                <a:ext uri="{FF2B5EF4-FFF2-40B4-BE49-F238E27FC236}">
                  <a16:creationId xmlns:a16="http://schemas.microsoft.com/office/drawing/2014/main" id="{334F7E74-EF94-405B-87C0-1FAFF31116CD}"/>
                </a:ext>
              </a:extLst>
            </p:cNvPr>
            <p:cNvSpPr>
              <a:spLocks/>
            </p:cNvSpPr>
            <p:nvPr/>
          </p:nvSpPr>
          <p:spPr bwMode="gray">
            <a:xfrm>
              <a:off x="3217265" y="2140218"/>
              <a:ext cx="207720" cy="391736"/>
            </a:xfrm>
            <a:custGeom>
              <a:avLst/>
              <a:gdLst>
                <a:gd name="T0" fmla="*/ 2147483647 w 186"/>
                <a:gd name="T1" fmla="*/ 2147483647 h 320"/>
                <a:gd name="T2" fmla="*/ 2147483647 w 186"/>
                <a:gd name="T3" fmla="*/ 2147483647 h 320"/>
                <a:gd name="T4" fmla="*/ 2147483647 w 186"/>
                <a:gd name="T5" fmla="*/ 2147483647 h 320"/>
                <a:gd name="T6" fmla="*/ 2147483647 w 186"/>
                <a:gd name="T7" fmla="*/ 2147483647 h 320"/>
                <a:gd name="T8" fmla="*/ 2147483647 w 186"/>
                <a:gd name="T9" fmla="*/ 2147483647 h 320"/>
                <a:gd name="T10" fmla="*/ 2147483647 w 186"/>
                <a:gd name="T11" fmla="*/ 2147483647 h 320"/>
                <a:gd name="T12" fmla="*/ 2147483647 w 186"/>
                <a:gd name="T13" fmla="*/ 2147483647 h 320"/>
                <a:gd name="T14" fmla="*/ 2147483647 w 186"/>
                <a:gd name="T15" fmla="*/ 2147483647 h 320"/>
                <a:gd name="T16" fmla="*/ 2147483647 w 186"/>
                <a:gd name="T17" fmla="*/ 2147483647 h 320"/>
                <a:gd name="T18" fmla="*/ 2147483647 w 186"/>
                <a:gd name="T19" fmla="*/ 2147483647 h 320"/>
                <a:gd name="T20" fmla="*/ 2147483647 w 186"/>
                <a:gd name="T21" fmla="*/ 2147483647 h 320"/>
                <a:gd name="T22" fmla="*/ 2147483647 w 186"/>
                <a:gd name="T23" fmla="*/ 2147483647 h 320"/>
                <a:gd name="T24" fmla="*/ 2147483647 w 186"/>
                <a:gd name="T25" fmla="*/ 2147483647 h 320"/>
                <a:gd name="T26" fmla="*/ 2147483647 w 186"/>
                <a:gd name="T27" fmla="*/ 2147483647 h 320"/>
                <a:gd name="T28" fmla="*/ 2147483647 w 186"/>
                <a:gd name="T29" fmla="*/ 2147483647 h 320"/>
                <a:gd name="T30" fmla="*/ 2147483647 w 186"/>
                <a:gd name="T31" fmla="*/ 2147483647 h 320"/>
                <a:gd name="T32" fmla="*/ 2147483647 w 186"/>
                <a:gd name="T33" fmla="*/ 2147483647 h 320"/>
                <a:gd name="T34" fmla="*/ 2147483647 w 186"/>
                <a:gd name="T35" fmla="*/ 2147483647 h 320"/>
                <a:gd name="T36" fmla="*/ 2147483647 w 186"/>
                <a:gd name="T37" fmla="*/ 2147483647 h 320"/>
                <a:gd name="T38" fmla="*/ 2147483647 w 186"/>
                <a:gd name="T39" fmla="*/ 2147483647 h 320"/>
                <a:gd name="T40" fmla="*/ 2147483647 w 186"/>
                <a:gd name="T41" fmla="*/ 2147483647 h 320"/>
                <a:gd name="T42" fmla="*/ 2147483647 w 186"/>
                <a:gd name="T43" fmla="*/ 2147483647 h 320"/>
                <a:gd name="T44" fmla="*/ 2147483647 w 186"/>
                <a:gd name="T45" fmla="*/ 2147483647 h 320"/>
                <a:gd name="T46" fmla="*/ 2147483647 w 186"/>
                <a:gd name="T47" fmla="*/ 2147483647 h 320"/>
                <a:gd name="T48" fmla="*/ 2147483647 w 186"/>
                <a:gd name="T49" fmla="*/ 2147483647 h 320"/>
                <a:gd name="T50" fmla="*/ 2147483647 w 186"/>
                <a:gd name="T51" fmla="*/ 2147483647 h 320"/>
                <a:gd name="T52" fmla="*/ 2147483647 w 186"/>
                <a:gd name="T53" fmla="*/ 2147483647 h 320"/>
                <a:gd name="T54" fmla="*/ 2147483647 w 186"/>
                <a:gd name="T55" fmla="*/ 2147483647 h 320"/>
                <a:gd name="T56" fmla="*/ 2147483647 w 186"/>
                <a:gd name="T57" fmla="*/ 2147483647 h 320"/>
                <a:gd name="T58" fmla="*/ 2147483647 w 186"/>
                <a:gd name="T59" fmla="*/ 2147483647 h 320"/>
                <a:gd name="T60" fmla="*/ 2147483647 w 186"/>
                <a:gd name="T61" fmla="*/ 2147483647 h 320"/>
                <a:gd name="T62" fmla="*/ 2147483647 w 186"/>
                <a:gd name="T63" fmla="*/ 2147483647 h 320"/>
                <a:gd name="T64" fmla="*/ 2147483647 w 186"/>
                <a:gd name="T65" fmla="*/ 2147483647 h 320"/>
                <a:gd name="T66" fmla="*/ 2147483647 w 186"/>
                <a:gd name="T67" fmla="*/ 2147483647 h 320"/>
                <a:gd name="T68" fmla="*/ 2147483647 w 186"/>
                <a:gd name="T69" fmla="*/ 2147483647 h 320"/>
                <a:gd name="T70" fmla="*/ 2147483647 w 186"/>
                <a:gd name="T71" fmla="*/ 2147483647 h 320"/>
                <a:gd name="T72" fmla="*/ 2147483647 w 186"/>
                <a:gd name="T73" fmla="*/ 2147483647 h 320"/>
                <a:gd name="T74" fmla="*/ 2147483647 w 186"/>
                <a:gd name="T75" fmla="*/ 2147483647 h 320"/>
                <a:gd name="T76" fmla="*/ 2147483647 w 186"/>
                <a:gd name="T77" fmla="*/ 2147483647 h 320"/>
                <a:gd name="T78" fmla="*/ 2147483647 w 186"/>
                <a:gd name="T79" fmla="*/ 2147483647 h 320"/>
                <a:gd name="T80" fmla="*/ 2147483647 w 186"/>
                <a:gd name="T81" fmla="*/ 2147483647 h 320"/>
                <a:gd name="T82" fmla="*/ 2147483647 w 186"/>
                <a:gd name="T83" fmla="*/ 2147483647 h 320"/>
                <a:gd name="T84" fmla="*/ 2147483647 w 186"/>
                <a:gd name="T85" fmla="*/ 2147483647 h 320"/>
                <a:gd name="T86" fmla="*/ 2147483647 w 186"/>
                <a:gd name="T87" fmla="*/ 2147483647 h 320"/>
                <a:gd name="T88" fmla="*/ 0 w 186"/>
                <a:gd name="T89" fmla="*/ 2147483647 h 320"/>
                <a:gd name="T90" fmla="*/ 2147483647 w 186"/>
                <a:gd name="T91" fmla="*/ 2147483647 h 320"/>
                <a:gd name="T92" fmla="*/ 2147483647 w 186"/>
                <a:gd name="T93" fmla="*/ 2147483647 h 320"/>
                <a:gd name="T94" fmla="*/ 2147483647 w 186"/>
                <a:gd name="T95" fmla="*/ 2147483647 h 320"/>
                <a:gd name="T96" fmla="*/ 2147483647 w 186"/>
                <a:gd name="T97" fmla="*/ 2147483647 h 320"/>
                <a:gd name="T98" fmla="*/ 2147483647 w 186"/>
                <a:gd name="T99" fmla="*/ 2147483647 h 320"/>
                <a:gd name="T100" fmla="*/ 2147483647 w 186"/>
                <a:gd name="T101" fmla="*/ 2147483647 h 320"/>
                <a:gd name="T102" fmla="*/ 2147483647 w 186"/>
                <a:gd name="T103" fmla="*/ 2147483647 h 320"/>
                <a:gd name="T104" fmla="*/ 2147483647 w 186"/>
                <a:gd name="T105" fmla="*/ 2147483647 h 320"/>
                <a:gd name="T106" fmla="*/ 2147483647 w 186"/>
                <a:gd name="T107" fmla="*/ 2147483647 h 320"/>
                <a:gd name="T108" fmla="*/ 2147483647 w 186"/>
                <a:gd name="T109" fmla="*/ 2147483647 h 320"/>
                <a:gd name="T110" fmla="*/ 2147483647 w 186"/>
                <a:gd name="T111" fmla="*/ 2147483647 h 320"/>
                <a:gd name="T112" fmla="*/ 2147483647 w 186"/>
                <a:gd name="T113" fmla="*/ 2147483647 h 320"/>
                <a:gd name="T114" fmla="*/ 2147483647 w 186"/>
                <a:gd name="T115" fmla="*/ 2147483647 h 3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6"/>
                <a:gd name="T175" fmla="*/ 0 h 320"/>
                <a:gd name="T176" fmla="*/ 186 w 186"/>
                <a:gd name="T177" fmla="*/ 320 h 3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6" h="320">
                  <a:moveTo>
                    <a:pt x="32" y="320"/>
                  </a:moveTo>
                  <a:lnTo>
                    <a:pt x="34" y="310"/>
                  </a:lnTo>
                  <a:lnTo>
                    <a:pt x="34" y="304"/>
                  </a:lnTo>
                  <a:lnTo>
                    <a:pt x="36" y="296"/>
                  </a:lnTo>
                  <a:lnTo>
                    <a:pt x="40" y="290"/>
                  </a:lnTo>
                  <a:lnTo>
                    <a:pt x="46" y="288"/>
                  </a:lnTo>
                  <a:lnTo>
                    <a:pt x="54" y="284"/>
                  </a:lnTo>
                  <a:lnTo>
                    <a:pt x="70" y="278"/>
                  </a:lnTo>
                  <a:lnTo>
                    <a:pt x="76" y="274"/>
                  </a:lnTo>
                  <a:lnTo>
                    <a:pt x="80" y="268"/>
                  </a:lnTo>
                  <a:lnTo>
                    <a:pt x="84" y="250"/>
                  </a:lnTo>
                  <a:lnTo>
                    <a:pt x="84" y="234"/>
                  </a:lnTo>
                  <a:lnTo>
                    <a:pt x="84" y="226"/>
                  </a:lnTo>
                  <a:lnTo>
                    <a:pt x="82" y="220"/>
                  </a:lnTo>
                  <a:lnTo>
                    <a:pt x="78" y="212"/>
                  </a:lnTo>
                  <a:lnTo>
                    <a:pt x="78" y="208"/>
                  </a:lnTo>
                  <a:lnTo>
                    <a:pt x="78" y="200"/>
                  </a:lnTo>
                  <a:lnTo>
                    <a:pt x="74" y="196"/>
                  </a:lnTo>
                  <a:lnTo>
                    <a:pt x="74" y="192"/>
                  </a:lnTo>
                  <a:lnTo>
                    <a:pt x="74" y="186"/>
                  </a:lnTo>
                  <a:lnTo>
                    <a:pt x="76" y="182"/>
                  </a:lnTo>
                  <a:lnTo>
                    <a:pt x="82" y="174"/>
                  </a:lnTo>
                  <a:lnTo>
                    <a:pt x="92" y="168"/>
                  </a:lnTo>
                  <a:lnTo>
                    <a:pt x="100" y="164"/>
                  </a:lnTo>
                  <a:lnTo>
                    <a:pt x="106" y="160"/>
                  </a:lnTo>
                  <a:lnTo>
                    <a:pt x="110" y="152"/>
                  </a:lnTo>
                  <a:lnTo>
                    <a:pt x="116" y="144"/>
                  </a:lnTo>
                  <a:lnTo>
                    <a:pt x="120" y="138"/>
                  </a:lnTo>
                  <a:lnTo>
                    <a:pt x="140" y="126"/>
                  </a:lnTo>
                  <a:lnTo>
                    <a:pt x="160" y="116"/>
                  </a:lnTo>
                  <a:lnTo>
                    <a:pt x="168" y="108"/>
                  </a:lnTo>
                  <a:lnTo>
                    <a:pt x="174" y="102"/>
                  </a:lnTo>
                  <a:lnTo>
                    <a:pt x="180" y="92"/>
                  </a:lnTo>
                  <a:lnTo>
                    <a:pt x="180" y="82"/>
                  </a:lnTo>
                  <a:lnTo>
                    <a:pt x="180" y="72"/>
                  </a:lnTo>
                  <a:lnTo>
                    <a:pt x="182" y="60"/>
                  </a:lnTo>
                  <a:lnTo>
                    <a:pt x="182" y="54"/>
                  </a:lnTo>
                  <a:lnTo>
                    <a:pt x="186" y="52"/>
                  </a:lnTo>
                  <a:lnTo>
                    <a:pt x="184" y="24"/>
                  </a:lnTo>
                  <a:lnTo>
                    <a:pt x="184" y="12"/>
                  </a:lnTo>
                  <a:lnTo>
                    <a:pt x="186" y="0"/>
                  </a:lnTo>
                  <a:lnTo>
                    <a:pt x="178" y="2"/>
                  </a:lnTo>
                  <a:lnTo>
                    <a:pt x="170" y="4"/>
                  </a:lnTo>
                  <a:lnTo>
                    <a:pt x="164" y="8"/>
                  </a:lnTo>
                  <a:lnTo>
                    <a:pt x="154" y="12"/>
                  </a:lnTo>
                  <a:lnTo>
                    <a:pt x="140" y="16"/>
                  </a:lnTo>
                  <a:lnTo>
                    <a:pt x="134" y="18"/>
                  </a:lnTo>
                  <a:lnTo>
                    <a:pt x="132" y="20"/>
                  </a:lnTo>
                  <a:lnTo>
                    <a:pt x="130" y="22"/>
                  </a:lnTo>
                  <a:lnTo>
                    <a:pt x="126" y="22"/>
                  </a:lnTo>
                  <a:lnTo>
                    <a:pt x="122" y="22"/>
                  </a:lnTo>
                  <a:lnTo>
                    <a:pt x="120" y="20"/>
                  </a:lnTo>
                  <a:lnTo>
                    <a:pt x="116" y="20"/>
                  </a:lnTo>
                  <a:lnTo>
                    <a:pt x="114" y="22"/>
                  </a:lnTo>
                  <a:lnTo>
                    <a:pt x="112" y="24"/>
                  </a:lnTo>
                  <a:lnTo>
                    <a:pt x="108" y="24"/>
                  </a:lnTo>
                  <a:lnTo>
                    <a:pt x="80" y="22"/>
                  </a:lnTo>
                  <a:lnTo>
                    <a:pt x="76" y="30"/>
                  </a:lnTo>
                  <a:lnTo>
                    <a:pt x="74" y="40"/>
                  </a:lnTo>
                  <a:lnTo>
                    <a:pt x="76" y="46"/>
                  </a:lnTo>
                  <a:lnTo>
                    <a:pt x="78" y="52"/>
                  </a:lnTo>
                  <a:lnTo>
                    <a:pt x="86" y="62"/>
                  </a:lnTo>
                  <a:lnTo>
                    <a:pt x="94" y="74"/>
                  </a:lnTo>
                  <a:lnTo>
                    <a:pt x="98" y="80"/>
                  </a:lnTo>
                  <a:lnTo>
                    <a:pt x="98" y="86"/>
                  </a:lnTo>
                  <a:lnTo>
                    <a:pt x="98" y="96"/>
                  </a:lnTo>
                  <a:lnTo>
                    <a:pt x="96" y="102"/>
                  </a:lnTo>
                  <a:lnTo>
                    <a:pt x="94" y="108"/>
                  </a:lnTo>
                  <a:lnTo>
                    <a:pt x="92" y="110"/>
                  </a:lnTo>
                  <a:lnTo>
                    <a:pt x="88" y="114"/>
                  </a:lnTo>
                  <a:lnTo>
                    <a:pt x="86" y="116"/>
                  </a:lnTo>
                  <a:lnTo>
                    <a:pt x="84" y="118"/>
                  </a:lnTo>
                  <a:lnTo>
                    <a:pt x="84" y="128"/>
                  </a:lnTo>
                  <a:lnTo>
                    <a:pt x="82" y="124"/>
                  </a:lnTo>
                  <a:lnTo>
                    <a:pt x="76" y="120"/>
                  </a:lnTo>
                  <a:lnTo>
                    <a:pt x="72" y="116"/>
                  </a:lnTo>
                  <a:lnTo>
                    <a:pt x="70" y="108"/>
                  </a:lnTo>
                  <a:lnTo>
                    <a:pt x="72" y="98"/>
                  </a:lnTo>
                  <a:lnTo>
                    <a:pt x="74" y="90"/>
                  </a:lnTo>
                  <a:lnTo>
                    <a:pt x="74" y="78"/>
                  </a:lnTo>
                  <a:lnTo>
                    <a:pt x="66" y="78"/>
                  </a:lnTo>
                  <a:lnTo>
                    <a:pt x="60" y="78"/>
                  </a:lnTo>
                  <a:lnTo>
                    <a:pt x="56" y="76"/>
                  </a:lnTo>
                  <a:lnTo>
                    <a:pt x="54" y="70"/>
                  </a:lnTo>
                  <a:lnTo>
                    <a:pt x="46" y="70"/>
                  </a:lnTo>
                  <a:lnTo>
                    <a:pt x="36" y="76"/>
                  </a:lnTo>
                  <a:lnTo>
                    <a:pt x="24" y="78"/>
                  </a:lnTo>
                  <a:lnTo>
                    <a:pt x="12" y="82"/>
                  </a:lnTo>
                  <a:lnTo>
                    <a:pt x="6" y="86"/>
                  </a:lnTo>
                  <a:lnTo>
                    <a:pt x="0" y="90"/>
                  </a:lnTo>
                  <a:lnTo>
                    <a:pt x="2" y="106"/>
                  </a:lnTo>
                  <a:lnTo>
                    <a:pt x="18" y="110"/>
                  </a:lnTo>
                  <a:lnTo>
                    <a:pt x="32" y="114"/>
                  </a:lnTo>
                  <a:lnTo>
                    <a:pt x="38" y="118"/>
                  </a:lnTo>
                  <a:lnTo>
                    <a:pt x="42" y="124"/>
                  </a:lnTo>
                  <a:lnTo>
                    <a:pt x="46" y="130"/>
                  </a:lnTo>
                  <a:lnTo>
                    <a:pt x="46" y="138"/>
                  </a:lnTo>
                  <a:lnTo>
                    <a:pt x="46" y="146"/>
                  </a:lnTo>
                  <a:lnTo>
                    <a:pt x="44" y="154"/>
                  </a:lnTo>
                  <a:lnTo>
                    <a:pt x="42" y="160"/>
                  </a:lnTo>
                  <a:lnTo>
                    <a:pt x="42" y="170"/>
                  </a:lnTo>
                  <a:lnTo>
                    <a:pt x="42" y="182"/>
                  </a:lnTo>
                  <a:lnTo>
                    <a:pt x="40" y="192"/>
                  </a:lnTo>
                  <a:lnTo>
                    <a:pt x="38" y="202"/>
                  </a:lnTo>
                  <a:lnTo>
                    <a:pt x="32" y="212"/>
                  </a:lnTo>
                  <a:lnTo>
                    <a:pt x="20" y="224"/>
                  </a:lnTo>
                  <a:lnTo>
                    <a:pt x="14" y="234"/>
                  </a:lnTo>
                  <a:lnTo>
                    <a:pt x="14" y="244"/>
                  </a:lnTo>
                  <a:lnTo>
                    <a:pt x="18" y="252"/>
                  </a:lnTo>
                  <a:lnTo>
                    <a:pt x="22" y="260"/>
                  </a:lnTo>
                  <a:lnTo>
                    <a:pt x="24" y="270"/>
                  </a:lnTo>
                  <a:lnTo>
                    <a:pt x="22" y="278"/>
                  </a:lnTo>
                  <a:lnTo>
                    <a:pt x="20" y="284"/>
                  </a:lnTo>
                  <a:lnTo>
                    <a:pt x="20" y="320"/>
                  </a:lnTo>
                  <a:lnTo>
                    <a:pt x="30" y="320"/>
                  </a:lnTo>
                  <a:lnTo>
                    <a:pt x="32" y="320"/>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81" name="Freeform 780">
              <a:extLst>
                <a:ext uri="{FF2B5EF4-FFF2-40B4-BE49-F238E27FC236}">
                  <a16:creationId xmlns:a16="http://schemas.microsoft.com/office/drawing/2014/main" id="{9B49F687-A7C9-422C-8579-43B4FBA167E5}"/>
                </a:ext>
              </a:extLst>
            </p:cNvPr>
            <p:cNvSpPr>
              <a:spLocks/>
            </p:cNvSpPr>
            <p:nvPr/>
          </p:nvSpPr>
          <p:spPr bwMode="gray">
            <a:xfrm>
              <a:off x="3125343" y="2263233"/>
              <a:ext cx="143255" cy="163621"/>
            </a:xfrm>
            <a:custGeom>
              <a:avLst/>
              <a:gdLst>
                <a:gd name="T0" fmla="*/ 2147483647 w 128"/>
                <a:gd name="T1" fmla="*/ 0 h 134"/>
                <a:gd name="T2" fmla="*/ 2147483647 w 128"/>
                <a:gd name="T3" fmla="*/ 2147483647 h 134"/>
                <a:gd name="T4" fmla="*/ 2147483647 w 128"/>
                <a:gd name="T5" fmla="*/ 2147483647 h 134"/>
                <a:gd name="T6" fmla="*/ 2147483647 w 128"/>
                <a:gd name="T7" fmla="*/ 2147483647 h 134"/>
                <a:gd name="T8" fmla="*/ 2147483647 w 128"/>
                <a:gd name="T9" fmla="*/ 2147483647 h 134"/>
                <a:gd name="T10" fmla="*/ 2147483647 w 128"/>
                <a:gd name="T11" fmla="*/ 2147483647 h 134"/>
                <a:gd name="T12" fmla="*/ 2147483647 w 128"/>
                <a:gd name="T13" fmla="*/ 2147483647 h 134"/>
                <a:gd name="T14" fmla="*/ 2147483647 w 128"/>
                <a:gd name="T15" fmla="*/ 2147483647 h 134"/>
                <a:gd name="T16" fmla="*/ 2147483647 w 128"/>
                <a:gd name="T17" fmla="*/ 2147483647 h 134"/>
                <a:gd name="T18" fmla="*/ 2147483647 w 128"/>
                <a:gd name="T19" fmla="*/ 2147483647 h 134"/>
                <a:gd name="T20" fmla="*/ 2147483647 w 128"/>
                <a:gd name="T21" fmla="*/ 2147483647 h 134"/>
                <a:gd name="T22" fmla="*/ 2147483647 w 128"/>
                <a:gd name="T23" fmla="*/ 2147483647 h 134"/>
                <a:gd name="T24" fmla="*/ 2147483647 w 128"/>
                <a:gd name="T25" fmla="*/ 2147483647 h 134"/>
                <a:gd name="T26" fmla="*/ 2147483647 w 128"/>
                <a:gd name="T27" fmla="*/ 2147483647 h 134"/>
                <a:gd name="T28" fmla="*/ 2147483647 w 128"/>
                <a:gd name="T29" fmla="*/ 2147483647 h 134"/>
                <a:gd name="T30" fmla="*/ 2147483647 w 128"/>
                <a:gd name="T31" fmla="*/ 2147483647 h 134"/>
                <a:gd name="T32" fmla="*/ 2147483647 w 128"/>
                <a:gd name="T33" fmla="*/ 2147483647 h 134"/>
                <a:gd name="T34" fmla="*/ 2147483647 w 128"/>
                <a:gd name="T35" fmla="*/ 2147483647 h 134"/>
                <a:gd name="T36" fmla="*/ 2147483647 w 128"/>
                <a:gd name="T37" fmla="*/ 2147483647 h 134"/>
                <a:gd name="T38" fmla="*/ 2147483647 w 128"/>
                <a:gd name="T39" fmla="*/ 2147483647 h 134"/>
                <a:gd name="T40" fmla="*/ 2147483647 w 128"/>
                <a:gd name="T41" fmla="*/ 2147483647 h 134"/>
                <a:gd name="T42" fmla="*/ 2147483647 w 128"/>
                <a:gd name="T43" fmla="*/ 2147483647 h 134"/>
                <a:gd name="T44" fmla="*/ 2147483647 w 128"/>
                <a:gd name="T45" fmla="*/ 2147483647 h 134"/>
                <a:gd name="T46" fmla="*/ 2147483647 w 128"/>
                <a:gd name="T47" fmla="*/ 2147483647 h 134"/>
                <a:gd name="T48" fmla="*/ 2147483647 w 128"/>
                <a:gd name="T49" fmla="*/ 2147483647 h 134"/>
                <a:gd name="T50" fmla="*/ 2147483647 w 128"/>
                <a:gd name="T51" fmla="*/ 2147483647 h 134"/>
                <a:gd name="T52" fmla="*/ 2147483647 w 128"/>
                <a:gd name="T53" fmla="*/ 2147483647 h 134"/>
                <a:gd name="T54" fmla="*/ 2147483647 w 128"/>
                <a:gd name="T55" fmla="*/ 2147483647 h 134"/>
                <a:gd name="T56" fmla="*/ 2147483647 w 128"/>
                <a:gd name="T57" fmla="*/ 2147483647 h 134"/>
                <a:gd name="T58" fmla="*/ 2147483647 w 128"/>
                <a:gd name="T59" fmla="*/ 2147483647 h 134"/>
                <a:gd name="T60" fmla="*/ 2147483647 w 128"/>
                <a:gd name="T61" fmla="*/ 2147483647 h 134"/>
                <a:gd name="T62" fmla="*/ 2147483647 w 128"/>
                <a:gd name="T63" fmla="*/ 2147483647 h 134"/>
                <a:gd name="T64" fmla="*/ 2147483647 w 128"/>
                <a:gd name="T65" fmla="*/ 2147483647 h 134"/>
                <a:gd name="T66" fmla="*/ 2147483647 w 128"/>
                <a:gd name="T67" fmla="*/ 2147483647 h 134"/>
                <a:gd name="T68" fmla="*/ 2147483647 w 128"/>
                <a:gd name="T69" fmla="*/ 2147483647 h 134"/>
                <a:gd name="T70" fmla="*/ 2147483647 w 128"/>
                <a:gd name="T71" fmla="*/ 2147483647 h 134"/>
                <a:gd name="T72" fmla="*/ 2147483647 w 128"/>
                <a:gd name="T73" fmla="*/ 2147483647 h 134"/>
                <a:gd name="T74" fmla="*/ 2147483647 w 128"/>
                <a:gd name="T75" fmla="*/ 2147483647 h 134"/>
                <a:gd name="T76" fmla="*/ 2147483647 w 128"/>
                <a:gd name="T77" fmla="*/ 2147483647 h 134"/>
                <a:gd name="T78" fmla="*/ 0 w 128"/>
                <a:gd name="T79" fmla="*/ 2147483647 h 134"/>
                <a:gd name="T80" fmla="*/ 0 w 128"/>
                <a:gd name="T81" fmla="*/ 2147483647 h 134"/>
                <a:gd name="T82" fmla="*/ 2147483647 w 128"/>
                <a:gd name="T83" fmla="*/ 2147483647 h 134"/>
                <a:gd name="T84" fmla="*/ 2147483647 w 128"/>
                <a:gd name="T85" fmla="*/ 2147483647 h 134"/>
                <a:gd name="T86" fmla="*/ 2147483647 w 128"/>
                <a:gd name="T87" fmla="*/ 2147483647 h 134"/>
                <a:gd name="T88" fmla="*/ 2147483647 w 128"/>
                <a:gd name="T89" fmla="*/ 2147483647 h 134"/>
                <a:gd name="T90" fmla="*/ 2147483647 w 128"/>
                <a:gd name="T91" fmla="*/ 2147483647 h 134"/>
                <a:gd name="T92" fmla="*/ 2147483647 w 128"/>
                <a:gd name="T93" fmla="*/ 2147483647 h 134"/>
                <a:gd name="T94" fmla="*/ 2147483647 w 128"/>
                <a:gd name="T95" fmla="*/ 2147483647 h 134"/>
                <a:gd name="T96" fmla="*/ 2147483647 w 128"/>
                <a:gd name="T97" fmla="*/ 2147483647 h 134"/>
                <a:gd name="T98" fmla="*/ 2147483647 w 128"/>
                <a:gd name="T99" fmla="*/ 2147483647 h 134"/>
                <a:gd name="T100" fmla="*/ 2147483647 w 128"/>
                <a:gd name="T101" fmla="*/ 2147483647 h 134"/>
                <a:gd name="T102" fmla="*/ 2147483647 w 128"/>
                <a:gd name="T103" fmla="*/ 2147483647 h 134"/>
                <a:gd name="T104" fmla="*/ 2147483647 w 128"/>
                <a:gd name="T105" fmla="*/ 2147483647 h 134"/>
                <a:gd name="T106" fmla="*/ 2147483647 w 128"/>
                <a:gd name="T107" fmla="*/ 0 h 134"/>
                <a:gd name="T108" fmla="*/ 2147483647 w 128"/>
                <a:gd name="T109" fmla="*/ 0 h 134"/>
                <a:gd name="T110" fmla="*/ 2147483647 w 128"/>
                <a:gd name="T111" fmla="*/ 0 h 1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8"/>
                <a:gd name="T169" fmla="*/ 0 h 134"/>
                <a:gd name="T170" fmla="*/ 128 w 128"/>
                <a:gd name="T171" fmla="*/ 134 h 1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8" h="134">
                  <a:moveTo>
                    <a:pt x="84" y="0"/>
                  </a:moveTo>
                  <a:lnTo>
                    <a:pt x="84" y="6"/>
                  </a:lnTo>
                  <a:lnTo>
                    <a:pt x="100" y="10"/>
                  </a:lnTo>
                  <a:lnTo>
                    <a:pt x="114" y="14"/>
                  </a:lnTo>
                  <a:lnTo>
                    <a:pt x="120" y="18"/>
                  </a:lnTo>
                  <a:lnTo>
                    <a:pt x="124" y="24"/>
                  </a:lnTo>
                  <a:lnTo>
                    <a:pt x="128" y="30"/>
                  </a:lnTo>
                  <a:lnTo>
                    <a:pt x="128" y="38"/>
                  </a:lnTo>
                  <a:lnTo>
                    <a:pt x="128" y="46"/>
                  </a:lnTo>
                  <a:lnTo>
                    <a:pt x="126" y="54"/>
                  </a:lnTo>
                  <a:lnTo>
                    <a:pt x="124" y="60"/>
                  </a:lnTo>
                  <a:lnTo>
                    <a:pt x="124" y="70"/>
                  </a:lnTo>
                  <a:lnTo>
                    <a:pt x="124" y="82"/>
                  </a:lnTo>
                  <a:lnTo>
                    <a:pt x="122" y="92"/>
                  </a:lnTo>
                  <a:lnTo>
                    <a:pt x="120" y="102"/>
                  </a:lnTo>
                  <a:lnTo>
                    <a:pt x="114" y="112"/>
                  </a:lnTo>
                  <a:lnTo>
                    <a:pt x="102" y="124"/>
                  </a:lnTo>
                  <a:lnTo>
                    <a:pt x="96" y="134"/>
                  </a:lnTo>
                  <a:lnTo>
                    <a:pt x="86" y="132"/>
                  </a:lnTo>
                  <a:lnTo>
                    <a:pt x="80" y="130"/>
                  </a:lnTo>
                  <a:lnTo>
                    <a:pt x="74" y="128"/>
                  </a:lnTo>
                  <a:lnTo>
                    <a:pt x="66" y="126"/>
                  </a:lnTo>
                  <a:lnTo>
                    <a:pt x="58" y="128"/>
                  </a:lnTo>
                  <a:lnTo>
                    <a:pt x="54" y="122"/>
                  </a:lnTo>
                  <a:lnTo>
                    <a:pt x="50" y="122"/>
                  </a:lnTo>
                  <a:lnTo>
                    <a:pt x="46" y="120"/>
                  </a:lnTo>
                  <a:lnTo>
                    <a:pt x="40" y="118"/>
                  </a:lnTo>
                  <a:lnTo>
                    <a:pt x="36" y="116"/>
                  </a:lnTo>
                  <a:lnTo>
                    <a:pt x="36" y="110"/>
                  </a:lnTo>
                  <a:lnTo>
                    <a:pt x="34" y="98"/>
                  </a:lnTo>
                  <a:lnTo>
                    <a:pt x="32" y="92"/>
                  </a:lnTo>
                  <a:lnTo>
                    <a:pt x="28" y="88"/>
                  </a:lnTo>
                  <a:lnTo>
                    <a:pt x="20" y="82"/>
                  </a:lnTo>
                  <a:lnTo>
                    <a:pt x="12" y="76"/>
                  </a:lnTo>
                  <a:lnTo>
                    <a:pt x="8" y="70"/>
                  </a:lnTo>
                  <a:lnTo>
                    <a:pt x="6" y="66"/>
                  </a:lnTo>
                  <a:lnTo>
                    <a:pt x="8" y="64"/>
                  </a:lnTo>
                  <a:lnTo>
                    <a:pt x="6" y="62"/>
                  </a:lnTo>
                  <a:lnTo>
                    <a:pt x="4" y="58"/>
                  </a:lnTo>
                  <a:lnTo>
                    <a:pt x="0" y="52"/>
                  </a:lnTo>
                  <a:lnTo>
                    <a:pt x="0" y="48"/>
                  </a:lnTo>
                  <a:lnTo>
                    <a:pt x="4" y="46"/>
                  </a:lnTo>
                  <a:lnTo>
                    <a:pt x="12" y="46"/>
                  </a:lnTo>
                  <a:lnTo>
                    <a:pt x="18" y="48"/>
                  </a:lnTo>
                  <a:lnTo>
                    <a:pt x="22" y="48"/>
                  </a:lnTo>
                  <a:lnTo>
                    <a:pt x="32" y="38"/>
                  </a:lnTo>
                  <a:lnTo>
                    <a:pt x="46" y="26"/>
                  </a:lnTo>
                  <a:lnTo>
                    <a:pt x="58" y="16"/>
                  </a:lnTo>
                  <a:lnTo>
                    <a:pt x="62" y="12"/>
                  </a:lnTo>
                  <a:lnTo>
                    <a:pt x="60" y="8"/>
                  </a:lnTo>
                  <a:lnTo>
                    <a:pt x="60" y="6"/>
                  </a:lnTo>
                  <a:lnTo>
                    <a:pt x="62" y="4"/>
                  </a:lnTo>
                  <a:lnTo>
                    <a:pt x="66" y="2"/>
                  </a:lnTo>
                  <a:lnTo>
                    <a:pt x="74" y="0"/>
                  </a:lnTo>
                  <a:lnTo>
                    <a:pt x="82" y="0"/>
                  </a:lnTo>
                  <a:lnTo>
                    <a:pt x="84" y="0"/>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382" name="Freeform 781">
              <a:extLst>
                <a:ext uri="{FF2B5EF4-FFF2-40B4-BE49-F238E27FC236}">
                  <a16:creationId xmlns:a16="http://schemas.microsoft.com/office/drawing/2014/main" id="{7B1E650F-E993-45FB-B378-5A6BC997568F}"/>
                </a:ext>
              </a:extLst>
            </p:cNvPr>
            <p:cNvSpPr>
              <a:spLocks/>
            </p:cNvSpPr>
            <p:nvPr/>
          </p:nvSpPr>
          <p:spPr bwMode="gray">
            <a:xfrm>
              <a:off x="3063265" y="2084086"/>
              <a:ext cx="223239" cy="237669"/>
            </a:xfrm>
            <a:custGeom>
              <a:avLst/>
              <a:gdLst>
                <a:gd name="T0" fmla="*/ 2147483647 w 200"/>
                <a:gd name="T1" fmla="*/ 2147483647 h 194"/>
                <a:gd name="T2" fmla="*/ 2147483647 w 200"/>
                <a:gd name="T3" fmla="*/ 2147483647 h 194"/>
                <a:gd name="T4" fmla="*/ 2147483647 w 200"/>
                <a:gd name="T5" fmla="*/ 2147483647 h 194"/>
                <a:gd name="T6" fmla="*/ 2147483647 w 200"/>
                <a:gd name="T7" fmla="*/ 2147483647 h 194"/>
                <a:gd name="T8" fmla="*/ 2147483647 w 200"/>
                <a:gd name="T9" fmla="*/ 2147483647 h 194"/>
                <a:gd name="T10" fmla="*/ 2147483647 w 200"/>
                <a:gd name="T11" fmla="*/ 2147483647 h 194"/>
                <a:gd name="T12" fmla="*/ 2147483647 w 200"/>
                <a:gd name="T13" fmla="*/ 2147483647 h 194"/>
                <a:gd name="T14" fmla="*/ 2147483647 w 200"/>
                <a:gd name="T15" fmla="*/ 2147483647 h 194"/>
                <a:gd name="T16" fmla="*/ 2147483647 w 200"/>
                <a:gd name="T17" fmla="*/ 2147483647 h 194"/>
                <a:gd name="T18" fmla="*/ 2147483647 w 200"/>
                <a:gd name="T19" fmla="*/ 2147483647 h 194"/>
                <a:gd name="T20" fmla="*/ 2147483647 w 200"/>
                <a:gd name="T21" fmla="*/ 2147483647 h 194"/>
                <a:gd name="T22" fmla="*/ 2147483647 w 200"/>
                <a:gd name="T23" fmla="*/ 2147483647 h 194"/>
                <a:gd name="T24" fmla="*/ 2147483647 w 200"/>
                <a:gd name="T25" fmla="*/ 2147483647 h 194"/>
                <a:gd name="T26" fmla="*/ 2147483647 w 200"/>
                <a:gd name="T27" fmla="*/ 2147483647 h 194"/>
                <a:gd name="T28" fmla="*/ 2147483647 w 200"/>
                <a:gd name="T29" fmla="*/ 2147483647 h 194"/>
                <a:gd name="T30" fmla="*/ 2147483647 w 200"/>
                <a:gd name="T31" fmla="*/ 2147483647 h 194"/>
                <a:gd name="T32" fmla="*/ 2147483647 w 200"/>
                <a:gd name="T33" fmla="*/ 2147483647 h 194"/>
                <a:gd name="T34" fmla="*/ 2147483647 w 200"/>
                <a:gd name="T35" fmla="*/ 2147483647 h 194"/>
                <a:gd name="T36" fmla="*/ 2147483647 w 200"/>
                <a:gd name="T37" fmla="*/ 2147483647 h 194"/>
                <a:gd name="T38" fmla="*/ 2147483647 w 200"/>
                <a:gd name="T39" fmla="*/ 2147483647 h 194"/>
                <a:gd name="T40" fmla="*/ 2147483647 w 200"/>
                <a:gd name="T41" fmla="*/ 2147483647 h 194"/>
                <a:gd name="T42" fmla="*/ 2147483647 w 200"/>
                <a:gd name="T43" fmla="*/ 2147483647 h 194"/>
                <a:gd name="T44" fmla="*/ 2147483647 w 200"/>
                <a:gd name="T45" fmla="*/ 2147483647 h 194"/>
                <a:gd name="T46" fmla="*/ 2147483647 w 200"/>
                <a:gd name="T47" fmla="*/ 2147483647 h 194"/>
                <a:gd name="T48" fmla="*/ 2147483647 w 200"/>
                <a:gd name="T49" fmla="*/ 2147483647 h 194"/>
                <a:gd name="T50" fmla="*/ 2147483647 w 200"/>
                <a:gd name="T51" fmla="*/ 2147483647 h 194"/>
                <a:gd name="T52" fmla="*/ 2147483647 w 200"/>
                <a:gd name="T53" fmla="*/ 2147483647 h 194"/>
                <a:gd name="T54" fmla="*/ 2147483647 w 200"/>
                <a:gd name="T55" fmla="*/ 2147483647 h 194"/>
                <a:gd name="T56" fmla="*/ 2147483647 w 200"/>
                <a:gd name="T57" fmla="*/ 2147483647 h 194"/>
                <a:gd name="T58" fmla="*/ 2147483647 w 200"/>
                <a:gd name="T59" fmla="*/ 2147483647 h 194"/>
                <a:gd name="T60" fmla="*/ 2147483647 w 200"/>
                <a:gd name="T61" fmla="*/ 2147483647 h 194"/>
                <a:gd name="T62" fmla="*/ 2147483647 w 200"/>
                <a:gd name="T63" fmla="*/ 2147483647 h 194"/>
                <a:gd name="T64" fmla="*/ 2147483647 w 200"/>
                <a:gd name="T65" fmla="*/ 2147483647 h 194"/>
                <a:gd name="T66" fmla="*/ 2147483647 w 200"/>
                <a:gd name="T67" fmla="*/ 2147483647 h 194"/>
                <a:gd name="T68" fmla="*/ 2147483647 w 200"/>
                <a:gd name="T69" fmla="*/ 2147483647 h 194"/>
                <a:gd name="T70" fmla="*/ 2147483647 w 200"/>
                <a:gd name="T71" fmla="*/ 2147483647 h 194"/>
                <a:gd name="T72" fmla="*/ 0 w 200"/>
                <a:gd name="T73" fmla="*/ 2147483647 h 194"/>
                <a:gd name="T74" fmla="*/ 2147483647 w 200"/>
                <a:gd name="T75" fmla="*/ 2147483647 h 194"/>
                <a:gd name="T76" fmla="*/ 2147483647 w 200"/>
                <a:gd name="T77" fmla="*/ 2147483647 h 194"/>
                <a:gd name="T78" fmla="*/ 2147483647 w 200"/>
                <a:gd name="T79" fmla="*/ 2147483647 h 194"/>
                <a:gd name="T80" fmla="*/ 2147483647 w 200"/>
                <a:gd name="T81" fmla="*/ 2147483647 h 194"/>
                <a:gd name="T82" fmla="*/ 2147483647 w 200"/>
                <a:gd name="T83" fmla="*/ 2147483647 h 1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
                <a:gd name="T127" fmla="*/ 0 h 194"/>
                <a:gd name="T128" fmla="*/ 200 w 200"/>
                <a:gd name="T129" fmla="*/ 194 h 1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 h="194">
                  <a:moveTo>
                    <a:pt x="78" y="194"/>
                  </a:moveTo>
                  <a:lnTo>
                    <a:pt x="88" y="184"/>
                  </a:lnTo>
                  <a:lnTo>
                    <a:pt x="102" y="172"/>
                  </a:lnTo>
                  <a:lnTo>
                    <a:pt x="114" y="162"/>
                  </a:lnTo>
                  <a:lnTo>
                    <a:pt x="118" y="158"/>
                  </a:lnTo>
                  <a:lnTo>
                    <a:pt x="116" y="154"/>
                  </a:lnTo>
                  <a:lnTo>
                    <a:pt x="116" y="152"/>
                  </a:lnTo>
                  <a:lnTo>
                    <a:pt x="118" y="150"/>
                  </a:lnTo>
                  <a:lnTo>
                    <a:pt x="122" y="148"/>
                  </a:lnTo>
                  <a:lnTo>
                    <a:pt x="130" y="146"/>
                  </a:lnTo>
                  <a:lnTo>
                    <a:pt x="138" y="146"/>
                  </a:lnTo>
                  <a:lnTo>
                    <a:pt x="140" y="140"/>
                  </a:lnTo>
                  <a:lnTo>
                    <a:pt x="140" y="138"/>
                  </a:lnTo>
                  <a:lnTo>
                    <a:pt x="138" y="136"/>
                  </a:lnTo>
                  <a:lnTo>
                    <a:pt x="144" y="132"/>
                  </a:lnTo>
                  <a:lnTo>
                    <a:pt x="150" y="128"/>
                  </a:lnTo>
                  <a:lnTo>
                    <a:pt x="162" y="124"/>
                  </a:lnTo>
                  <a:lnTo>
                    <a:pt x="174" y="122"/>
                  </a:lnTo>
                  <a:lnTo>
                    <a:pt x="184" y="116"/>
                  </a:lnTo>
                  <a:lnTo>
                    <a:pt x="184" y="104"/>
                  </a:lnTo>
                  <a:lnTo>
                    <a:pt x="186" y="96"/>
                  </a:lnTo>
                  <a:lnTo>
                    <a:pt x="188" y="88"/>
                  </a:lnTo>
                  <a:lnTo>
                    <a:pt x="194" y="82"/>
                  </a:lnTo>
                  <a:lnTo>
                    <a:pt x="192" y="74"/>
                  </a:lnTo>
                  <a:lnTo>
                    <a:pt x="192" y="64"/>
                  </a:lnTo>
                  <a:lnTo>
                    <a:pt x="192" y="58"/>
                  </a:lnTo>
                  <a:lnTo>
                    <a:pt x="196" y="54"/>
                  </a:lnTo>
                  <a:lnTo>
                    <a:pt x="198" y="50"/>
                  </a:lnTo>
                  <a:lnTo>
                    <a:pt x="200" y="46"/>
                  </a:lnTo>
                  <a:lnTo>
                    <a:pt x="196" y="36"/>
                  </a:lnTo>
                  <a:lnTo>
                    <a:pt x="194" y="28"/>
                  </a:lnTo>
                  <a:lnTo>
                    <a:pt x="178" y="16"/>
                  </a:lnTo>
                  <a:lnTo>
                    <a:pt x="172" y="12"/>
                  </a:lnTo>
                  <a:lnTo>
                    <a:pt x="162" y="8"/>
                  </a:lnTo>
                  <a:lnTo>
                    <a:pt x="156" y="6"/>
                  </a:lnTo>
                  <a:lnTo>
                    <a:pt x="154" y="4"/>
                  </a:lnTo>
                  <a:lnTo>
                    <a:pt x="152" y="0"/>
                  </a:lnTo>
                  <a:lnTo>
                    <a:pt x="138" y="2"/>
                  </a:lnTo>
                  <a:lnTo>
                    <a:pt x="126" y="8"/>
                  </a:lnTo>
                  <a:lnTo>
                    <a:pt x="120" y="10"/>
                  </a:lnTo>
                  <a:lnTo>
                    <a:pt x="116" y="14"/>
                  </a:lnTo>
                  <a:lnTo>
                    <a:pt x="114" y="20"/>
                  </a:lnTo>
                  <a:lnTo>
                    <a:pt x="112" y="26"/>
                  </a:lnTo>
                  <a:lnTo>
                    <a:pt x="112" y="66"/>
                  </a:lnTo>
                  <a:lnTo>
                    <a:pt x="114" y="74"/>
                  </a:lnTo>
                  <a:lnTo>
                    <a:pt x="116" y="78"/>
                  </a:lnTo>
                  <a:lnTo>
                    <a:pt x="122" y="82"/>
                  </a:lnTo>
                  <a:lnTo>
                    <a:pt x="134" y="82"/>
                  </a:lnTo>
                  <a:lnTo>
                    <a:pt x="134" y="94"/>
                  </a:lnTo>
                  <a:lnTo>
                    <a:pt x="132" y="98"/>
                  </a:lnTo>
                  <a:lnTo>
                    <a:pt x="128" y="102"/>
                  </a:lnTo>
                  <a:lnTo>
                    <a:pt x="124" y="104"/>
                  </a:lnTo>
                  <a:lnTo>
                    <a:pt x="122" y="104"/>
                  </a:lnTo>
                  <a:lnTo>
                    <a:pt x="118" y="96"/>
                  </a:lnTo>
                  <a:lnTo>
                    <a:pt x="114" y="92"/>
                  </a:lnTo>
                  <a:lnTo>
                    <a:pt x="104" y="84"/>
                  </a:lnTo>
                  <a:lnTo>
                    <a:pt x="96" y="76"/>
                  </a:lnTo>
                  <a:lnTo>
                    <a:pt x="92" y="74"/>
                  </a:lnTo>
                  <a:lnTo>
                    <a:pt x="92" y="70"/>
                  </a:lnTo>
                  <a:lnTo>
                    <a:pt x="86" y="72"/>
                  </a:lnTo>
                  <a:lnTo>
                    <a:pt x="84" y="74"/>
                  </a:lnTo>
                  <a:lnTo>
                    <a:pt x="82" y="74"/>
                  </a:lnTo>
                  <a:lnTo>
                    <a:pt x="78" y="76"/>
                  </a:lnTo>
                  <a:lnTo>
                    <a:pt x="72" y="74"/>
                  </a:lnTo>
                  <a:lnTo>
                    <a:pt x="64" y="72"/>
                  </a:lnTo>
                  <a:lnTo>
                    <a:pt x="60" y="68"/>
                  </a:lnTo>
                  <a:lnTo>
                    <a:pt x="58" y="64"/>
                  </a:lnTo>
                  <a:lnTo>
                    <a:pt x="34" y="56"/>
                  </a:lnTo>
                  <a:lnTo>
                    <a:pt x="34" y="88"/>
                  </a:lnTo>
                  <a:lnTo>
                    <a:pt x="32" y="92"/>
                  </a:lnTo>
                  <a:lnTo>
                    <a:pt x="28" y="94"/>
                  </a:lnTo>
                  <a:lnTo>
                    <a:pt x="26" y="94"/>
                  </a:lnTo>
                  <a:lnTo>
                    <a:pt x="0" y="94"/>
                  </a:lnTo>
                  <a:lnTo>
                    <a:pt x="0" y="162"/>
                  </a:lnTo>
                  <a:lnTo>
                    <a:pt x="18" y="182"/>
                  </a:lnTo>
                  <a:lnTo>
                    <a:pt x="20" y="184"/>
                  </a:lnTo>
                  <a:lnTo>
                    <a:pt x="24" y="186"/>
                  </a:lnTo>
                  <a:lnTo>
                    <a:pt x="30" y="184"/>
                  </a:lnTo>
                  <a:lnTo>
                    <a:pt x="38" y="182"/>
                  </a:lnTo>
                  <a:lnTo>
                    <a:pt x="44" y="184"/>
                  </a:lnTo>
                  <a:lnTo>
                    <a:pt x="50" y="188"/>
                  </a:lnTo>
                  <a:lnTo>
                    <a:pt x="56" y="190"/>
                  </a:lnTo>
                  <a:lnTo>
                    <a:pt x="62" y="194"/>
                  </a:lnTo>
                  <a:lnTo>
                    <a:pt x="78" y="194"/>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83" name="Freeform 782">
              <a:extLst>
                <a:ext uri="{FF2B5EF4-FFF2-40B4-BE49-F238E27FC236}">
                  <a16:creationId xmlns:a16="http://schemas.microsoft.com/office/drawing/2014/main" id="{78801D79-7F7C-4D03-B9E7-D8FE662D7384}"/>
                </a:ext>
              </a:extLst>
            </p:cNvPr>
            <p:cNvSpPr>
              <a:spLocks/>
            </p:cNvSpPr>
            <p:nvPr/>
          </p:nvSpPr>
          <p:spPr bwMode="gray">
            <a:xfrm>
              <a:off x="2866290" y="2030341"/>
              <a:ext cx="235176" cy="289025"/>
            </a:xfrm>
            <a:custGeom>
              <a:avLst/>
              <a:gdLst>
                <a:gd name="T0" fmla="*/ 2147483647 w 211"/>
                <a:gd name="T1" fmla="*/ 2147483647 h 236"/>
                <a:gd name="T2" fmla="*/ 2147483647 w 211"/>
                <a:gd name="T3" fmla="*/ 2147483647 h 236"/>
                <a:gd name="T4" fmla="*/ 2147483647 w 211"/>
                <a:gd name="T5" fmla="*/ 2147483647 h 236"/>
                <a:gd name="T6" fmla="*/ 2147483647 w 211"/>
                <a:gd name="T7" fmla="*/ 2147483647 h 236"/>
                <a:gd name="T8" fmla="*/ 2147483647 w 211"/>
                <a:gd name="T9" fmla="*/ 2147483647 h 236"/>
                <a:gd name="T10" fmla="*/ 2147483647 w 211"/>
                <a:gd name="T11" fmla="*/ 2147483647 h 236"/>
                <a:gd name="T12" fmla="*/ 0 w 211"/>
                <a:gd name="T13" fmla="*/ 2147483647 h 236"/>
                <a:gd name="T14" fmla="*/ 2147483647 w 211"/>
                <a:gd name="T15" fmla="*/ 2147483647 h 236"/>
                <a:gd name="T16" fmla="*/ 2147483647 w 211"/>
                <a:gd name="T17" fmla="*/ 2147483647 h 236"/>
                <a:gd name="T18" fmla="*/ 2147483647 w 211"/>
                <a:gd name="T19" fmla="*/ 2147483647 h 236"/>
                <a:gd name="T20" fmla="*/ 2147483647 w 211"/>
                <a:gd name="T21" fmla="*/ 2147483647 h 236"/>
                <a:gd name="T22" fmla="*/ 2147483647 w 211"/>
                <a:gd name="T23" fmla="*/ 2147483647 h 236"/>
                <a:gd name="T24" fmla="*/ 2147483647 w 211"/>
                <a:gd name="T25" fmla="*/ 2147483647 h 236"/>
                <a:gd name="T26" fmla="*/ 2147483647 w 211"/>
                <a:gd name="T27" fmla="*/ 2147483647 h 236"/>
                <a:gd name="T28" fmla="*/ 2147483647 w 211"/>
                <a:gd name="T29" fmla="*/ 2147483647 h 236"/>
                <a:gd name="T30" fmla="*/ 2147483647 w 211"/>
                <a:gd name="T31" fmla="*/ 2147483647 h 236"/>
                <a:gd name="T32" fmla="*/ 2147483647 w 211"/>
                <a:gd name="T33" fmla="*/ 2147483647 h 236"/>
                <a:gd name="T34" fmla="*/ 2147483647 w 211"/>
                <a:gd name="T35" fmla="*/ 0 h 236"/>
                <a:gd name="T36" fmla="*/ 2147483647 w 211"/>
                <a:gd name="T37" fmla="*/ 2147483647 h 236"/>
                <a:gd name="T38" fmla="*/ 2147483647 w 211"/>
                <a:gd name="T39" fmla="*/ 2147483647 h 236"/>
                <a:gd name="T40" fmla="*/ 2147483647 w 211"/>
                <a:gd name="T41" fmla="*/ 2147483647 h 236"/>
                <a:gd name="T42" fmla="*/ 2147483647 w 211"/>
                <a:gd name="T43" fmla="*/ 2147483647 h 236"/>
                <a:gd name="T44" fmla="*/ 2147483647 w 211"/>
                <a:gd name="T45" fmla="*/ 2147483647 h 236"/>
                <a:gd name="T46" fmla="*/ 2147483647 w 211"/>
                <a:gd name="T47" fmla="*/ 2147483647 h 236"/>
                <a:gd name="T48" fmla="*/ 2147483647 w 211"/>
                <a:gd name="T49" fmla="*/ 2147483647 h 236"/>
                <a:gd name="T50" fmla="*/ 2147483647 w 211"/>
                <a:gd name="T51" fmla="*/ 2147483647 h 236"/>
                <a:gd name="T52" fmla="*/ 2147483647 w 211"/>
                <a:gd name="T53" fmla="*/ 2147483647 h 236"/>
                <a:gd name="T54" fmla="*/ 2147483647 w 211"/>
                <a:gd name="T55" fmla="*/ 2147483647 h 236"/>
                <a:gd name="T56" fmla="*/ 2147483647 w 211"/>
                <a:gd name="T57" fmla="*/ 2147483647 h 236"/>
                <a:gd name="T58" fmla="*/ 2147483647 w 211"/>
                <a:gd name="T59" fmla="*/ 2147483647 h 236"/>
                <a:gd name="T60" fmla="*/ 2147483647 w 211"/>
                <a:gd name="T61" fmla="*/ 2147483647 h 236"/>
                <a:gd name="T62" fmla="*/ 2147483647 w 211"/>
                <a:gd name="T63" fmla="*/ 2147483647 h 236"/>
                <a:gd name="T64" fmla="*/ 2147483647 w 211"/>
                <a:gd name="T65" fmla="*/ 2147483647 h 236"/>
                <a:gd name="T66" fmla="*/ 2147483647 w 211"/>
                <a:gd name="T67" fmla="*/ 2147483647 h 236"/>
                <a:gd name="T68" fmla="*/ 2147483647 w 211"/>
                <a:gd name="T69" fmla="*/ 2147483647 h 236"/>
                <a:gd name="T70" fmla="*/ 2147483647 w 211"/>
                <a:gd name="T71" fmla="*/ 2147483647 h 2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1"/>
                <a:gd name="T109" fmla="*/ 0 h 236"/>
                <a:gd name="T110" fmla="*/ 211 w 211"/>
                <a:gd name="T111" fmla="*/ 236 h 2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1" h="236">
                  <a:moveTo>
                    <a:pt x="195" y="228"/>
                  </a:moveTo>
                  <a:lnTo>
                    <a:pt x="171" y="236"/>
                  </a:lnTo>
                  <a:lnTo>
                    <a:pt x="124" y="236"/>
                  </a:lnTo>
                  <a:lnTo>
                    <a:pt x="114" y="232"/>
                  </a:lnTo>
                  <a:lnTo>
                    <a:pt x="112" y="230"/>
                  </a:lnTo>
                  <a:lnTo>
                    <a:pt x="108" y="226"/>
                  </a:lnTo>
                  <a:lnTo>
                    <a:pt x="34" y="226"/>
                  </a:lnTo>
                  <a:lnTo>
                    <a:pt x="28" y="222"/>
                  </a:lnTo>
                  <a:lnTo>
                    <a:pt x="26" y="220"/>
                  </a:lnTo>
                  <a:lnTo>
                    <a:pt x="22" y="220"/>
                  </a:lnTo>
                  <a:lnTo>
                    <a:pt x="10" y="222"/>
                  </a:lnTo>
                  <a:lnTo>
                    <a:pt x="4" y="222"/>
                  </a:lnTo>
                  <a:lnTo>
                    <a:pt x="0" y="220"/>
                  </a:lnTo>
                  <a:lnTo>
                    <a:pt x="0" y="210"/>
                  </a:lnTo>
                  <a:lnTo>
                    <a:pt x="4" y="202"/>
                  </a:lnTo>
                  <a:lnTo>
                    <a:pt x="4" y="194"/>
                  </a:lnTo>
                  <a:lnTo>
                    <a:pt x="4" y="188"/>
                  </a:lnTo>
                  <a:lnTo>
                    <a:pt x="6" y="174"/>
                  </a:lnTo>
                  <a:lnTo>
                    <a:pt x="10" y="162"/>
                  </a:lnTo>
                  <a:lnTo>
                    <a:pt x="14" y="152"/>
                  </a:lnTo>
                  <a:lnTo>
                    <a:pt x="20" y="142"/>
                  </a:lnTo>
                  <a:lnTo>
                    <a:pt x="26" y="132"/>
                  </a:lnTo>
                  <a:lnTo>
                    <a:pt x="32" y="122"/>
                  </a:lnTo>
                  <a:lnTo>
                    <a:pt x="36" y="112"/>
                  </a:lnTo>
                  <a:lnTo>
                    <a:pt x="36" y="100"/>
                  </a:lnTo>
                  <a:lnTo>
                    <a:pt x="34" y="90"/>
                  </a:lnTo>
                  <a:lnTo>
                    <a:pt x="30" y="80"/>
                  </a:lnTo>
                  <a:lnTo>
                    <a:pt x="26" y="72"/>
                  </a:lnTo>
                  <a:lnTo>
                    <a:pt x="24" y="60"/>
                  </a:lnTo>
                  <a:lnTo>
                    <a:pt x="24" y="56"/>
                  </a:lnTo>
                  <a:lnTo>
                    <a:pt x="26" y="52"/>
                  </a:lnTo>
                  <a:lnTo>
                    <a:pt x="28" y="48"/>
                  </a:lnTo>
                  <a:lnTo>
                    <a:pt x="28" y="44"/>
                  </a:lnTo>
                  <a:lnTo>
                    <a:pt x="28" y="36"/>
                  </a:lnTo>
                  <a:lnTo>
                    <a:pt x="24" y="26"/>
                  </a:lnTo>
                  <a:lnTo>
                    <a:pt x="16" y="0"/>
                  </a:lnTo>
                  <a:lnTo>
                    <a:pt x="84" y="0"/>
                  </a:lnTo>
                  <a:lnTo>
                    <a:pt x="84" y="14"/>
                  </a:lnTo>
                  <a:lnTo>
                    <a:pt x="90" y="26"/>
                  </a:lnTo>
                  <a:lnTo>
                    <a:pt x="98" y="36"/>
                  </a:lnTo>
                  <a:lnTo>
                    <a:pt x="102" y="38"/>
                  </a:lnTo>
                  <a:lnTo>
                    <a:pt x="106" y="38"/>
                  </a:lnTo>
                  <a:lnTo>
                    <a:pt x="118" y="38"/>
                  </a:lnTo>
                  <a:lnTo>
                    <a:pt x="126" y="38"/>
                  </a:lnTo>
                  <a:lnTo>
                    <a:pt x="130" y="36"/>
                  </a:lnTo>
                  <a:lnTo>
                    <a:pt x="132" y="30"/>
                  </a:lnTo>
                  <a:lnTo>
                    <a:pt x="132" y="22"/>
                  </a:lnTo>
                  <a:lnTo>
                    <a:pt x="153" y="22"/>
                  </a:lnTo>
                  <a:lnTo>
                    <a:pt x="155" y="24"/>
                  </a:lnTo>
                  <a:lnTo>
                    <a:pt x="157" y="26"/>
                  </a:lnTo>
                  <a:lnTo>
                    <a:pt x="163" y="28"/>
                  </a:lnTo>
                  <a:lnTo>
                    <a:pt x="171" y="28"/>
                  </a:lnTo>
                  <a:lnTo>
                    <a:pt x="177" y="26"/>
                  </a:lnTo>
                  <a:lnTo>
                    <a:pt x="179" y="50"/>
                  </a:lnTo>
                  <a:lnTo>
                    <a:pt x="177" y="74"/>
                  </a:lnTo>
                  <a:lnTo>
                    <a:pt x="177" y="78"/>
                  </a:lnTo>
                  <a:lnTo>
                    <a:pt x="181" y="80"/>
                  </a:lnTo>
                  <a:lnTo>
                    <a:pt x="183" y="88"/>
                  </a:lnTo>
                  <a:lnTo>
                    <a:pt x="183" y="92"/>
                  </a:lnTo>
                  <a:lnTo>
                    <a:pt x="181" y="100"/>
                  </a:lnTo>
                  <a:lnTo>
                    <a:pt x="189" y="102"/>
                  </a:lnTo>
                  <a:lnTo>
                    <a:pt x="193" y="102"/>
                  </a:lnTo>
                  <a:lnTo>
                    <a:pt x="197" y="100"/>
                  </a:lnTo>
                  <a:lnTo>
                    <a:pt x="205" y="100"/>
                  </a:lnTo>
                  <a:lnTo>
                    <a:pt x="211" y="100"/>
                  </a:lnTo>
                  <a:lnTo>
                    <a:pt x="211" y="132"/>
                  </a:lnTo>
                  <a:lnTo>
                    <a:pt x="209" y="136"/>
                  </a:lnTo>
                  <a:lnTo>
                    <a:pt x="205" y="138"/>
                  </a:lnTo>
                  <a:lnTo>
                    <a:pt x="203" y="138"/>
                  </a:lnTo>
                  <a:lnTo>
                    <a:pt x="177" y="138"/>
                  </a:lnTo>
                  <a:lnTo>
                    <a:pt x="177" y="206"/>
                  </a:lnTo>
                  <a:lnTo>
                    <a:pt x="195" y="226"/>
                  </a:lnTo>
                  <a:lnTo>
                    <a:pt x="195" y="228"/>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84" name="Freeform 784">
              <a:extLst>
                <a:ext uri="{FF2B5EF4-FFF2-40B4-BE49-F238E27FC236}">
                  <a16:creationId xmlns:a16="http://schemas.microsoft.com/office/drawing/2014/main" id="{CC7FD357-DCE7-44BB-BDBE-BAC900A387CF}"/>
                </a:ext>
              </a:extLst>
            </p:cNvPr>
            <p:cNvSpPr>
              <a:spLocks/>
            </p:cNvSpPr>
            <p:nvPr/>
          </p:nvSpPr>
          <p:spPr bwMode="gray">
            <a:xfrm>
              <a:off x="2363704" y="1586054"/>
              <a:ext cx="131317" cy="127793"/>
            </a:xfrm>
            <a:custGeom>
              <a:avLst/>
              <a:gdLst>
                <a:gd name="T0" fmla="*/ 2147483647 w 118"/>
                <a:gd name="T1" fmla="*/ 2147483647 h 104"/>
                <a:gd name="T2" fmla="*/ 2147483647 w 118"/>
                <a:gd name="T3" fmla="*/ 2147483647 h 104"/>
                <a:gd name="T4" fmla="*/ 2147483647 w 118"/>
                <a:gd name="T5" fmla="*/ 2147483647 h 104"/>
                <a:gd name="T6" fmla="*/ 2147483647 w 118"/>
                <a:gd name="T7" fmla="*/ 2147483647 h 104"/>
                <a:gd name="T8" fmla="*/ 2147483647 w 118"/>
                <a:gd name="T9" fmla="*/ 2147483647 h 104"/>
                <a:gd name="T10" fmla="*/ 2147483647 w 118"/>
                <a:gd name="T11" fmla="*/ 2147483647 h 104"/>
                <a:gd name="T12" fmla="*/ 2147483647 w 118"/>
                <a:gd name="T13" fmla="*/ 2147483647 h 104"/>
                <a:gd name="T14" fmla="*/ 2147483647 w 118"/>
                <a:gd name="T15" fmla="*/ 2147483647 h 104"/>
                <a:gd name="T16" fmla="*/ 2147483647 w 118"/>
                <a:gd name="T17" fmla="*/ 2147483647 h 104"/>
                <a:gd name="T18" fmla="*/ 2147483647 w 118"/>
                <a:gd name="T19" fmla="*/ 2147483647 h 104"/>
                <a:gd name="T20" fmla="*/ 2147483647 w 118"/>
                <a:gd name="T21" fmla="*/ 2147483647 h 104"/>
                <a:gd name="T22" fmla="*/ 2147483647 w 118"/>
                <a:gd name="T23" fmla="*/ 2147483647 h 104"/>
                <a:gd name="T24" fmla="*/ 2147483647 w 118"/>
                <a:gd name="T25" fmla="*/ 2147483647 h 104"/>
                <a:gd name="T26" fmla="*/ 2147483647 w 118"/>
                <a:gd name="T27" fmla="*/ 2147483647 h 104"/>
                <a:gd name="T28" fmla="*/ 2147483647 w 118"/>
                <a:gd name="T29" fmla="*/ 2147483647 h 104"/>
                <a:gd name="T30" fmla="*/ 2147483647 w 118"/>
                <a:gd name="T31" fmla="*/ 2147483647 h 104"/>
                <a:gd name="T32" fmla="*/ 2147483647 w 118"/>
                <a:gd name="T33" fmla="*/ 2147483647 h 104"/>
                <a:gd name="T34" fmla="*/ 2147483647 w 118"/>
                <a:gd name="T35" fmla="*/ 2147483647 h 104"/>
                <a:gd name="T36" fmla="*/ 2147483647 w 118"/>
                <a:gd name="T37" fmla="*/ 2147483647 h 104"/>
                <a:gd name="T38" fmla="*/ 2147483647 w 118"/>
                <a:gd name="T39" fmla="*/ 2147483647 h 104"/>
                <a:gd name="T40" fmla="*/ 2147483647 w 118"/>
                <a:gd name="T41" fmla="*/ 2147483647 h 104"/>
                <a:gd name="T42" fmla="*/ 2147483647 w 118"/>
                <a:gd name="T43" fmla="*/ 2147483647 h 104"/>
                <a:gd name="T44" fmla="*/ 2147483647 w 118"/>
                <a:gd name="T45" fmla="*/ 2147483647 h 104"/>
                <a:gd name="T46" fmla="*/ 2147483647 w 118"/>
                <a:gd name="T47" fmla="*/ 2147483647 h 104"/>
                <a:gd name="T48" fmla="*/ 2147483647 w 118"/>
                <a:gd name="T49" fmla="*/ 2147483647 h 104"/>
                <a:gd name="T50" fmla="*/ 2147483647 w 118"/>
                <a:gd name="T51" fmla="*/ 0 h 104"/>
                <a:gd name="T52" fmla="*/ 2147483647 w 118"/>
                <a:gd name="T53" fmla="*/ 2147483647 h 104"/>
                <a:gd name="T54" fmla="*/ 2147483647 w 118"/>
                <a:gd name="T55" fmla="*/ 2147483647 h 104"/>
                <a:gd name="T56" fmla="*/ 2147483647 w 118"/>
                <a:gd name="T57" fmla="*/ 2147483647 h 104"/>
                <a:gd name="T58" fmla="*/ 2147483647 w 118"/>
                <a:gd name="T59" fmla="*/ 2147483647 h 104"/>
                <a:gd name="T60" fmla="*/ 0 w 118"/>
                <a:gd name="T61" fmla="*/ 2147483647 h 104"/>
                <a:gd name="T62" fmla="*/ 2147483647 w 118"/>
                <a:gd name="T63" fmla="*/ 2147483647 h 1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8"/>
                <a:gd name="T97" fmla="*/ 0 h 104"/>
                <a:gd name="T98" fmla="*/ 118 w 118"/>
                <a:gd name="T99" fmla="*/ 104 h 1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8" h="104">
                  <a:moveTo>
                    <a:pt x="30" y="70"/>
                  </a:moveTo>
                  <a:lnTo>
                    <a:pt x="34" y="64"/>
                  </a:lnTo>
                  <a:lnTo>
                    <a:pt x="40" y="58"/>
                  </a:lnTo>
                  <a:lnTo>
                    <a:pt x="46" y="52"/>
                  </a:lnTo>
                  <a:lnTo>
                    <a:pt x="54" y="50"/>
                  </a:lnTo>
                  <a:lnTo>
                    <a:pt x="60" y="52"/>
                  </a:lnTo>
                  <a:lnTo>
                    <a:pt x="64" y="54"/>
                  </a:lnTo>
                  <a:lnTo>
                    <a:pt x="66" y="58"/>
                  </a:lnTo>
                  <a:lnTo>
                    <a:pt x="68" y="64"/>
                  </a:lnTo>
                  <a:lnTo>
                    <a:pt x="70" y="74"/>
                  </a:lnTo>
                  <a:lnTo>
                    <a:pt x="74" y="84"/>
                  </a:lnTo>
                  <a:lnTo>
                    <a:pt x="78" y="82"/>
                  </a:lnTo>
                  <a:lnTo>
                    <a:pt x="82" y="80"/>
                  </a:lnTo>
                  <a:lnTo>
                    <a:pt x="90" y="84"/>
                  </a:lnTo>
                  <a:lnTo>
                    <a:pt x="90" y="96"/>
                  </a:lnTo>
                  <a:lnTo>
                    <a:pt x="92" y="102"/>
                  </a:lnTo>
                  <a:lnTo>
                    <a:pt x="96" y="104"/>
                  </a:lnTo>
                  <a:lnTo>
                    <a:pt x="102" y="104"/>
                  </a:lnTo>
                  <a:lnTo>
                    <a:pt x="102" y="102"/>
                  </a:lnTo>
                  <a:lnTo>
                    <a:pt x="106" y="102"/>
                  </a:lnTo>
                  <a:lnTo>
                    <a:pt x="108" y="102"/>
                  </a:lnTo>
                  <a:lnTo>
                    <a:pt x="112" y="98"/>
                  </a:lnTo>
                  <a:lnTo>
                    <a:pt x="114" y="90"/>
                  </a:lnTo>
                  <a:lnTo>
                    <a:pt x="114" y="88"/>
                  </a:lnTo>
                  <a:lnTo>
                    <a:pt x="112" y="86"/>
                  </a:lnTo>
                  <a:lnTo>
                    <a:pt x="110" y="84"/>
                  </a:lnTo>
                  <a:lnTo>
                    <a:pt x="110" y="82"/>
                  </a:lnTo>
                  <a:lnTo>
                    <a:pt x="114" y="80"/>
                  </a:lnTo>
                  <a:lnTo>
                    <a:pt x="118" y="78"/>
                  </a:lnTo>
                  <a:lnTo>
                    <a:pt x="116" y="74"/>
                  </a:lnTo>
                  <a:lnTo>
                    <a:pt x="114" y="68"/>
                  </a:lnTo>
                  <a:lnTo>
                    <a:pt x="112" y="56"/>
                  </a:lnTo>
                  <a:lnTo>
                    <a:pt x="114" y="50"/>
                  </a:lnTo>
                  <a:lnTo>
                    <a:pt x="114" y="48"/>
                  </a:lnTo>
                  <a:lnTo>
                    <a:pt x="118" y="48"/>
                  </a:lnTo>
                  <a:lnTo>
                    <a:pt x="112" y="46"/>
                  </a:lnTo>
                  <a:lnTo>
                    <a:pt x="108" y="42"/>
                  </a:lnTo>
                  <a:lnTo>
                    <a:pt x="104" y="28"/>
                  </a:lnTo>
                  <a:lnTo>
                    <a:pt x="100" y="14"/>
                  </a:lnTo>
                  <a:lnTo>
                    <a:pt x="96" y="8"/>
                  </a:lnTo>
                  <a:lnTo>
                    <a:pt x="90" y="6"/>
                  </a:lnTo>
                  <a:lnTo>
                    <a:pt x="88" y="8"/>
                  </a:lnTo>
                  <a:lnTo>
                    <a:pt x="86" y="10"/>
                  </a:lnTo>
                  <a:lnTo>
                    <a:pt x="78" y="10"/>
                  </a:lnTo>
                  <a:lnTo>
                    <a:pt x="64" y="8"/>
                  </a:lnTo>
                  <a:lnTo>
                    <a:pt x="54" y="6"/>
                  </a:lnTo>
                  <a:lnTo>
                    <a:pt x="50" y="6"/>
                  </a:lnTo>
                  <a:lnTo>
                    <a:pt x="44" y="8"/>
                  </a:lnTo>
                  <a:lnTo>
                    <a:pt x="38" y="6"/>
                  </a:lnTo>
                  <a:lnTo>
                    <a:pt x="32" y="4"/>
                  </a:lnTo>
                  <a:lnTo>
                    <a:pt x="26" y="2"/>
                  </a:lnTo>
                  <a:lnTo>
                    <a:pt x="18" y="0"/>
                  </a:lnTo>
                  <a:lnTo>
                    <a:pt x="18" y="4"/>
                  </a:lnTo>
                  <a:lnTo>
                    <a:pt x="18" y="8"/>
                  </a:lnTo>
                  <a:lnTo>
                    <a:pt x="14" y="8"/>
                  </a:lnTo>
                  <a:lnTo>
                    <a:pt x="16" y="12"/>
                  </a:lnTo>
                  <a:lnTo>
                    <a:pt x="18" y="12"/>
                  </a:lnTo>
                  <a:lnTo>
                    <a:pt x="18" y="18"/>
                  </a:lnTo>
                  <a:lnTo>
                    <a:pt x="12" y="20"/>
                  </a:lnTo>
                  <a:lnTo>
                    <a:pt x="8" y="22"/>
                  </a:lnTo>
                  <a:lnTo>
                    <a:pt x="4" y="24"/>
                  </a:lnTo>
                  <a:lnTo>
                    <a:pt x="0" y="24"/>
                  </a:lnTo>
                  <a:lnTo>
                    <a:pt x="16" y="46"/>
                  </a:lnTo>
                  <a:lnTo>
                    <a:pt x="24" y="56"/>
                  </a:lnTo>
                  <a:lnTo>
                    <a:pt x="30" y="70"/>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385" name="Freeform 785">
              <a:extLst>
                <a:ext uri="{FF2B5EF4-FFF2-40B4-BE49-F238E27FC236}">
                  <a16:creationId xmlns:a16="http://schemas.microsoft.com/office/drawing/2014/main" id="{0BFCC6A1-512D-4269-BA5D-66D1A80D480C}"/>
                </a:ext>
              </a:extLst>
            </p:cNvPr>
            <p:cNvSpPr>
              <a:spLocks/>
            </p:cNvSpPr>
            <p:nvPr/>
          </p:nvSpPr>
          <p:spPr bwMode="gray">
            <a:xfrm>
              <a:off x="2424588" y="1683989"/>
              <a:ext cx="77596" cy="93157"/>
            </a:xfrm>
            <a:custGeom>
              <a:avLst/>
              <a:gdLst>
                <a:gd name="T0" fmla="*/ 2147483647 w 70"/>
                <a:gd name="T1" fmla="*/ 2147483647 h 76"/>
                <a:gd name="T2" fmla="*/ 2147483647 w 70"/>
                <a:gd name="T3" fmla="*/ 2147483647 h 76"/>
                <a:gd name="T4" fmla="*/ 2147483647 w 70"/>
                <a:gd name="T5" fmla="*/ 2147483647 h 76"/>
                <a:gd name="T6" fmla="*/ 2147483647 w 70"/>
                <a:gd name="T7" fmla="*/ 2147483647 h 76"/>
                <a:gd name="T8" fmla="*/ 2147483647 w 70"/>
                <a:gd name="T9" fmla="*/ 2147483647 h 76"/>
                <a:gd name="T10" fmla="*/ 2147483647 w 70"/>
                <a:gd name="T11" fmla="*/ 2147483647 h 76"/>
                <a:gd name="T12" fmla="*/ 0 w 70"/>
                <a:gd name="T13" fmla="*/ 2147483647 h 76"/>
                <a:gd name="T14" fmla="*/ 2147483647 w 70"/>
                <a:gd name="T15" fmla="*/ 2147483647 h 76"/>
                <a:gd name="T16" fmla="*/ 2147483647 w 70"/>
                <a:gd name="T17" fmla="*/ 2147483647 h 76"/>
                <a:gd name="T18" fmla="*/ 2147483647 w 70"/>
                <a:gd name="T19" fmla="*/ 2147483647 h 76"/>
                <a:gd name="T20" fmla="*/ 2147483647 w 70"/>
                <a:gd name="T21" fmla="*/ 2147483647 h 76"/>
                <a:gd name="T22" fmla="*/ 2147483647 w 70"/>
                <a:gd name="T23" fmla="*/ 2147483647 h 76"/>
                <a:gd name="T24" fmla="*/ 2147483647 w 70"/>
                <a:gd name="T25" fmla="*/ 2147483647 h 76"/>
                <a:gd name="T26" fmla="*/ 2147483647 w 70"/>
                <a:gd name="T27" fmla="*/ 0 h 76"/>
                <a:gd name="T28" fmla="*/ 2147483647 w 70"/>
                <a:gd name="T29" fmla="*/ 2147483647 h 76"/>
                <a:gd name="T30" fmla="*/ 2147483647 w 70"/>
                <a:gd name="T31" fmla="*/ 2147483647 h 76"/>
                <a:gd name="T32" fmla="*/ 2147483647 w 70"/>
                <a:gd name="T33" fmla="*/ 2147483647 h 76"/>
                <a:gd name="T34" fmla="*/ 2147483647 w 70"/>
                <a:gd name="T35" fmla="*/ 2147483647 h 76"/>
                <a:gd name="T36" fmla="*/ 2147483647 w 70"/>
                <a:gd name="T37" fmla="*/ 2147483647 h 76"/>
                <a:gd name="T38" fmla="*/ 2147483647 w 70"/>
                <a:gd name="T39" fmla="*/ 2147483647 h 76"/>
                <a:gd name="T40" fmla="*/ 2147483647 w 70"/>
                <a:gd name="T41" fmla="*/ 2147483647 h 76"/>
                <a:gd name="T42" fmla="*/ 2147483647 w 70"/>
                <a:gd name="T43" fmla="*/ 2147483647 h 76"/>
                <a:gd name="T44" fmla="*/ 2147483647 w 70"/>
                <a:gd name="T45" fmla="*/ 2147483647 h 76"/>
                <a:gd name="T46" fmla="*/ 2147483647 w 70"/>
                <a:gd name="T47" fmla="*/ 2147483647 h 76"/>
                <a:gd name="T48" fmla="*/ 2147483647 w 70"/>
                <a:gd name="T49" fmla="*/ 2147483647 h 76"/>
                <a:gd name="T50" fmla="*/ 2147483647 w 70"/>
                <a:gd name="T51" fmla="*/ 2147483647 h 76"/>
                <a:gd name="T52" fmla="*/ 2147483647 w 70"/>
                <a:gd name="T53" fmla="*/ 2147483647 h 76"/>
                <a:gd name="T54" fmla="*/ 2147483647 w 70"/>
                <a:gd name="T55" fmla="*/ 2147483647 h 76"/>
                <a:gd name="T56" fmla="*/ 2147483647 w 70"/>
                <a:gd name="T57" fmla="*/ 2147483647 h 76"/>
                <a:gd name="T58" fmla="*/ 2147483647 w 70"/>
                <a:gd name="T59" fmla="*/ 2147483647 h 76"/>
                <a:gd name="T60" fmla="*/ 2147483647 w 70"/>
                <a:gd name="T61" fmla="*/ 2147483647 h 76"/>
                <a:gd name="T62" fmla="*/ 2147483647 w 70"/>
                <a:gd name="T63" fmla="*/ 2147483647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
                <a:gd name="T97" fmla="*/ 0 h 76"/>
                <a:gd name="T98" fmla="*/ 70 w 70"/>
                <a:gd name="T99" fmla="*/ 76 h 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 h="76">
                  <a:moveTo>
                    <a:pt x="68" y="76"/>
                  </a:moveTo>
                  <a:lnTo>
                    <a:pt x="60" y="74"/>
                  </a:lnTo>
                  <a:lnTo>
                    <a:pt x="54" y="70"/>
                  </a:lnTo>
                  <a:lnTo>
                    <a:pt x="44" y="60"/>
                  </a:lnTo>
                  <a:lnTo>
                    <a:pt x="24" y="46"/>
                  </a:lnTo>
                  <a:lnTo>
                    <a:pt x="2" y="32"/>
                  </a:lnTo>
                  <a:lnTo>
                    <a:pt x="0" y="30"/>
                  </a:lnTo>
                  <a:lnTo>
                    <a:pt x="6" y="26"/>
                  </a:lnTo>
                  <a:lnTo>
                    <a:pt x="12" y="20"/>
                  </a:lnTo>
                  <a:lnTo>
                    <a:pt x="16" y="14"/>
                  </a:lnTo>
                  <a:lnTo>
                    <a:pt x="18" y="8"/>
                  </a:lnTo>
                  <a:lnTo>
                    <a:pt x="20" y="4"/>
                  </a:lnTo>
                  <a:lnTo>
                    <a:pt x="24" y="2"/>
                  </a:lnTo>
                  <a:lnTo>
                    <a:pt x="28" y="0"/>
                  </a:lnTo>
                  <a:lnTo>
                    <a:pt x="36" y="4"/>
                  </a:lnTo>
                  <a:lnTo>
                    <a:pt x="36" y="16"/>
                  </a:lnTo>
                  <a:lnTo>
                    <a:pt x="38" y="22"/>
                  </a:lnTo>
                  <a:lnTo>
                    <a:pt x="42" y="24"/>
                  </a:lnTo>
                  <a:lnTo>
                    <a:pt x="48" y="24"/>
                  </a:lnTo>
                  <a:lnTo>
                    <a:pt x="48" y="22"/>
                  </a:lnTo>
                  <a:lnTo>
                    <a:pt x="52" y="22"/>
                  </a:lnTo>
                  <a:lnTo>
                    <a:pt x="54" y="26"/>
                  </a:lnTo>
                  <a:lnTo>
                    <a:pt x="56" y="30"/>
                  </a:lnTo>
                  <a:lnTo>
                    <a:pt x="54" y="36"/>
                  </a:lnTo>
                  <a:lnTo>
                    <a:pt x="54" y="40"/>
                  </a:lnTo>
                  <a:lnTo>
                    <a:pt x="56" y="44"/>
                  </a:lnTo>
                  <a:lnTo>
                    <a:pt x="62" y="48"/>
                  </a:lnTo>
                  <a:lnTo>
                    <a:pt x="68" y="52"/>
                  </a:lnTo>
                  <a:lnTo>
                    <a:pt x="70" y="56"/>
                  </a:lnTo>
                  <a:lnTo>
                    <a:pt x="70" y="58"/>
                  </a:lnTo>
                  <a:lnTo>
                    <a:pt x="66" y="76"/>
                  </a:lnTo>
                  <a:lnTo>
                    <a:pt x="68" y="76"/>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86" name="Freeform 786">
              <a:extLst>
                <a:ext uri="{FF2B5EF4-FFF2-40B4-BE49-F238E27FC236}">
                  <a16:creationId xmlns:a16="http://schemas.microsoft.com/office/drawing/2014/main" id="{320D9629-EFA6-437F-99F1-DB2395E02431}"/>
                </a:ext>
              </a:extLst>
            </p:cNvPr>
            <p:cNvSpPr>
              <a:spLocks/>
            </p:cNvSpPr>
            <p:nvPr/>
          </p:nvSpPr>
          <p:spPr bwMode="gray">
            <a:xfrm>
              <a:off x="2535610" y="1527534"/>
              <a:ext cx="146837" cy="130180"/>
            </a:xfrm>
            <a:custGeom>
              <a:avLst/>
              <a:gdLst>
                <a:gd name="T0" fmla="*/ 2147483647 w 132"/>
                <a:gd name="T1" fmla="*/ 2147483647 h 106"/>
                <a:gd name="T2" fmla="*/ 2147483647 w 132"/>
                <a:gd name="T3" fmla="*/ 2147483647 h 106"/>
                <a:gd name="T4" fmla="*/ 2147483647 w 132"/>
                <a:gd name="T5" fmla="*/ 2147483647 h 106"/>
                <a:gd name="T6" fmla="*/ 2147483647 w 132"/>
                <a:gd name="T7" fmla="*/ 2147483647 h 106"/>
                <a:gd name="T8" fmla="*/ 2147483647 w 132"/>
                <a:gd name="T9" fmla="*/ 2147483647 h 106"/>
                <a:gd name="T10" fmla="*/ 2147483647 w 132"/>
                <a:gd name="T11" fmla="*/ 2147483647 h 106"/>
                <a:gd name="T12" fmla="*/ 2147483647 w 132"/>
                <a:gd name="T13" fmla="*/ 2147483647 h 106"/>
                <a:gd name="T14" fmla="*/ 2147483647 w 132"/>
                <a:gd name="T15" fmla="*/ 2147483647 h 106"/>
                <a:gd name="T16" fmla="*/ 2147483647 w 132"/>
                <a:gd name="T17" fmla="*/ 2147483647 h 106"/>
                <a:gd name="T18" fmla="*/ 2147483647 w 132"/>
                <a:gd name="T19" fmla="*/ 2147483647 h 106"/>
                <a:gd name="T20" fmla="*/ 2147483647 w 132"/>
                <a:gd name="T21" fmla="*/ 2147483647 h 106"/>
                <a:gd name="T22" fmla="*/ 2147483647 w 132"/>
                <a:gd name="T23" fmla="*/ 2147483647 h 106"/>
                <a:gd name="T24" fmla="*/ 2147483647 w 132"/>
                <a:gd name="T25" fmla="*/ 0 h 106"/>
                <a:gd name="T26" fmla="*/ 2147483647 w 132"/>
                <a:gd name="T27" fmla="*/ 2147483647 h 106"/>
                <a:gd name="T28" fmla="*/ 2147483647 w 132"/>
                <a:gd name="T29" fmla="*/ 2147483647 h 106"/>
                <a:gd name="T30" fmla="*/ 2147483647 w 132"/>
                <a:gd name="T31" fmla="*/ 2147483647 h 106"/>
                <a:gd name="T32" fmla="*/ 2147483647 w 132"/>
                <a:gd name="T33" fmla="*/ 2147483647 h 106"/>
                <a:gd name="T34" fmla="*/ 2147483647 w 132"/>
                <a:gd name="T35" fmla="*/ 2147483647 h 106"/>
                <a:gd name="T36" fmla="*/ 2147483647 w 132"/>
                <a:gd name="T37" fmla="*/ 2147483647 h 106"/>
                <a:gd name="T38" fmla="*/ 2147483647 w 132"/>
                <a:gd name="T39" fmla="*/ 2147483647 h 106"/>
                <a:gd name="T40" fmla="*/ 2147483647 w 132"/>
                <a:gd name="T41" fmla="*/ 2147483647 h 106"/>
                <a:gd name="T42" fmla="*/ 2147483647 w 132"/>
                <a:gd name="T43" fmla="*/ 2147483647 h 106"/>
                <a:gd name="T44" fmla="*/ 2147483647 w 132"/>
                <a:gd name="T45" fmla="*/ 2147483647 h 106"/>
                <a:gd name="T46" fmla="*/ 2147483647 w 132"/>
                <a:gd name="T47" fmla="*/ 2147483647 h 106"/>
                <a:gd name="T48" fmla="*/ 2147483647 w 132"/>
                <a:gd name="T49" fmla="*/ 2147483647 h 106"/>
                <a:gd name="T50" fmla="*/ 2147483647 w 132"/>
                <a:gd name="T51" fmla="*/ 2147483647 h 106"/>
                <a:gd name="T52" fmla="*/ 2147483647 w 132"/>
                <a:gd name="T53" fmla="*/ 2147483647 h 106"/>
                <a:gd name="T54" fmla="*/ 2147483647 w 132"/>
                <a:gd name="T55" fmla="*/ 2147483647 h 106"/>
                <a:gd name="T56" fmla="*/ 2147483647 w 132"/>
                <a:gd name="T57" fmla="*/ 2147483647 h 106"/>
                <a:gd name="T58" fmla="*/ 2147483647 w 132"/>
                <a:gd name="T59" fmla="*/ 2147483647 h 106"/>
                <a:gd name="T60" fmla="*/ 0 w 132"/>
                <a:gd name="T61" fmla="*/ 2147483647 h 106"/>
                <a:gd name="T62" fmla="*/ 2147483647 w 132"/>
                <a:gd name="T63" fmla="*/ 2147483647 h 106"/>
                <a:gd name="T64" fmla="*/ 2147483647 w 132"/>
                <a:gd name="T65" fmla="*/ 2147483647 h 106"/>
                <a:gd name="T66" fmla="*/ 2147483647 w 132"/>
                <a:gd name="T67" fmla="*/ 2147483647 h 106"/>
                <a:gd name="T68" fmla="*/ 2147483647 w 132"/>
                <a:gd name="T69" fmla="*/ 2147483647 h 106"/>
                <a:gd name="T70" fmla="*/ 2147483647 w 132"/>
                <a:gd name="T71" fmla="*/ 2147483647 h 106"/>
                <a:gd name="T72" fmla="*/ 2147483647 w 132"/>
                <a:gd name="T73" fmla="*/ 2147483647 h 106"/>
                <a:gd name="T74" fmla="*/ 2147483647 w 132"/>
                <a:gd name="T75" fmla="*/ 2147483647 h 106"/>
                <a:gd name="T76" fmla="*/ 2147483647 w 132"/>
                <a:gd name="T77" fmla="*/ 2147483647 h 106"/>
                <a:gd name="T78" fmla="*/ 2147483647 w 132"/>
                <a:gd name="T79" fmla="*/ 2147483647 h 106"/>
                <a:gd name="T80" fmla="*/ 2147483647 w 132"/>
                <a:gd name="T81" fmla="*/ 2147483647 h 106"/>
                <a:gd name="T82" fmla="*/ 2147483647 w 132"/>
                <a:gd name="T83" fmla="*/ 2147483647 h 106"/>
                <a:gd name="T84" fmla="*/ 2147483647 w 132"/>
                <a:gd name="T85" fmla="*/ 2147483647 h 106"/>
                <a:gd name="T86" fmla="*/ 2147483647 w 132"/>
                <a:gd name="T87" fmla="*/ 2147483647 h 106"/>
                <a:gd name="T88" fmla="*/ 2147483647 w 132"/>
                <a:gd name="T89" fmla="*/ 2147483647 h 106"/>
                <a:gd name="T90" fmla="*/ 2147483647 w 132"/>
                <a:gd name="T91" fmla="*/ 2147483647 h 106"/>
                <a:gd name="T92" fmla="*/ 2147483647 w 132"/>
                <a:gd name="T93" fmla="*/ 2147483647 h 106"/>
                <a:gd name="T94" fmla="*/ 2147483647 w 132"/>
                <a:gd name="T95" fmla="*/ 2147483647 h 106"/>
                <a:gd name="T96" fmla="*/ 2147483647 w 132"/>
                <a:gd name="T97" fmla="*/ 2147483647 h 106"/>
                <a:gd name="T98" fmla="*/ 2147483647 w 132"/>
                <a:gd name="T99" fmla="*/ 2147483647 h 106"/>
                <a:gd name="T100" fmla="*/ 2147483647 w 132"/>
                <a:gd name="T101" fmla="*/ 2147483647 h 106"/>
                <a:gd name="T102" fmla="*/ 2147483647 w 132"/>
                <a:gd name="T103" fmla="*/ 2147483647 h 106"/>
                <a:gd name="T104" fmla="*/ 2147483647 w 132"/>
                <a:gd name="T105" fmla="*/ 2147483647 h 106"/>
                <a:gd name="T106" fmla="*/ 2147483647 w 132"/>
                <a:gd name="T107" fmla="*/ 2147483647 h 106"/>
                <a:gd name="T108" fmla="*/ 2147483647 w 132"/>
                <a:gd name="T109" fmla="*/ 2147483647 h 106"/>
                <a:gd name="T110" fmla="*/ 2147483647 w 132"/>
                <a:gd name="T111" fmla="*/ 2147483647 h 106"/>
                <a:gd name="T112" fmla="*/ 2147483647 w 132"/>
                <a:gd name="T113" fmla="*/ 2147483647 h 1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2"/>
                <a:gd name="T172" fmla="*/ 0 h 106"/>
                <a:gd name="T173" fmla="*/ 132 w 132"/>
                <a:gd name="T174" fmla="*/ 106 h 1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2" h="106">
                  <a:moveTo>
                    <a:pt x="132" y="52"/>
                  </a:moveTo>
                  <a:lnTo>
                    <a:pt x="128" y="48"/>
                  </a:lnTo>
                  <a:lnTo>
                    <a:pt x="122" y="46"/>
                  </a:lnTo>
                  <a:lnTo>
                    <a:pt x="116" y="46"/>
                  </a:lnTo>
                  <a:lnTo>
                    <a:pt x="112" y="42"/>
                  </a:lnTo>
                  <a:lnTo>
                    <a:pt x="112" y="38"/>
                  </a:lnTo>
                  <a:lnTo>
                    <a:pt x="112" y="34"/>
                  </a:lnTo>
                  <a:lnTo>
                    <a:pt x="112" y="28"/>
                  </a:lnTo>
                  <a:lnTo>
                    <a:pt x="110" y="24"/>
                  </a:lnTo>
                  <a:lnTo>
                    <a:pt x="106" y="20"/>
                  </a:lnTo>
                  <a:lnTo>
                    <a:pt x="100" y="18"/>
                  </a:lnTo>
                  <a:lnTo>
                    <a:pt x="96" y="12"/>
                  </a:lnTo>
                  <a:lnTo>
                    <a:pt x="96" y="0"/>
                  </a:lnTo>
                  <a:lnTo>
                    <a:pt x="72" y="8"/>
                  </a:lnTo>
                  <a:lnTo>
                    <a:pt x="50" y="16"/>
                  </a:lnTo>
                  <a:lnTo>
                    <a:pt x="46" y="18"/>
                  </a:lnTo>
                  <a:lnTo>
                    <a:pt x="44" y="20"/>
                  </a:lnTo>
                  <a:lnTo>
                    <a:pt x="40" y="26"/>
                  </a:lnTo>
                  <a:lnTo>
                    <a:pt x="36" y="32"/>
                  </a:lnTo>
                  <a:lnTo>
                    <a:pt x="34" y="34"/>
                  </a:lnTo>
                  <a:lnTo>
                    <a:pt x="30" y="34"/>
                  </a:lnTo>
                  <a:lnTo>
                    <a:pt x="22" y="32"/>
                  </a:lnTo>
                  <a:lnTo>
                    <a:pt x="22" y="44"/>
                  </a:lnTo>
                  <a:lnTo>
                    <a:pt x="22" y="50"/>
                  </a:lnTo>
                  <a:lnTo>
                    <a:pt x="20" y="54"/>
                  </a:lnTo>
                  <a:lnTo>
                    <a:pt x="12" y="58"/>
                  </a:lnTo>
                  <a:lnTo>
                    <a:pt x="6" y="64"/>
                  </a:lnTo>
                  <a:lnTo>
                    <a:pt x="4" y="68"/>
                  </a:lnTo>
                  <a:lnTo>
                    <a:pt x="4" y="72"/>
                  </a:lnTo>
                  <a:lnTo>
                    <a:pt x="2" y="80"/>
                  </a:lnTo>
                  <a:lnTo>
                    <a:pt x="0" y="86"/>
                  </a:lnTo>
                  <a:lnTo>
                    <a:pt x="4" y="92"/>
                  </a:lnTo>
                  <a:lnTo>
                    <a:pt x="8" y="98"/>
                  </a:lnTo>
                  <a:lnTo>
                    <a:pt x="14" y="102"/>
                  </a:lnTo>
                  <a:lnTo>
                    <a:pt x="20" y="104"/>
                  </a:lnTo>
                  <a:lnTo>
                    <a:pt x="24" y="104"/>
                  </a:lnTo>
                  <a:lnTo>
                    <a:pt x="26" y="102"/>
                  </a:lnTo>
                  <a:lnTo>
                    <a:pt x="30" y="100"/>
                  </a:lnTo>
                  <a:lnTo>
                    <a:pt x="34" y="100"/>
                  </a:lnTo>
                  <a:lnTo>
                    <a:pt x="38" y="100"/>
                  </a:lnTo>
                  <a:lnTo>
                    <a:pt x="40" y="102"/>
                  </a:lnTo>
                  <a:lnTo>
                    <a:pt x="42" y="106"/>
                  </a:lnTo>
                  <a:lnTo>
                    <a:pt x="46" y="106"/>
                  </a:lnTo>
                  <a:lnTo>
                    <a:pt x="46" y="94"/>
                  </a:lnTo>
                  <a:lnTo>
                    <a:pt x="46" y="78"/>
                  </a:lnTo>
                  <a:lnTo>
                    <a:pt x="54" y="78"/>
                  </a:lnTo>
                  <a:lnTo>
                    <a:pt x="62" y="78"/>
                  </a:lnTo>
                  <a:lnTo>
                    <a:pt x="82" y="78"/>
                  </a:lnTo>
                  <a:lnTo>
                    <a:pt x="114" y="78"/>
                  </a:lnTo>
                  <a:lnTo>
                    <a:pt x="114" y="74"/>
                  </a:lnTo>
                  <a:lnTo>
                    <a:pt x="116" y="72"/>
                  </a:lnTo>
                  <a:lnTo>
                    <a:pt x="122" y="70"/>
                  </a:lnTo>
                  <a:lnTo>
                    <a:pt x="130" y="66"/>
                  </a:lnTo>
                  <a:lnTo>
                    <a:pt x="132" y="64"/>
                  </a:lnTo>
                  <a:lnTo>
                    <a:pt x="132" y="60"/>
                  </a:lnTo>
                  <a:lnTo>
                    <a:pt x="132" y="54"/>
                  </a:lnTo>
                  <a:lnTo>
                    <a:pt x="132" y="52"/>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387" name="Freeform 787">
              <a:extLst>
                <a:ext uri="{FF2B5EF4-FFF2-40B4-BE49-F238E27FC236}">
                  <a16:creationId xmlns:a16="http://schemas.microsoft.com/office/drawing/2014/main" id="{B902C79A-210C-42FA-822C-A01A8BB2339D}"/>
                </a:ext>
              </a:extLst>
            </p:cNvPr>
            <p:cNvSpPr>
              <a:spLocks/>
            </p:cNvSpPr>
            <p:nvPr/>
          </p:nvSpPr>
          <p:spPr bwMode="gray">
            <a:xfrm>
              <a:off x="2477115" y="1632634"/>
              <a:ext cx="116992" cy="144512"/>
            </a:xfrm>
            <a:custGeom>
              <a:avLst/>
              <a:gdLst>
                <a:gd name="T0" fmla="*/ 2147483647 w 104"/>
                <a:gd name="T1" fmla="*/ 2147483647 h 118"/>
                <a:gd name="T2" fmla="*/ 2147483647 w 104"/>
                <a:gd name="T3" fmla="*/ 2147483647 h 118"/>
                <a:gd name="T4" fmla="*/ 2147483647 w 104"/>
                <a:gd name="T5" fmla="*/ 2147483647 h 118"/>
                <a:gd name="T6" fmla="*/ 2147483647 w 104"/>
                <a:gd name="T7" fmla="*/ 2147483647 h 118"/>
                <a:gd name="T8" fmla="*/ 2147483647 w 104"/>
                <a:gd name="T9" fmla="*/ 2147483647 h 118"/>
                <a:gd name="T10" fmla="*/ 2147483647 w 104"/>
                <a:gd name="T11" fmla="*/ 2147483647 h 118"/>
                <a:gd name="T12" fmla="*/ 2147483647 w 104"/>
                <a:gd name="T13" fmla="*/ 2147483647 h 118"/>
                <a:gd name="T14" fmla="*/ 2147483647 w 104"/>
                <a:gd name="T15" fmla="*/ 2147483647 h 118"/>
                <a:gd name="T16" fmla="*/ 2147483647 w 104"/>
                <a:gd name="T17" fmla="*/ 2147483647 h 118"/>
                <a:gd name="T18" fmla="*/ 2147483647 w 104"/>
                <a:gd name="T19" fmla="*/ 2147483647 h 118"/>
                <a:gd name="T20" fmla="*/ 2147483647 w 104"/>
                <a:gd name="T21" fmla="*/ 0 h 118"/>
                <a:gd name="T22" fmla="*/ 2147483647 w 104"/>
                <a:gd name="T23" fmla="*/ 2147483647 h 118"/>
                <a:gd name="T24" fmla="*/ 2147483647 w 104"/>
                <a:gd name="T25" fmla="*/ 2147483647 h 118"/>
                <a:gd name="T26" fmla="*/ 2147483647 w 104"/>
                <a:gd name="T27" fmla="*/ 2147483647 h 118"/>
                <a:gd name="T28" fmla="*/ 2147483647 w 104"/>
                <a:gd name="T29" fmla="*/ 2147483647 h 118"/>
                <a:gd name="T30" fmla="*/ 2147483647 w 104"/>
                <a:gd name="T31" fmla="*/ 2147483647 h 118"/>
                <a:gd name="T32" fmla="*/ 2147483647 w 104"/>
                <a:gd name="T33" fmla="*/ 2147483647 h 118"/>
                <a:gd name="T34" fmla="*/ 2147483647 w 104"/>
                <a:gd name="T35" fmla="*/ 2147483647 h 118"/>
                <a:gd name="T36" fmla="*/ 2147483647 w 104"/>
                <a:gd name="T37" fmla="*/ 2147483647 h 118"/>
                <a:gd name="T38" fmla="*/ 2147483647 w 104"/>
                <a:gd name="T39" fmla="*/ 2147483647 h 118"/>
                <a:gd name="T40" fmla="*/ 2147483647 w 104"/>
                <a:gd name="T41" fmla="*/ 2147483647 h 118"/>
                <a:gd name="T42" fmla="*/ 2147483647 w 104"/>
                <a:gd name="T43" fmla="*/ 2147483647 h 118"/>
                <a:gd name="T44" fmla="*/ 2147483647 w 104"/>
                <a:gd name="T45" fmla="*/ 2147483647 h 118"/>
                <a:gd name="T46" fmla="*/ 2147483647 w 104"/>
                <a:gd name="T47" fmla="*/ 2147483647 h 118"/>
                <a:gd name="T48" fmla="*/ 2147483647 w 104"/>
                <a:gd name="T49" fmla="*/ 2147483647 h 118"/>
                <a:gd name="T50" fmla="*/ 2147483647 w 104"/>
                <a:gd name="T51" fmla="*/ 2147483647 h 118"/>
                <a:gd name="T52" fmla="*/ 2147483647 w 104"/>
                <a:gd name="T53" fmla="*/ 2147483647 h 118"/>
                <a:gd name="T54" fmla="*/ 2147483647 w 104"/>
                <a:gd name="T55" fmla="*/ 2147483647 h 118"/>
                <a:gd name="T56" fmla="*/ 2147483647 w 104"/>
                <a:gd name="T57" fmla="*/ 2147483647 h 118"/>
                <a:gd name="T58" fmla="*/ 2147483647 w 104"/>
                <a:gd name="T59" fmla="*/ 2147483647 h 118"/>
                <a:gd name="T60" fmla="*/ 2147483647 w 104"/>
                <a:gd name="T61" fmla="*/ 2147483647 h 118"/>
                <a:gd name="T62" fmla="*/ 2147483647 w 104"/>
                <a:gd name="T63" fmla="*/ 2147483647 h 118"/>
                <a:gd name="T64" fmla="*/ 0 w 104"/>
                <a:gd name="T65" fmla="*/ 2147483647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18"/>
                <a:gd name="T101" fmla="*/ 104 w 104"/>
                <a:gd name="T102" fmla="*/ 118 h 1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18">
                  <a:moveTo>
                    <a:pt x="4" y="64"/>
                  </a:moveTo>
                  <a:lnTo>
                    <a:pt x="6" y="64"/>
                  </a:lnTo>
                  <a:lnTo>
                    <a:pt x="10" y="60"/>
                  </a:lnTo>
                  <a:lnTo>
                    <a:pt x="12" y="52"/>
                  </a:lnTo>
                  <a:lnTo>
                    <a:pt x="12" y="50"/>
                  </a:lnTo>
                  <a:lnTo>
                    <a:pt x="10" y="48"/>
                  </a:lnTo>
                  <a:lnTo>
                    <a:pt x="8" y="46"/>
                  </a:lnTo>
                  <a:lnTo>
                    <a:pt x="8" y="44"/>
                  </a:lnTo>
                  <a:lnTo>
                    <a:pt x="12" y="42"/>
                  </a:lnTo>
                  <a:lnTo>
                    <a:pt x="16" y="40"/>
                  </a:lnTo>
                  <a:lnTo>
                    <a:pt x="14" y="36"/>
                  </a:lnTo>
                  <a:lnTo>
                    <a:pt x="12" y="30"/>
                  </a:lnTo>
                  <a:lnTo>
                    <a:pt x="10" y="18"/>
                  </a:lnTo>
                  <a:lnTo>
                    <a:pt x="12" y="12"/>
                  </a:lnTo>
                  <a:lnTo>
                    <a:pt x="12" y="10"/>
                  </a:lnTo>
                  <a:lnTo>
                    <a:pt x="16" y="10"/>
                  </a:lnTo>
                  <a:lnTo>
                    <a:pt x="22" y="8"/>
                  </a:lnTo>
                  <a:lnTo>
                    <a:pt x="28" y="6"/>
                  </a:lnTo>
                  <a:lnTo>
                    <a:pt x="38" y="2"/>
                  </a:lnTo>
                  <a:lnTo>
                    <a:pt x="42" y="10"/>
                  </a:lnTo>
                  <a:lnTo>
                    <a:pt x="48" y="6"/>
                  </a:lnTo>
                  <a:lnTo>
                    <a:pt x="52" y="0"/>
                  </a:lnTo>
                  <a:lnTo>
                    <a:pt x="56" y="6"/>
                  </a:lnTo>
                  <a:lnTo>
                    <a:pt x="60" y="12"/>
                  </a:lnTo>
                  <a:lnTo>
                    <a:pt x="66" y="16"/>
                  </a:lnTo>
                  <a:lnTo>
                    <a:pt x="72" y="18"/>
                  </a:lnTo>
                  <a:lnTo>
                    <a:pt x="76" y="18"/>
                  </a:lnTo>
                  <a:lnTo>
                    <a:pt x="78" y="16"/>
                  </a:lnTo>
                  <a:lnTo>
                    <a:pt x="82" y="14"/>
                  </a:lnTo>
                  <a:lnTo>
                    <a:pt x="86" y="14"/>
                  </a:lnTo>
                  <a:lnTo>
                    <a:pt x="90" y="14"/>
                  </a:lnTo>
                  <a:lnTo>
                    <a:pt x="92" y="16"/>
                  </a:lnTo>
                  <a:lnTo>
                    <a:pt x="94" y="20"/>
                  </a:lnTo>
                  <a:lnTo>
                    <a:pt x="98" y="20"/>
                  </a:lnTo>
                  <a:lnTo>
                    <a:pt x="102" y="30"/>
                  </a:lnTo>
                  <a:lnTo>
                    <a:pt x="104" y="34"/>
                  </a:lnTo>
                  <a:lnTo>
                    <a:pt x="104" y="40"/>
                  </a:lnTo>
                  <a:lnTo>
                    <a:pt x="102" y="50"/>
                  </a:lnTo>
                  <a:lnTo>
                    <a:pt x="98" y="58"/>
                  </a:lnTo>
                  <a:lnTo>
                    <a:pt x="94" y="66"/>
                  </a:lnTo>
                  <a:lnTo>
                    <a:pt x="92" y="76"/>
                  </a:lnTo>
                  <a:lnTo>
                    <a:pt x="96" y="92"/>
                  </a:lnTo>
                  <a:lnTo>
                    <a:pt x="98" y="100"/>
                  </a:lnTo>
                  <a:lnTo>
                    <a:pt x="102" y="106"/>
                  </a:lnTo>
                  <a:lnTo>
                    <a:pt x="102" y="112"/>
                  </a:lnTo>
                  <a:lnTo>
                    <a:pt x="90" y="106"/>
                  </a:lnTo>
                  <a:lnTo>
                    <a:pt x="82" y="104"/>
                  </a:lnTo>
                  <a:lnTo>
                    <a:pt x="74" y="104"/>
                  </a:lnTo>
                  <a:lnTo>
                    <a:pt x="64" y="104"/>
                  </a:lnTo>
                  <a:lnTo>
                    <a:pt x="58" y="106"/>
                  </a:lnTo>
                  <a:lnTo>
                    <a:pt x="46" y="110"/>
                  </a:lnTo>
                  <a:lnTo>
                    <a:pt x="34" y="116"/>
                  </a:lnTo>
                  <a:lnTo>
                    <a:pt x="28" y="118"/>
                  </a:lnTo>
                  <a:lnTo>
                    <a:pt x="20" y="118"/>
                  </a:lnTo>
                  <a:lnTo>
                    <a:pt x="22" y="100"/>
                  </a:lnTo>
                  <a:lnTo>
                    <a:pt x="22" y="98"/>
                  </a:lnTo>
                  <a:lnTo>
                    <a:pt x="20" y="94"/>
                  </a:lnTo>
                  <a:lnTo>
                    <a:pt x="14" y="90"/>
                  </a:lnTo>
                  <a:lnTo>
                    <a:pt x="8" y="86"/>
                  </a:lnTo>
                  <a:lnTo>
                    <a:pt x="6" y="82"/>
                  </a:lnTo>
                  <a:lnTo>
                    <a:pt x="6" y="78"/>
                  </a:lnTo>
                  <a:lnTo>
                    <a:pt x="8" y="72"/>
                  </a:lnTo>
                  <a:lnTo>
                    <a:pt x="6" y="68"/>
                  </a:lnTo>
                  <a:lnTo>
                    <a:pt x="4" y="64"/>
                  </a:lnTo>
                  <a:lnTo>
                    <a:pt x="0" y="64"/>
                  </a:lnTo>
                  <a:lnTo>
                    <a:pt x="0" y="66"/>
                  </a:lnTo>
                  <a:lnTo>
                    <a:pt x="4" y="64"/>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88" name="Freeform 788">
              <a:extLst>
                <a:ext uri="{FF2B5EF4-FFF2-40B4-BE49-F238E27FC236}">
                  <a16:creationId xmlns:a16="http://schemas.microsoft.com/office/drawing/2014/main" id="{13997B63-1838-479F-90B9-D23D3853DC05}"/>
                </a:ext>
              </a:extLst>
            </p:cNvPr>
            <p:cNvSpPr>
              <a:spLocks/>
            </p:cNvSpPr>
            <p:nvPr/>
          </p:nvSpPr>
          <p:spPr bwMode="gray">
            <a:xfrm>
              <a:off x="2579781" y="1623079"/>
              <a:ext cx="87146" cy="146901"/>
            </a:xfrm>
            <a:custGeom>
              <a:avLst/>
              <a:gdLst>
                <a:gd name="T0" fmla="*/ 2147483647 w 78"/>
                <a:gd name="T1" fmla="*/ 2147483647 h 120"/>
                <a:gd name="T2" fmla="*/ 2147483647 w 78"/>
                <a:gd name="T3" fmla="*/ 2147483647 h 120"/>
                <a:gd name="T4" fmla="*/ 2147483647 w 78"/>
                <a:gd name="T5" fmla="*/ 2147483647 h 120"/>
                <a:gd name="T6" fmla="*/ 2147483647 w 78"/>
                <a:gd name="T7" fmla="*/ 2147483647 h 120"/>
                <a:gd name="T8" fmla="*/ 2147483647 w 78"/>
                <a:gd name="T9" fmla="*/ 2147483647 h 120"/>
                <a:gd name="T10" fmla="*/ 2147483647 w 78"/>
                <a:gd name="T11" fmla="*/ 2147483647 h 120"/>
                <a:gd name="T12" fmla="*/ 2147483647 w 78"/>
                <a:gd name="T13" fmla="*/ 2147483647 h 120"/>
                <a:gd name="T14" fmla="*/ 2147483647 w 78"/>
                <a:gd name="T15" fmla="*/ 2147483647 h 120"/>
                <a:gd name="T16" fmla="*/ 0 w 78"/>
                <a:gd name="T17" fmla="*/ 2147483647 h 120"/>
                <a:gd name="T18" fmla="*/ 2147483647 w 78"/>
                <a:gd name="T19" fmla="*/ 2147483647 h 120"/>
                <a:gd name="T20" fmla="*/ 2147483647 w 78"/>
                <a:gd name="T21" fmla="*/ 2147483647 h 120"/>
                <a:gd name="T22" fmla="*/ 2147483647 w 78"/>
                <a:gd name="T23" fmla="*/ 2147483647 h 120"/>
                <a:gd name="T24" fmla="*/ 2147483647 w 78"/>
                <a:gd name="T25" fmla="*/ 2147483647 h 120"/>
                <a:gd name="T26" fmla="*/ 2147483647 w 78"/>
                <a:gd name="T27" fmla="*/ 2147483647 h 120"/>
                <a:gd name="T28" fmla="*/ 2147483647 w 78"/>
                <a:gd name="T29" fmla="*/ 2147483647 h 120"/>
                <a:gd name="T30" fmla="*/ 2147483647 w 78"/>
                <a:gd name="T31" fmla="*/ 2147483647 h 120"/>
                <a:gd name="T32" fmla="*/ 2147483647 w 78"/>
                <a:gd name="T33" fmla="*/ 2147483647 h 120"/>
                <a:gd name="T34" fmla="*/ 2147483647 w 78"/>
                <a:gd name="T35" fmla="*/ 0 h 120"/>
                <a:gd name="T36" fmla="*/ 2147483647 w 78"/>
                <a:gd name="T37" fmla="*/ 0 h 120"/>
                <a:gd name="T38" fmla="*/ 2147483647 w 78"/>
                <a:gd name="T39" fmla="*/ 0 h 120"/>
                <a:gd name="T40" fmla="*/ 2147483647 w 78"/>
                <a:gd name="T41" fmla="*/ 0 h 120"/>
                <a:gd name="T42" fmla="*/ 2147483647 w 78"/>
                <a:gd name="T43" fmla="*/ 0 h 120"/>
                <a:gd name="T44" fmla="*/ 2147483647 w 78"/>
                <a:gd name="T45" fmla="*/ 2147483647 h 120"/>
                <a:gd name="T46" fmla="*/ 2147483647 w 78"/>
                <a:gd name="T47" fmla="*/ 2147483647 h 120"/>
                <a:gd name="T48" fmla="*/ 2147483647 w 78"/>
                <a:gd name="T49" fmla="*/ 2147483647 h 120"/>
                <a:gd name="T50" fmla="*/ 2147483647 w 78"/>
                <a:gd name="T51" fmla="*/ 2147483647 h 120"/>
                <a:gd name="T52" fmla="*/ 2147483647 w 78"/>
                <a:gd name="T53" fmla="*/ 2147483647 h 120"/>
                <a:gd name="T54" fmla="*/ 2147483647 w 78"/>
                <a:gd name="T55" fmla="*/ 2147483647 h 120"/>
                <a:gd name="T56" fmla="*/ 2147483647 w 78"/>
                <a:gd name="T57" fmla="*/ 2147483647 h 120"/>
                <a:gd name="T58" fmla="*/ 2147483647 w 78"/>
                <a:gd name="T59" fmla="*/ 2147483647 h 120"/>
                <a:gd name="T60" fmla="*/ 2147483647 w 78"/>
                <a:gd name="T61" fmla="*/ 2147483647 h 120"/>
                <a:gd name="T62" fmla="*/ 2147483647 w 78"/>
                <a:gd name="T63" fmla="*/ 2147483647 h 120"/>
                <a:gd name="T64" fmla="*/ 2147483647 w 78"/>
                <a:gd name="T65" fmla="*/ 2147483647 h 120"/>
                <a:gd name="T66" fmla="*/ 2147483647 w 78"/>
                <a:gd name="T67" fmla="*/ 2147483647 h 120"/>
                <a:gd name="T68" fmla="*/ 2147483647 w 78"/>
                <a:gd name="T69" fmla="*/ 2147483647 h 120"/>
                <a:gd name="T70" fmla="*/ 2147483647 w 78"/>
                <a:gd name="T71" fmla="*/ 2147483647 h 120"/>
                <a:gd name="T72" fmla="*/ 2147483647 w 78"/>
                <a:gd name="T73" fmla="*/ 2147483647 h 120"/>
                <a:gd name="T74" fmla="*/ 2147483647 w 78"/>
                <a:gd name="T75" fmla="*/ 2147483647 h 1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8"/>
                <a:gd name="T115" fmla="*/ 0 h 120"/>
                <a:gd name="T116" fmla="*/ 78 w 78"/>
                <a:gd name="T117" fmla="*/ 120 h 1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8" h="120">
                  <a:moveTo>
                    <a:pt x="78" y="96"/>
                  </a:moveTo>
                  <a:lnTo>
                    <a:pt x="66" y="102"/>
                  </a:lnTo>
                  <a:lnTo>
                    <a:pt x="54" y="106"/>
                  </a:lnTo>
                  <a:lnTo>
                    <a:pt x="38" y="116"/>
                  </a:lnTo>
                  <a:lnTo>
                    <a:pt x="30" y="118"/>
                  </a:lnTo>
                  <a:lnTo>
                    <a:pt x="18" y="120"/>
                  </a:lnTo>
                  <a:lnTo>
                    <a:pt x="10" y="120"/>
                  </a:lnTo>
                  <a:lnTo>
                    <a:pt x="4" y="100"/>
                  </a:lnTo>
                  <a:lnTo>
                    <a:pt x="0" y="84"/>
                  </a:lnTo>
                  <a:lnTo>
                    <a:pt x="2" y="74"/>
                  </a:lnTo>
                  <a:lnTo>
                    <a:pt x="6" y="66"/>
                  </a:lnTo>
                  <a:lnTo>
                    <a:pt x="10" y="58"/>
                  </a:lnTo>
                  <a:lnTo>
                    <a:pt x="12" y="48"/>
                  </a:lnTo>
                  <a:lnTo>
                    <a:pt x="12" y="42"/>
                  </a:lnTo>
                  <a:lnTo>
                    <a:pt x="10" y="38"/>
                  </a:lnTo>
                  <a:lnTo>
                    <a:pt x="6" y="28"/>
                  </a:lnTo>
                  <a:lnTo>
                    <a:pt x="6" y="16"/>
                  </a:lnTo>
                  <a:lnTo>
                    <a:pt x="6" y="0"/>
                  </a:lnTo>
                  <a:lnTo>
                    <a:pt x="14" y="0"/>
                  </a:lnTo>
                  <a:lnTo>
                    <a:pt x="22" y="0"/>
                  </a:lnTo>
                  <a:lnTo>
                    <a:pt x="42" y="0"/>
                  </a:lnTo>
                  <a:lnTo>
                    <a:pt x="54" y="0"/>
                  </a:lnTo>
                  <a:lnTo>
                    <a:pt x="56" y="6"/>
                  </a:lnTo>
                  <a:lnTo>
                    <a:pt x="58" y="12"/>
                  </a:lnTo>
                  <a:lnTo>
                    <a:pt x="60" y="16"/>
                  </a:lnTo>
                  <a:lnTo>
                    <a:pt x="62" y="22"/>
                  </a:lnTo>
                  <a:lnTo>
                    <a:pt x="60" y="28"/>
                  </a:lnTo>
                  <a:lnTo>
                    <a:pt x="60" y="30"/>
                  </a:lnTo>
                  <a:lnTo>
                    <a:pt x="62" y="32"/>
                  </a:lnTo>
                  <a:lnTo>
                    <a:pt x="64" y="38"/>
                  </a:lnTo>
                  <a:lnTo>
                    <a:pt x="64" y="44"/>
                  </a:lnTo>
                  <a:lnTo>
                    <a:pt x="64" y="48"/>
                  </a:lnTo>
                  <a:lnTo>
                    <a:pt x="66" y="54"/>
                  </a:lnTo>
                  <a:lnTo>
                    <a:pt x="66" y="80"/>
                  </a:lnTo>
                  <a:lnTo>
                    <a:pt x="62" y="82"/>
                  </a:lnTo>
                  <a:lnTo>
                    <a:pt x="68" y="90"/>
                  </a:lnTo>
                  <a:lnTo>
                    <a:pt x="76" y="98"/>
                  </a:lnTo>
                  <a:lnTo>
                    <a:pt x="78" y="96"/>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89" name="Freeform 789">
              <a:extLst>
                <a:ext uri="{FF2B5EF4-FFF2-40B4-BE49-F238E27FC236}">
                  <a16:creationId xmlns:a16="http://schemas.microsoft.com/office/drawing/2014/main" id="{5F57346C-4D88-4D99-9517-92D627B40FD2}"/>
                </a:ext>
              </a:extLst>
            </p:cNvPr>
            <p:cNvSpPr>
              <a:spLocks/>
            </p:cNvSpPr>
            <p:nvPr/>
          </p:nvSpPr>
          <p:spPr bwMode="gray">
            <a:xfrm>
              <a:off x="2694384" y="1553808"/>
              <a:ext cx="224433" cy="228115"/>
            </a:xfrm>
            <a:custGeom>
              <a:avLst/>
              <a:gdLst>
                <a:gd name="T0" fmla="*/ 2147483647 w 202"/>
                <a:gd name="T1" fmla="*/ 2147483647 h 186"/>
                <a:gd name="T2" fmla="*/ 2147483647 w 202"/>
                <a:gd name="T3" fmla="*/ 2147483647 h 186"/>
                <a:gd name="T4" fmla="*/ 2147483647 w 202"/>
                <a:gd name="T5" fmla="*/ 2147483647 h 186"/>
                <a:gd name="T6" fmla="*/ 2147483647 w 202"/>
                <a:gd name="T7" fmla="*/ 2147483647 h 186"/>
                <a:gd name="T8" fmla="*/ 2147483647 w 202"/>
                <a:gd name="T9" fmla="*/ 2147483647 h 186"/>
                <a:gd name="T10" fmla="*/ 0 w 202"/>
                <a:gd name="T11" fmla="*/ 2147483647 h 186"/>
                <a:gd name="T12" fmla="*/ 2147483647 w 202"/>
                <a:gd name="T13" fmla="*/ 2147483647 h 186"/>
                <a:gd name="T14" fmla="*/ 2147483647 w 202"/>
                <a:gd name="T15" fmla="*/ 2147483647 h 186"/>
                <a:gd name="T16" fmla="*/ 2147483647 w 202"/>
                <a:gd name="T17" fmla="*/ 2147483647 h 186"/>
                <a:gd name="T18" fmla="*/ 2147483647 w 202"/>
                <a:gd name="T19" fmla="*/ 2147483647 h 186"/>
                <a:gd name="T20" fmla="*/ 2147483647 w 202"/>
                <a:gd name="T21" fmla="*/ 0 h 186"/>
                <a:gd name="T22" fmla="*/ 2147483647 w 202"/>
                <a:gd name="T23" fmla="*/ 0 h 186"/>
                <a:gd name="T24" fmla="*/ 2147483647 w 202"/>
                <a:gd name="T25" fmla="*/ 2147483647 h 186"/>
                <a:gd name="T26" fmla="*/ 2147483647 w 202"/>
                <a:gd name="T27" fmla="*/ 2147483647 h 186"/>
                <a:gd name="T28" fmla="*/ 2147483647 w 202"/>
                <a:gd name="T29" fmla="*/ 2147483647 h 186"/>
                <a:gd name="T30" fmla="*/ 2147483647 w 202"/>
                <a:gd name="T31" fmla="*/ 2147483647 h 186"/>
                <a:gd name="T32" fmla="*/ 2147483647 w 202"/>
                <a:gd name="T33" fmla="*/ 2147483647 h 186"/>
                <a:gd name="T34" fmla="*/ 2147483647 w 202"/>
                <a:gd name="T35" fmla="*/ 2147483647 h 186"/>
                <a:gd name="T36" fmla="*/ 2147483647 w 202"/>
                <a:gd name="T37" fmla="*/ 2147483647 h 186"/>
                <a:gd name="T38" fmla="*/ 2147483647 w 202"/>
                <a:gd name="T39" fmla="*/ 2147483647 h 186"/>
                <a:gd name="T40" fmla="*/ 2147483647 w 202"/>
                <a:gd name="T41" fmla="*/ 2147483647 h 186"/>
                <a:gd name="T42" fmla="*/ 2147483647 w 202"/>
                <a:gd name="T43" fmla="*/ 2147483647 h 186"/>
                <a:gd name="T44" fmla="*/ 2147483647 w 202"/>
                <a:gd name="T45" fmla="*/ 2147483647 h 186"/>
                <a:gd name="T46" fmla="*/ 2147483647 w 202"/>
                <a:gd name="T47" fmla="*/ 0 h 186"/>
                <a:gd name="T48" fmla="*/ 2147483647 w 202"/>
                <a:gd name="T49" fmla="*/ 2147483647 h 186"/>
                <a:gd name="T50" fmla="*/ 2147483647 w 202"/>
                <a:gd name="T51" fmla="*/ 2147483647 h 186"/>
                <a:gd name="T52" fmla="*/ 2147483647 w 202"/>
                <a:gd name="T53" fmla="*/ 2147483647 h 186"/>
                <a:gd name="T54" fmla="*/ 2147483647 w 202"/>
                <a:gd name="T55" fmla="*/ 2147483647 h 186"/>
                <a:gd name="T56" fmla="*/ 2147483647 w 202"/>
                <a:gd name="T57" fmla="*/ 2147483647 h 186"/>
                <a:gd name="T58" fmla="*/ 2147483647 w 202"/>
                <a:gd name="T59" fmla="*/ 2147483647 h 186"/>
                <a:gd name="T60" fmla="*/ 2147483647 w 202"/>
                <a:gd name="T61" fmla="*/ 2147483647 h 186"/>
                <a:gd name="T62" fmla="*/ 2147483647 w 202"/>
                <a:gd name="T63" fmla="*/ 2147483647 h 186"/>
                <a:gd name="T64" fmla="*/ 2147483647 w 202"/>
                <a:gd name="T65" fmla="*/ 2147483647 h 186"/>
                <a:gd name="T66" fmla="*/ 2147483647 w 202"/>
                <a:gd name="T67" fmla="*/ 2147483647 h 186"/>
                <a:gd name="T68" fmla="*/ 2147483647 w 202"/>
                <a:gd name="T69" fmla="*/ 2147483647 h 186"/>
                <a:gd name="T70" fmla="*/ 2147483647 w 202"/>
                <a:gd name="T71" fmla="*/ 2147483647 h 186"/>
                <a:gd name="T72" fmla="*/ 2147483647 w 202"/>
                <a:gd name="T73" fmla="*/ 2147483647 h 186"/>
                <a:gd name="T74" fmla="*/ 2147483647 w 202"/>
                <a:gd name="T75" fmla="*/ 2147483647 h 186"/>
                <a:gd name="T76" fmla="*/ 2147483647 w 202"/>
                <a:gd name="T77" fmla="*/ 2147483647 h 186"/>
                <a:gd name="T78" fmla="*/ 2147483647 w 202"/>
                <a:gd name="T79" fmla="*/ 2147483647 h 186"/>
                <a:gd name="T80" fmla="*/ 2147483647 w 202"/>
                <a:gd name="T81" fmla="*/ 2147483647 h 1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2"/>
                <a:gd name="T124" fmla="*/ 0 h 186"/>
                <a:gd name="T125" fmla="*/ 202 w 202"/>
                <a:gd name="T126" fmla="*/ 186 h 1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2" h="186">
                  <a:moveTo>
                    <a:pt x="96" y="180"/>
                  </a:moveTo>
                  <a:lnTo>
                    <a:pt x="80" y="182"/>
                  </a:lnTo>
                  <a:lnTo>
                    <a:pt x="62" y="186"/>
                  </a:lnTo>
                  <a:lnTo>
                    <a:pt x="56" y="184"/>
                  </a:lnTo>
                  <a:lnTo>
                    <a:pt x="50" y="178"/>
                  </a:lnTo>
                  <a:lnTo>
                    <a:pt x="42" y="164"/>
                  </a:lnTo>
                  <a:lnTo>
                    <a:pt x="38" y="156"/>
                  </a:lnTo>
                  <a:lnTo>
                    <a:pt x="34" y="148"/>
                  </a:lnTo>
                  <a:lnTo>
                    <a:pt x="26" y="144"/>
                  </a:lnTo>
                  <a:lnTo>
                    <a:pt x="18" y="142"/>
                  </a:lnTo>
                  <a:lnTo>
                    <a:pt x="0" y="144"/>
                  </a:lnTo>
                  <a:lnTo>
                    <a:pt x="0" y="96"/>
                  </a:lnTo>
                  <a:lnTo>
                    <a:pt x="10" y="82"/>
                  </a:lnTo>
                  <a:lnTo>
                    <a:pt x="14" y="72"/>
                  </a:lnTo>
                  <a:lnTo>
                    <a:pt x="16" y="64"/>
                  </a:lnTo>
                  <a:lnTo>
                    <a:pt x="14" y="52"/>
                  </a:lnTo>
                  <a:lnTo>
                    <a:pt x="10" y="44"/>
                  </a:lnTo>
                  <a:lnTo>
                    <a:pt x="14" y="28"/>
                  </a:lnTo>
                  <a:lnTo>
                    <a:pt x="20" y="14"/>
                  </a:lnTo>
                  <a:lnTo>
                    <a:pt x="24" y="8"/>
                  </a:lnTo>
                  <a:lnTo>
                    <a:pt x="30" y="4"/>
                  </a:lnTo>
                  <a:lnTo>
                    <a:pt x="36" y="0"/>
                  </a:lnTo>
                  <a:lnTo>
                    <a:pt x="46" y="0"/>
                  </a:lnTo>
                  <a:lnTo>
                    <a:pt x="50" y="0"/>
                  </a:lnTo>
                  <a:lnTo>
                    <a:pt x="54" y="2"/>
                  </a:lnTo>
                  <a:lnTo>
                    <a:pt x="60" y="8"/>
                  </a:lnTo>
                  <a:lnTo>
                    <a:pt x="66" y="14"/>
                  </a:lnTo>
                  <a:lnTo>
                    <a:pt x="68" y="16"/>
                  </a:lnTo>
                  <a:lnTo>
                    <a:pt x="72" y="18"/>
                  </a:lnTo>
                  <a:lnTo>
                    <a:pt x="76" y="16"/>
                  </a:lnTo>
                  <a:lnTo>
                    <a:pt x="78" y="14"/>
                  </a:lnTo>
                  <a:lnTo>
                    <a:pt x="80" y="12"/>
                  </a:lnTo>
                  <a:lnTo>
                    <a:pt x="84" y="10"/>
                  </a:lnTo>
                  <a:lnTo>
                    <a:pt x="92" y="12"/>
                  </a:lnTo>
                  <a:lnTo>
                    <a:pt x="96" y="16"/>
                  </a:lnTo>
                  <a:lnTo>
                    <a:pt x="100" y="18"/>
                  </a:lnTo>
                  <a:lnTo>
                    <a:pt x="108" y="20"/>
                  </a:lnTo>
                  <a:lnTo>
                    <a:pt x="116" y="18"/>
                  </a:lnTo>
                  <a:lnTo>
                    <a:pt x="122" y="14"/>
                  </a:lnTo>
                  <a:lnTo>
                    <a:pt x="128" y="10"/>
                  </a:lnTo>
                  <a:lnTo>
                    <a:pt x="138" y="8"/>
                  </a:lnTo>
                  <a:lnTo>
                    <a:pt x="144" y="8"/>
                  </a:lnTo>
                  <a:lnTo>
                    <a:pt x="148" y="10"/>
                  </a:lnTo>
                  <a:lnTo>
                    <a:pt x="152" y="12"/>
                  </a:lnTo>
                  <a:lnTo>
                    <a:pt x="160" y="14"/>
                  </a:lnTo>
                  <a:lnTo>
                    <a:pt x="166" y="12"/>
                  </a:lnTo>
                  <a:lnTo>
                    <a:pt x="172" y="8"/>
                  </a:lnTo>
                  <a:lnTo>
                    <a:pt x="182" y="0"/>
                  </a:lnTo>
                  <a:lnTo>
                    <a:pt x="186" y="6"/>
                  </a:lnTo>
                  <a:lnTo>
                    <a:pt x="190" y="12"/>
                  </a:lnTo>
                  <a:lnTo>
                    <a:pt x="194" y="24"/>
                  </a:lnTo>
                  <a:lnTo>
                    <a:pt x="198" y="28"/>
                  </a:lnTo>
                  <a:lnTo>
                    <a:pt x="202" y="32"/>
                  </a:lnTo>
                  <a:lnTo>
                    <a:pt x="200" y="50"/>
                  </a:lnTo>
                  <a:lnTo>
                    <a:pt x="194" y="50"/>
                  </a:lnTo>
                  <a:lnTo>
                    <a:pt x="190" y="50"/>
                  </a:lnTo>
                  <a:lnTo>
                    <a:pt x="186" y="64"/>
                  </a:lnTo>
                  <a:lnTo>
                    <a:pt x="182" y="76"/>
                  </a:lnTo>
                  <a:lnTo>
                    <a:pt x="176" y="88"/>
                  </a:lnTo>
                  <a:lnTo>
                    <a:pt x="172" y="100"/>
                  </a:lnTo>
                  <a:lnTo>
                    <a:pt x="170" y="102"/>
                  </a:lnTo>
                  <a:lnTo>
                    <a:pt x="168" y="104"/>
                  </a:lnTo>
                  <a:lnTo>
                    <a:pt x="164" y="106"/>
                  </a:lnTo>
                  <a:lnTo>
                    <a:pt x="162" y="106"/>
                  </a:lnTo>
                  <a:lnTo>
                    <a:pt x="160" y="116"/>
                  </a:lnTo>
                  <a:lnTo>
                    <a:pt x="156" y="130"/>
                  </a:lnTo>
                  <a:lnTo>
                    <a:pt x="152" y="140"/>
                  </a:lnTo>
                  <a:lnTo>
                    <a:pt x="148" y="144"/>
                  </a:lnTo>
                  <a:lnTo>
                    <a:pt x="144" y="146"/>
                  </a:lnTo>
                  <a:lnTo>
                    <a:pt x="142" y="144"/>
                  </a:lnTo>
                  <a:lnTo>
                    <a:pt x="140" y="142"/>
                  </a:lnTo>
                  <a:lnTo>
                    <a:pt x="138" y="134"/>
                  </a:lnTo>
                  <a:lnTo>
                    <a:pt x="130" y="136"/>
                  </a:lnTo>
                  <a:lnTo>
                    <a:pt x="124" y="140"/>
                  </a:lnTo>
                  <a:lnTo>
                    <a:pt x="118" y="144"/>
                  </a:lnTo>
                  <a:lnTo>
                    <a:pt x="112" y="148"/>
                  </a:lnTo>
                  <a:lnTo>
                    <a:pt x="108" y="156"/>
                  </a:lnTo>
                  <a:lnTo>
                    <a:pt x="104" y="162"/>
                  </a:lnTo>
                  <a:lnTo>
                    <a:pt x="102" y="170"/>
                  </a:lnTo>
                  <a:lnTo>
                    <a:pt x="102" y="180"/>
                  </a:lnTo>
                  <a:lnTo>
                    <a:pt x="100" y="180"/>
                  </a:lnTo>
                  <a:lnTo>
                    <a:pt x="96" y="180"/>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90" name="Freeform 790">
              <a:extLst>
                <a:ext uri="{FF2B5EF4-FFF2-40B4-BE49-F238E27FC236}">
                  <a16:creationId xmlns:a16="http://schemas.microsoft.com/office/drawing/2014/main" id="{D241A126-EE37-468A-8FEE-32714A89F4FD}"/>
                </a:ext>
              </a:extLst>
            </p:cNvPr>
            <p:cNvSpPr>
              <a:spLocks/>
            </p:cNvSpPr>
            <p:nvPr/>
          </p:nvSpPr>
          <p:spPr bwMode="gray">
            <a:xfrm>
              <a:off x="2805407" y="1569334"/>
              <a:ext cx="146837" cy="271111"/>
            </a:xfrm>
            <a:custGeom>
              <a:avLst/>
              <a:gdLst>
                <a:gd name="T0" fmla="*/ 2147483647 w 132"/>
                <a:gd name="T1" fmla="*/ 2147483647 h 222"/>
                <a:gd name="T2" fmla="*/ 2147483647 w 132"/>
                <a:gd name="T3" fmla="*/ 2147483647 h 222"/>
                <a:gd name="T4" fmla="*/ 2147483647 w 132"/>
                <a:gd name="T5" fmla="*/ 2147483647 h 222"/>
                <a:gd name="T6" fmla="*/ 2147483647 w 132"/>
                <a:gd name="T7" fmla="*/ 2147483647 h 222"/>
                <a:gd name="T8" fmla="*/ 2147483647 w 132"/>
                <a:gd name="T9" fmla="*/ 2147483647 h 222"/>
                <a:gd name="T10" fmla="*/ 2147483647 w 132"/>
                <a:gd name="T11" fmla="*/ 2147483647 h 222"/>
                <a:gd name="T12" fmla="*/ 2147483647 w 132"/>
                <a:gd name="T13" fmla="*/ 2147483647 h 222"/>
                <a:gd name="T14" fmla="*/ 2147483647 w 132"/>
                <a:gd name="T15" fmla="*/ 2147483647 h 222"/>
                <a:gd name="T16" fmla="*/ 2147483647 w 132"/>
                <a:gd name="T17" fmla="*/ 2147483647 h 222"/>
                <a:gd name="T18" fmla="*/ 2147483647 w 132"/>
                <a:gd name="T19" fmla="*/ 2147483647 h 222"/>
                <a:gd name="T20" fmla="*/ 2147483647 w 132"/>
                <a:gd name="T21" fmla="*/ 2147483647 h 222"/>
                <a:gd name="T22" fmla="*/ 2147483647 w 132"/>
                <a:gd name="T23" fmla="*/ 2147483647 h 222"/>
                <a:gd name="T24" fmla="*/ 2147483647 w 132"/>
                <a:gd name="T25" fmla="*/ 2147483647 h 222"/>
                <a:gd name="T26" fmla="*/ 2147483647 w 132"/>
                <a:gd name="T27" fmla="*/ 2147483647 h 222"/>
                <a:gd name="T28" fmla="*/ 2147483647 w 132"/>
                <a:gd name="T29" fmla="*/ 2147483647 h 222"/>
                <a:gd name="T30" fmla="*/ 2147483647 w 132"/>
                <a:gd name="T31" fmla="*/ 2147483647 h 222"/>
                <a:gd name="T32" fmla="*/ 2147483647 w 132"/>
                <a:gd name="T33" fmla="*/ 2147483647 h 222"/>
                <a:gd name="T34" fmla="*/ 2147483647 w 132"/>
                <a:gd name="T35" fmla="*/ 2147483647 h 222"/>
                <a:gd name="T36" fmla="*/ 2147483647 w 132"/>
                <a:gd name="T37" fmla="*/ 2147483647 h 222"/>
                <a:gd name="T38" fmla="*/ 2147483647 w 132"/>
                <a:gd name="T39" fmla="*/ 2147483647 h 222"/>
                <a:gd name="T40" fmla="*/ 2147483647 w 132"/>
                <a:gd name="T41" fmla="*/ 2147483647 h 222"/>
                <a:gd name="T42" fmla="*/ 2147483647 w 132"/>
                <a:gd name="T43" fmla="*/ 2147483647 h 222"/>
                <a:gd name="T44" fmla="*/ 2147483647 w 132"/>
                <a:gd name="T45" fmla="*/ 2147483647 h 222"/>
                <a:gd name="T46" fmla="*/ 2147483647 w 132"/>
                <a:gd name="T47" fmla="*/ 2147483647 h 222"/>
                <a:gd name="T48" fmla="*/ 2147483647 w 132"/>
                <a:gd name="T49" fmla="*/ 2147483647 h 222"/>
                <a:gd name="T50" fmla="*/ 2147483647 w 132"/>
                <a:gd name="T51" fmla="*/ 2147483647 h 222"/>
                <a:gd name="T52" fmla="*/ 2147483647 w 132"/>
                <a:gd name="T53" fmla="*/ 2147483647 h 222"/>
                <a:gd name="T54" fmla="*/ 2147483647 w 132"/>
                <a:gd name="T55" fmla="*/ 2147483647 h 222"/>
                <a:gd name="T56" fmla="*/ 2147483647 w 132"/>
                <a:gd name="T57" fmla="*/ 2147483647 h 222"/>
                <a:gd name="T58" fmla="*/ 2147483647 w 132"/>
                <a:gd name="T59" fmla="*/ 2147483647 h 222"/>
                <a:gd name="T60" fmla="*/ 2147483647 w 132"/>
                <a:gd name="T61" fmla="*/ 2147483647 h 222"/>
                <a:gd name="T62" fmla="*/ 2147483647 w 132"/>
                <a:gd name="T63" fmla="*/ 2147483647 h 222"/>
                <a:gd name="T64" fmla="*/ 2147483647 w 132"/>
                <a:gd name="T65" fmla="*/ 2147483647 h 222"/>
                <a:gd name="T66" fmla="*/ 2147483647 w 132"/>
                <a:gd name="T67" fmla="*/ 2147483647 h 222"/>
                <a:gd name="T68" fmla="*/ 2147483647 w 132"/>
                <a:gd name="T69" fmla="*/ 2147483647 h 222"/>
                <a:gd name="T70" fmla="*/ 2147483647 w 132"/>
                <a:gd name="T71" fmla="*/ 2147483647 h 222"/>
                <a:gd name="T72" fmla="*/ 2147483647 w 132"/>
                <a:gd name="T73" fmla="*/ 2147483647 h 222"/>
                <a:gd name="T74" fmla="*/ 2147483647 w 132"/>
                <a:gd name="T75" fmla="*/ 2147483647 h 222"/>
                <a:gd name="T76" fmla="*/ 0 w 132"/>
                <a:gd name="T77" fmla="*/ 2147483647 h 2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2"/>
                <a:gd name="T118" fmla="*/ 0 h 222"/>
                <a:gd name="T119" fmla="*/ 132 w 132"/>
                <a:gd name="T120" fmla="*/ 222 h 22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2" h="222">
                  <a:moveTo>
                    <a:pt x="2" y="168"/>
                  </a:moveTo>
                  <a:lnTo>
                    <a:pt x="2" y="158"/>
                  </a:lnTo>
                  <a:lnTo>
                    <a:pt x="4" y="150"/>
                  </a:lnTo>
                  <a:lnTo>
                    <a:pt x="8" y="144"/>
                  </a:lnTo>
                  <a:lnTo>
                    <a:pt x="12" y="136"/>
                  </a:lnTo>
                  <a:lnTo>
                    <a:pt x="18" y="132"/>
                  </a:lnTo>
                  <a:lnTo>
                    <a:pt x="24" y="128"/>
                  </a:lnTo>
                  <a:lnTo>
                    <a:pt x="30" y="124"/>
                  </a:lnTo>
                  <a:lnTo>
                    <a:pt x="38" y="122"/>
                  </a:lnTo>
                  <a:lnTo>
                    <a:pt x="40" y="130"/>
                  </a:lnTo>
                  <a:lnTo>
                    <a:pt x="42" y="132"/>
                  </a:lnTo>
                  <a:lnTo>
                    <a:pt x="44" y="134"/>
                  </a:lnTo>
                  <a:lnTo>
                    <a:pt x="48" y="132"/>
                  </a:lnTo>
                  <a:lnTo>
                    <a:pt x="52" y="128"/>
                  </a:lnTo>
                  <a:lnTo>
                    <a:pt x="56" y="118"/>
                  </a:lnTo>
                  <a:lnTo>
                    <a:pt x="60" y="104"/>
                  </a:lnTo>
                  <a:lnTo>
                    <a:pt x="62" y="94"/>
                  </a:lnTo>
                  <a:lnTo>
                    <a:pt x="64" y="94"/>
                  </a:lnTo>
                  <a:lnTo>
                    <a:pt x="68" y="92"/>
                  </a:lnTo>
                  <a:lnTo>
                    <a:pt x="70" y="90"/>
                  </a:lnTo>
                  <a:lnTo>
                    <a:pt x="72" y="88"/>
                  </a:lnTo>
                  <a:lnTo>
                    <a:pt x="76" y="76"/>
                  </a:lnTo>
                  <a:lnTo>
                    <a:pt x="82" y="64"/>
                  </a:lnTo>
                  <a:lnTo>
                    <a:pt x="86" y="52"/>
                  </a:lnTo>
                  <a:lnTo>
                    <a:pt x="90" y="38"/>
                  </a:lnTo>
                  <a:lnTo>
                    <a:pt x="94" y="38"/>
                  </a:lnTo>
                  <a:lnTo>
                    <a:pt x="100" y="38"/>
                  </a:lnTo>
                  <a:lnTo>
                    <a:pt x="102" y="20"/>
                  </a:lnTo>
                  <a:lnTo>
                    <a:pt x="98" y="16"/>
                  </a:lnTo>
                  <a:lnTo>
                    <a:pt x="94" y="12"/>
                  </a:lnTo>
                  <a:lnTo>
                    <a:pt x="90" y="0"/>
                  </a:lnTo>
                  <a:lnTo>
                    <a:pt x="92" y="2"/>
                  </a:lnTo>
                  <a:lnTo>
                    <a:pt x="96" y="0"/>
                  </a:lnTo>
                  <a:lnTo>
                    <a:pt x="100" y="6"/>
                  </a:lnTo>
                  <a:lnTo>
                    <a:pt x="106" y="14"/>
                  </a:lnTo>
                  <a:lnTo>
                    <a:pt x="110" y="20"/>
                  </a:lnTo>
                  <a:lnTo>
                    <a:pt x="112" y="26"/>
                  </a:lnTo>
                  <a:lnTo>
                    <a:pt x="110" y="46"/>
                  </a:lnTo>
                  <a:lnTo>
                    <a:pt x="112" y="52"/>
                  </a:lnTo>
                  <a:lnTo>
                    <a:pt x="112" y="56"/>
                  </a:lnTo>
                  <a:lnTo>
                    <a:pt x="120" y="64"/>
                  </a:lnTo>
                  <a:lnTo>
                    <a:pt x="102" y="64"/>
                  </a:lnTo>
                  <a:lnTo>
                    <a:pt x="94" y="66"/>
                  </a:lnTo>
                  <a:lnTo>
                    <a:pt x="92" y="68"/>
                  </a:lnTo>
                  <a:lnTo>
                    <a:pt x="90" y="70"/>
                  </a:lnTo>
                  <a:lnTo>
                    <a:pt x="96" y="74"/>
                  </a:lnTo>
                  <a:lnTo>
                    <a:pt x="104" y="82"/>
                  </a:lnTo>
                  <a:lnTo>
                    <a:pt x="114" y="94"/>
                  </a:lnTo>
                  <a:lnTo>
                    <a:pt x="118" y="102"/>
                  </a:lnTo>
                  <a:lnTo>
                    <a:pt x="120" y="112"/>
                  </a:lnTo>
                  <a:lnTo>
                    <a:pt x="116" y="116"/>
                  </a:lnTo>
                  <a:lnTo>
                    <a:pt x="110" y="124"/>
                  </a:lnTo>
                  <a:lnTo>
                    <a:pt x="104" y="134"/>
                  </a:lnTo>
                  <a:lnTo>
                    <a:pt x="102" y="144"/>
                  </a:lnTo>
                  <a:lnTo>
                    <a:pt x="102" y="154"/>
                  </a:lnTo>
                  <a:lnTo>
                    <a:pt x="104" y="164"/>
                  </a:lnTo>
                  <a:lnTo>
                    <a:pt x="112" y="180"/>
                  </a:lnTo>
                  <a:lnTo>
                    <a:pt x="122" y="194"/>
                  </a:lnTo>
                  <a:lnTo>
                    <a:pt x="132" y="208"/>
                  </a:lnTo>
                  <a:lnTo>
                    <a:pt x="132" y="222"/>
                  </a:lnTo>
                  <a:lnTo>
                    <a:pt x="126" y="222"/>
                  </a:lnTo>
                  <a:lnTo>
                    <a:pt x="114" y="222"/>
                  </a:lnTo>
                  <a:lnTo>
                    <a:pt x="110" y="220"/>
                  </a:lnTo>
                  <a:lnTo>
                    <a:pt x="106" y="218"/>
                  </a:lnTo>
                  <a:lnTo>
                    <a:pt x="82" y="218"/>
                  </a:lnTo>
                  <a:lnTo>
                    <a:pt x="82" y="214"/>
                  </a:lnTo>
                  <a:lnTo>
                    <a:pt x="46" y="214"/>
                  </a:lnTo>
                  <a:lnTo>
                    <a:pt x="46" y="218"/>
                  </a:lnTo>
                  <a:lnTo>
                    <a:pt x="20" y="218"/>
                  </a:lnTo>
                  <a:lnTo>
                    <a:pt x="22" y="210"/>
                  </a:lnTo>
                  <a:lnTo>
                    <a:pt x="22" y="202"/>
                  </a:lnTo>
                  <a:lnTo>
                    <a:pt x="20" y="194"/>
                  </a:lnTo>
                  <a:lnTo>
                    <a:pt x="20" y="186"/>
                  </a:lnTo>
                  <a:lnTo>
                    <a:pt x="22" y="180"/>
                  </a:lnTo>
                  <a:lnTo>
                    <a:pt x="14" y="178"/>
                  </a:lnTo>
                  <a:lnTo>
                    <a:pt x="8" y="174"/>
                  </a:lnTo>
                  <a:lnTo>
                    <a:pt x="4" y="170"/>
                  </a:lnTo>
                  <a:lnTo>
                    <a:pt x="0" y="168"/>
                  </a:lnTo>
                  <a:lnTo>
                    <a:pt x="2" y="168"/>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91" name="Freeform 791">
              <a:extLst>
                <a:ext uri="{FF2B5EF4-FFF2-40B4-BE49-F238E27FC236}">
                  <a16:creationId xmlns:a16="http://schemas.microsoft.com/office/drawing/2014/main" id="{D7BE8CD0-6454-4AD1-B9C1-E0547E63823E}"/>
                </a:ext>
              </a:extLst>
            </p:cNvPr>
            <p:cNvSpPr>
              <a:spLocks/>
            </p:cNvSpPr>
            <p:nvPr/>
          </p:nvSpPr>
          <p:spPr bwMode="gray">
            <a:xfrm>
              <a:off x="2814957" y="1830890"/>
              <a:ext cx="103860" cy="144512"/>
            </a:xfrm>
            <a:custGeom>
              <a:avLst/>
              <a:gdLst>
                <a:gd name="T0" fmla="*/ 2147483647 w 94"/>
                <a:gd name="T1" fmla="*/ 2147483647 h 118"/>
                <a:gd name="T2" fmla="*/ 2147483647 w 94"/>
                <a:gd name="T3" fmla="*/ 2147483647 h 118"/>
                <a:gd name="T4" fmla="*/ 2147483647 w 94"/>
                <a:gd name="T5" fmla="*/ 2147483647 h 118"/>
                <a:gd name="T6" fmla="*/ 2147483647 w 94"/>
                <a:gd name="T7" fmla="*/ 0 h 118"/>
                <a:gd name="T8" fmla="*/ 2147483647 w 94"/>
                <a:gd name="T9" fmla="*/ 2147483647 h 118"/>
                <a:gd name="T10" fmla="*/ 2147483647 w 94"/>
                <a:gd name="T11" fmla="*/ 2147483647 h 118"/>
                <a:gd name="T12" fmla="*/ 2147483647 w 94"/>
                <a:gd name="T13" fmla="*/ 2147483647 h 118"/>
                <a:gd name="T14" fmla="*/ 2147483647 w 94"/>
                <a:gd name="T15" fmla="*/ 2147483647 h 118"/>
                <a:gd name="T16" fmla="*/ 2147483647 w 94"/>
                <a:gd name="T17" fmla="*/ 2147483647 h 118"/>
                <a:gd name="T18" fmla="*/ 0 w 94"/>
                <a:gd name="T19" fmla="*/ 2147483647 h 118"/>
                <a:gd name="T20" fmla="*/ 0 w 94"/>
                <a:gd name="T21" fmla="*/ 2147483647 h 118"/>
                <a:gd name="T22" fmla="*/ 0 w 94"/>
                <a:gd name="T23" fmla="*/ 2147483647 h 118"/>
                <a:gd name="T24" fmla="*/ 2147483647 w 94"/>
                <a:gd name="T25" fmla="*/ 2147483647 h 118"/>
                <a:gd name="T26" fmla="*/ 2147483647 w 94"/>
                <a:gd name="T27" fmla="*/ 2147483647 h 118"/>
                <a:gd name="T28" fmla="*/ 2147483647 w 94"/>
                <a:gd name="T29" fmla="*/ 2147483647 h 118"/>
                <a:gd name="T30" fmla="*/ 2147483647 w 94"/>
                <a:gd name="T31" fmla="*/ 2147483647 h 118"/>
                <a:gd name="T32" fmla="*/ 2147483647 w 94"/>
                <a:gd name="T33" fmla="*/ 2147483647 h 118"/>
                <a:gd name="T34" fmla="*/ 2147483647 w 94"/>
                <a:gd name="T35" fmla="*/ 2147483647 h 118"/>
                <a:gd name="T36" fmla="*/ 2147483647 w 94"/>
                <a:gd name="T37" fmla="*/ 2147483647 h 118"/>
                <a:gd name="T38" fmla="*/ 2147483647 w 94"/>
                <a:gd name="T39" fmla="*/ 2147483647 h 118"/>
                <a:gd name="T40" fmla="*/ 2147483647 w 94"/>
                <a:gd name="T41" fmla="*/ 2147483647 h 118"/>
                <a:gd name="T42" fmla="*/ 2147483647 w 94"/>
                <a:gd name="T43" fmla="*/ 2147483647 h 118"/>
                <a:gd name="T44" fmla="*/ 2147483647 w 94"/>
                <a:gd name="T45" fmla="*/ 2147483647 h 118"/>
                <a:gd name="T46" fmla="*/ 2147483647 w 94"/>
                <a:gd name="T47" fmla="*/ 2147483647 h 118"/>
                <a:gd name="T48" fmla="*/ 2147483647 w 94"/>
                <a:gd name="T49" fmla="*/ 2147483647 h 118"/>
                <a:gd name="T50" fmla="*/ 2147483647 w 94"/>
                <a:gd name="T51" fmla="*/ 2147483647 h 118"/>
                <a:gd name="T52" fmla="*/ 2147483647 w 94"/>
                <a:gd name="T53" fmla="*/ 2147483647 h 118"/>
                <a:gd name="T54" fmla="*/ 2147483647 w 94"/>
                <a:gd name="T55" fmla="*/ 2147483647 h 118"/>
                <a:gd name="T56" fmla="*/ 2147483647 w 94"/>
                <a:gd name="T57" fmla="*/ 2147483647 h 118"/>
                <a:gd name="T58" fmla="*/ 2147483647 w 94"/>
                <a:gd name="T59" fmla="*/ 2147483647 h 118"/>
                <a:gd name="T60" fmla="*/ 2147483647 w 94"/>
                <a:gd name="T61" fmla="*/ 2147483647 h 118"/>
                <a:gd name="T62" fmla="*/ 2147483647 w 94"/>
                <a:gd name="T63" fmla="*/ 2147483647 h 118"/>
                <a:gd name="T64" fmla="*/ 2147483647 w 94"/>
                <a:gd name="T65" fmla="*/ 2147483647 h 118"/>
                <a:gd name="T66" fmla="*/ 2147483647 w 94"/>
                <a:gd name="T67" fmla="*/ 2147483647 h 118"/>
                <a:gd name="T68" fmla="*/ 2147483647 w 94"/>
                <a:gd name="T69" fmla="*/ 2147483647 h 118"/>
                <a:gd name="T70" fmla="*/ 2147483647 w 94"/>
                <a:gd name="T71" fmla="*/ 2147483647 h 118"/>
                <a:gd name="T72" fmla="*/ 2147483647 w 94"/>
                <a:gd name="T73" fmla="*/ 2147483647 h 118"/>
                <a:gd name="T74" fmla="*/ 2147483647 w 94"/>
                <a:gd name="T75" fmla="*/ 2147483647 h 118"/>
                <a:gd name="T76" fmla="*/ 2147483647 w 94"/>
                <a:gd name="T77" fmla="*/ 2147483647 h 118"/>
                <a:gd name="T78" fmla="*/ 2147483647 w 94"/>
                <a:gd name="T79" fmla="*/ 2147483647 h 118"/>
                <a:gd name="T80" fmla="*/ 2147483647 w 94"/>
                <a:gd name="T81" fmla="*/ 2147483647 h 118"/>
                <a:gd name="T82" fmla="*/ 2147483647 w 94"/>
                <a:gd name="T83" fmla="*/ 2147483647 h 118"/>
                <a:gd name="T84" fmla="*/ 2147483647 w 94"/>
                <a:gd name="T85" fmla="*/ 2147483647 h 118"/>
                <a:gd name="T86" fmla="*/ 2147483647 w 94"/>
                <a:gd name="T87" fmla="*/ 2147483647 h 118"/>
                <a:gd name="T88" fmla="*/ 2147483647 w 94"/>
                <a:gd name="T89" fmla="*/ 2147483647 h 118"/>
                <a:gd name="T90" fmla="*/ 2147483647 w 94"/>
                <a:gd name="T91" fmla="*/ 2147483647 h 118"/>
                <a:gd name="T92" fmla="*/ 2147483647 w 94"/>
                <a:gd name="T93" fmla="*/ 2147483647 h 118"/>
                <a:gd name="T94" fmla="*/ 2147483647 w 94"/>
                <a:gd name="T95" fmla="*/ 2147483647 h 118"/>
                <a:gd name="T96" fmla="*/ 2147483647 w 94"/>
                <a:gd name="T97" fmla="*/ 2147483647 h 118"/>
                <a:gd name="T98" fmla="*/ 2147483647 w 94"/>
                <a:gd name="T99" fmla="*/ 2147483647 h 118"/>
                <a:gd name="T100" fmla="*/ 2147483647 w 94"/>
                <a:gd name="T101" fmla="*/ 2147483647 h 118"/>
                <a:gd name="T102" fmla="*/ 2147483647 w 94"/>
                <a:gd name="T103" fmla="*/ 2147483647 h 118"/>
                <a:gd name="T104" fmla="*/ 2147483647 w 94"/>
                <a:gd name="T105" fmla="*/ 2147483647 h 118"/>
                <a:gd name="T106" fmla="*/ 2147483647 w 94"/>
                <a:gd name="T107" fmla="*/ 2147483647 h 118"/>
                <a:gd name="T108" fmla="*/ 2147483647 w 94"/>
                <a:gd name="T109" fmla="*/ 2147483647 h 118"/>
                <a:gd name="T110" fmla="*/ 2147483647 w 94"/>
                <a:gd name="T111" fmla="*/ 0 h 118"/>
                <a:gd name="T112" fmla="*/ 2147483647 w 94"/>
                <a:gd name="T113" fmla="*/ 2147483647 h 1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
                <a:gd name="T172" fmla="*/ 0 h 118"/>
                <a:gd name="T173" fmla="*/ 94 w 94"/>
                <a:gd name="T174" fmla="*/ 118 h 1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 h="118">
                  <a:moveTo>
                    <a:pt x="38" y="28"/>
                  </a:moveTo>
                  <a:lnTo>
                    <a:pt x="40" y="28"/>
                  </a:lnTo>
                  <a:lnTo>
                    <a:pt x="38" y="20"/>
                  </a:lnTo>
                  <a:lnTo>
                    <a:pt x="38" y="0"/>
                  </a:lnTo>
                  <a:lnTo>
                    <a:pt x="38" y="26"/>
                  </a:lnTo>
                  <a:lnTo>
                    <a:pt x="28" y="26"/>
                  </a:lnTo>
                  <a:lnTo>
                    <a:pt x="20" y="26"/>
                  </a:lnTo>
                  <a:lnTo>
                    <a:pt x="8" y="24"/>
                  </a:lnTo>
                  <a:lnTo>
                    <a:pt x="2" y="46"/>
                  </a:lnTo>
                  <a:lnTo>
                    <a:pt x="0" y="54"/>
                  </a:lnTo>
                  <a:lnTo>
                    <a:pt x="0" y="62"/>
                  </a:lnTo>
                  <a:lnTo>
                    <a:pt x="0" y="74"/>
                  </a:lnTo>
                  <a:lnTo>
                    <a:pt x="4" y="82"/>
                  </a:lnTo>
                  <a:lnTo>
                    <a:pt x="8" y="88"/>
                  </a:lnTo>
                  <a:lnTo>
                    <a:pt x="14" y="94"/>
                  </a:lnTo>
                  <a:lnTo>
                    <a:pt x="28" y="106"/>
                  </a:lnTo>
                  <a:lnTo>
                    <a:pt x="34" y="112"/>
                  </a:lnTo>
                  <a:lnTo>
                    <a:pt x="40" y="118"/>
                  </a:lnTo>
                  <a:lnTo>
                    <a:pt x="44" y="116"/>
                  </a:lnTo>
                  <a:lnTo>
                    <a:pt x="46" y="114"/>
                  </a:lnTo>
                  <a:lnTo>
                    <a:pt x="48" y="112"/>
                  </a:lnTo>
                  <a:lnTo>
                    <a:pt x="46" y="108"/>
                  </a:lnTo>
                  <a:lnTo>
                    <a:pt x="46" y="106"/>
                  </a:lnTo>
                  <a:lnTo>
                    <a:pt x="44" y="104"/>
                  </a:lnTo>
                  <a:lnTo>
                    <a:pt x="44" y="102"/>
                  </a:lnTo>
                  <a:lnTo>
                    <a:pt x="46" y="96"/>
                  </a:lnTo>
                  <a:lnTo>
                    <a:pt x="48" y="94"/>
                  </a:lnTo>
                  <a:lnTo>
                    <a:pt x="58" y="90"/>
                  </a:lnTo>
                  <a:lnTo>
                    <a:pt x="58" y="86"/>
                  </a:lnTo>
                  <a:lnTo>
                    <a:pt x="62" y="82"/>
                  </a:lnTo>
                  <a:lnTo>
                    <a:pt x="66" y="84"/>
                  </a:lnTo>
                  <a:lnTo>
                    <a:pt x="68" y="88"/>
                  </a:lnTo>
                  <a:lnTo>
                    <a:pt x="70" y="92"/>
                  </a:lnTo>
                  <a:lnTo>
                    <a:pt x="74" y="94"/>
                  </a:lnTo>
                  <a:lnTo>
                    <a:pt x="78" y="92"/>
                  </a:lnTo>
                  <a:lnTo>
                    <a:pt x="82" y="90"/>
                  </a:lnTo>
                  <a:lnTo>
                    <a:pt x="84" y="92"/>
                  </a:lnTo>
                  <a:lnTo>
                    <a:pt x="86" y="92"/>
                  </a:lnTo>
                  <a:lnTo>
                    <a:pt x="90" y="90"/>
                  </a:lnTo>
                  <a:lnTo>
                    <a:pt x="90" y="86"/>
                  </a:lnTo>
                  <a:lnTo>
                    <a:pt x="92" y="78"/>
                  </a:lnTo>
                  <a:lnTo>
                    <a:pt x="92" y="56"/>
                  </a:lnTo>
                  <a:lnTo>
                    <a:pt x="88" y="54"/>
                  </a:lnTo>
                  <a:lnTo>
                    <a:pt x="86" y="50"/>
                  </a:lnTo>
                  <a:lnTo>
                    <a:pt x="84" y="46"/>
                  </a:lnTo>
                  <a:lnTo>
                    <a:pt x="84" y="42"/>
                  </a:lnTo>
                  <a:lnTo>
                    <a:pt x="86" y="38"/>
                  </a:lnTo>
                  <a:lnTo>
                    <a:pt x="88" y="34"/>
                  </a:lnTo>
                  <a:lnTo>
                    <a:pt x="92" y="32"/>
                  </a:lnTo>
                  <a:lnTo>
                    <a:pt x="94" y="28"/>
                  </a:lnTo>
                  <a:lnTo>
                    <a:pt x="92" y="22"/>
                  </a:lnTo>
                  <a:lnTo>
                    <a:pt x="86" y="20"/>
                  </a:lnTo>
                  <a:lnTo>
                    <a:pt x="80" y="18"/>
                  </a:lnTo>
                  <a:lnTo>
                    <a:pt x="72" y="18"/>
                  </a:lnTo>
                  <a:lnTo>
                    <a:pt x="74" y="2"/>
                  </a:lnTo>
                  <a:lnTo>
                    <a:pt x="38" y="0"/>
                  </a:lnTo>
                  <a:lnTo>
                    <a:pt x="38" y="28"/>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392" name="Freeform 792">
              <a:extLst>
                <a:ext uri="{FF2B5EF4-FFF2-40B4-BE49-F238E27FC236}">
                  <a16:creationId xmlns:a16="http://schemas.microsoft.com/office/drawing/2014/main" id="{54421470-5303-407F-9F2A-4D02F9F4DC0E}"/>
                </a:ext>
              </a:extLst>
            </p:cNvPr>
            <p:cNvSpPr>
              <a:spLocks/>
            </p:cNvSpPr>
            <p:nvPr/>
          </p:nvSpPr>
          <p:spPr bwMode="gray">
            <a:xfrm>
              <a:off x="2859127" y="1802226"/>
              <a:ext cx="138480" cy="203034"/>
            </a:xfrm>
            <a:custGeom>
              <a:avLst/>
              <a:gdLst>
                <a:gd name="T0" fmla="*/ 2147483647 w 124"/>
                <a:gd name="T1" fmla="*/ 2147483647 h 166"/>
                <a:gd name="T2" fmla="*/ 2147483647 w 124"/>
                <a:gd name="T3" fmla="*/ 2147483647 h 166"/>
                <a:gd name="T4" fmla="*/ 2147483647 w 124"/>
                <a:gd name="T5" fmla="*/ 2147483647 h 166"/>
                <a:gd name="T6" fmla="*/ 0 w 124"/>
                <a:gd name="T7" fmla="*/ 2147483647 h 166"/>
                <a:gd name="T8" fmla="*/ 2147483647 w 124"/>
                <a:gd name="T9" fmla="*/ 2147483647 h 166"/>
                <a:gd name="T10" fmla="*/ 2147483647 w 124"/>
                <a:gd name="T11" fmla="*/ 2147483647 h 166"/>
                <a:gd name="T12" fmla="*/ 2147483647 w 124"/>
                <a:gd name="T13" fmla="*/ 2147483647 h 166"/>
                <a:gd name="T14" fmla="*/ 2147483647 w 124"/>
                <a:gd name="T15" fmla="*/ 2147483647 h 166"/>
                <a:gd name="T16" fmla="*/ 2147483647 w 124"/>
                <a:gd name="T17" fmla="*/ 2147483647 h 166"/>
                <a:gd name="T18" fmla="*/ 2147483647 w 124"/>
                <a:gd name="T19" fmla="*/ 2147483647 h 166"/>
                <a:gd name="T20" fmla="*/ 2147483647 w 124"/>
                <a:gd name="T21" fmla="*/ 2147483647 h 166"/>
                <a:gd name="T22" fmla="*/ 2147483647 w 124"/>
                <a:gd name="T23" fmla="*/ 2147483647 h 166"/>
                <a:gd name="T24" fmla="*/ 2147483647 w 124"/>
                <a:gd name="T25" fmla="*/ 2147483647 h 166"/>
                <a:gd name="T26" fmla="*/ 2147483647 w 124"/>
                <a:gd name="T27" fmla="*/ 2147483647 h 166"/>
                <a:gd name="T28" fmla="*/ 2147483647 w 124"/>
                <a:gd name="T29" fmla="*/ 2147483647 h 166"/>
                <a:gd name="T30" fmla="*/ 2147483647 w 124"/>
                <a:gd name="T31" fmla="*/ 2147483647 h 166"/>
                <a:gd name="T32" fmla="*/ 2147483647 w 124"/>
                <a:gd name="T33" fmla="*/ 2147483647 h 166"/>
                <a:gd name="T34" fmla="*/ 2147483647 w 124"/>
                <a:gd name="T35" fmla="*/ 2147483647 h 166"/>
                <a:gd name="T36" fmla="*/ 2147483647 w 124"/>
                <a:gd name="T37" fmla="*/ 2147483647 h 166"/>
                <a:gd name="T38" fmla="*/ 2147483647 w 124"/>
                <a:gd name="T39" fmla="*/ 2147483647 h 166"/>
                <a:gd name="T40" fmla="*/ 2147483647 w 124"/>
                <a:gd name="T41" fmla="*/ 2147483647 h 166"/>
                <a:gd name="T42" fmla="*/ 2147483647 w 124"/>
                <a:gd name="T43" fmla="*/ 2147483647 h 166"/>
                <a:gd name="T44" fmla="*/ 2147483647 w 124"/>
                <a:gd name="T45" fmla="*/ 2147483647 h 166"/>
                <a:gd name="T46" fmla="*/ 2147483647 w 124"/>
                <a:gd name="T47" fmla="*/ 2147483647 h 166"/>
                <a:gd name="T48" fmla="*/ 2147483647 w 124"/>
                <a:gd name="T49" fmla="*/ 2147483647 h 166"/>
                <a:gd name="T50" fmla="*/ 2147483647 w 124"/>
                <a:gd name="T51" fmla="*/ 2147483647 h 166"/>
                <a:gd name="T52" fmla="*/ 2147483647 w 124"/>
                <a:gd name="T53" fmla="*/ 0 h 166"/>
                <a:gd name="T54" fmla="*/ 2147483647 w 124"/>
                <a:gd name="T55" fmla="*/ 0 h 166"/>
                <a:gd name="T56" fmla="*/ 2147483647 w 124"/>
                <a:gd name="T57" fmla="*/ 2147483647 h 166"/>
                <a:gd name="T58" fmla="*/ 2147483647 w 124"/>
                <a:gd name="T59" fmla="*/ 2147483647 h 166"/>
                <a:gd name="T60" fmla="*/ 2147483647 w 124"/>
                <a:gd name="T61" fmla="*/ 2147483647 h 166"/>
                <a:gd name="T62" fmla="*/ 2147483647 w 124"/>
                <a:gd name="T63" fmla="*/ 2147483647 h 166"/>
                <a:gd name="T64" fmla="*/ 2147483647 w 124"/>
                <a:gd name="T65" fmla="*/ 2147483647 h 166"/>
                <a:gd name="T66" fmla="*/ 2147483647 w 124"/>
                <a:gd name="T67" fmla="*/ 2147483647 h 166"/>
                <a:gd name="T68" fmla="*/ 2147483647 w 124"/>
                <a:gd name="T69" fmla="*/ 2147483647 h 166"/>
                <a:gd name="T70" fmla="*/ 2147483647 w 124"/>
                <a:gd name="T71" fmla="*/ 2147483647 h 166"/>
                <a:gd name="T72" fmla="*/ 2147483647 w 124"/>
                <a:gd name="T73" fmla="*/ 2147483647 h 166"/>
                <a:gd name="T74" fmla="*/ 2147483647 w 124"/>
                <a:gd name="T75" fmla="*/ 2147483647 h 166"/>
                <a:gd name="T76" fmla="*/ 2147483647 w 124"/>
                <a:gd name="T77" fmla="*/ 2147483647 h 166"/>
                <a:gd name="T78" fmla="*/ 2147483647 w 124"/>
                <a:gd name="T79" fmla="*/ 2147483647 h 166"/>
                <a:gd name="T80" fmla="*/ 2147483647 w 124"/>
                <a:gd name="T81" fmla="*/ 2147483647 h 166"/>
                <a:gd name="T82" fmla="*/ 2147483647 w 124"/>
                <a:gd name="T83" fmla="*/ 2147483647 h 166"/>
                <a:gd name="T84" fmla="*/ 2147483647 w 124"/>
                <a:gd name="T85" fmla="*/ 2147483647 h 166"/>
                <a:gd name="T86" fmla="*/ 2147483647 w 124"/>
                <a:gd name="T87" fmla="*/ 2147483647 h 166"/>
                <a:gd name="T88" fmla="*/ 2147483647 w 124"/>
                <a:gd name="T89" fmla="*/ 2147483647 h 1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4"/>
                <a:gd name="T136" fmla="*/ 0 h 166"/>
                <a:gd name="T137" fmla="*/ 124 w 124"/>
                <a:gd name="T138" fmla="*/ 166 h 1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4" h="166">
                  <a:moveTo>
                    <a:pt x="28" y="162"/>
                  </a:moveTo>
                  <a:lnTo>
                    <a:pt x="28" y="158"/>
                  </a:lnTo>
                  <a:lnTo>
                    <a:pt x="26" y="156"/>
                  </a:lnTo>
                  <a:lnTo>
                    <a:pt x="22" y="158"/>
                  </a:lnTo>
                  <a:lnTo>
                    <a:pt x="18" y="160"/>
                  </a:lnTo>
                  <a:lnTo>
                    <a:pt x="12" y="166"/>
                  </a:lnTo>
                  <a:lnTo>
                    <a:pt x="4" y="146"/>
                  </a:lnTo>
                  <a:lnTo>
                    <a:pt x="0" y="142"/>
                  </a:lnTo>
                  <a:lnTo>
                    <a:pt x="4" y="140"/>
                  </a:lnTo>
                  <a:lnTo>
                    <a:pt x="6" y="138"/>
                  </a:lnTo>
                  <a:lnTo>
                    <a:pt x="8" y="136"/>
                  </a:lnTo>
                  <a:lnTo>
                    <a:pt x="6" y="132"/>
                  </a:lnTo>
                  <a:lnTo>
                    <a:pt x="6" y="130"/>
                  </a:lnTo>
                  <a:lnTo>
                    <a:pt x="4" y="128"/>
                  </a:lnTo>
                  <a:lnTo>
                    <a:pt x="4" y="126"/>
                  </a:lnTo>
                  <a:lnTo>
                    <a:pt x="6" y="120"/>
                  </a:lnTo>
                  <a:lnTo>
                    <a:pt x="8" y="118"/>
                  </a:lnTo>
                  <a:lnTo>
                    <a:pt x="18" y="114"/>
                  </a:lnTo>
                  <a:lnTo>
                    <a:pt x="18" y="110"/>
                  </a:lnTo>
                  <a:lnTo>
                    <a:pt x="22" y="106"/>
                  </a:lnTo>
                  <a:lnTo>
                    <a:pt x="26" y="108"/>
                  </a:lnTo>
                  <a:lnTo>
                    <a:pt x="28" y="112"/>
                  </a:lnTo>
                  <a:lnTo>
                    <a:pt x="30" y="116"/>
                  </a:lnTo>
                  <a:lnTo>
                    <a:pt x="34" y="118"/>
                  </a:lnTo>
                  <a:lnTo>
                    <a:pt x="38" y="116"/>
                  </a:lnTo>
                  <a:lnTo>
                    <a:pt x="42" y="114"/>
                  </a:lnTo>
                  <a:lnTo>
                    <a:pt x="44" y="116"/>
                  </a:lnTo>
                  <a:lnTo>
                    <a:pt x="46" y="116"/>
                  </a:lnTo>
                  <a:lnTo>
                    <a:pt x="50" y="114"/>
                  </a:lnTo>
                  <a:lnTo>
                    <a:pt x="50" y="110"/>
                  </a:lnTo>
                  <a:lnTo>
                    <a:pt x="52" y="102"/>
                  </a:lnTo>
                  <a:lnTo>
                    <a:pt x="52" y="80"/>
                  </a:lnTo>
                  <a:lnTo>
                    <a:pt x="48" y="78"/>
                  </a:lnTo>
                  <a:lnTo>
                    <a:pt x="46" y="74"/>
                  </a:lnTo>
                  <a:lnTo>
                    <a:pt x="44" y="70"/>
                  </a:lnTo>
                  <a:lnTo>
                    <a:pt x="44" y="66"/>
                  </a:lnTo>
                  <a:lnTo>
                    <a:pt x="46" y="62"/>
                  </a:lnTo>
                  <a:lnTo>
                    <a:pt x="48" y="58"/>
                  </a:lnTo>
                  <a:lnTo>
                    <a:pt x="52" y="56"/>
                  </a:lnTo>
                  <a:lnTo>
                    <a:pt x="54" y="52"/>
                  </a:lnTo>
                  <a:lnTo>
                    <a:pt x="52" y="46"/>
                  </a:lnTo>
                  <a:lnTo>
                    <a:pt x="46" y="44"/>
                  </a:lnTo>
                  <a:lnTo>
                    <a:pt x="40" y="42"/>
                  </a:lnTo>
                  <a:lnTo>
                    <a:pt x="32" y="42"/>
                  </a:lnTo>
                  <a:lnTo>
                    <a:pt x="34" y="28"/>
                  </a:lnTo>
                  <a:lnTo>
                    <a:pt x="58" y="28"/>
                  </a:lnTo>
                  <a:lnTo>
                    <a:pt x="62" y="30"/>
                  </a:lnTo>
                  <a:lnTo>
                    <a:pt x="66" y="32"/>
                  </a:lnTo>
                  <a:lnTo>
                    <a:pt x="78" y="32"/>
                  </a:lnTo>
                  <a:lnTo>
                    <a:pt x="84" y="32"/>
                  </a:lnTo>
                  <a:lnTo>
                    <a:pt x="84" y="18"/>
                  </a:lnTo>
                  <a:lnTo>
                    <a:pt x="88" y="10"/>
                  </a:lnTo>
                  <a:lnTo>
                    <a:pt x="92" y="4"/>
                  </a:lnTo>
                  <a:lnTo>
                    <a:pt x="98" y="0"/>
                  </a:lnTo>
                  <a:lnTo>
                    <a:pt x="110" y="0"/>
                  </a:lnTo>
                  <a:lnTo>
                    <a:pt x="120" y="0"/>
                  </a:lnTo>
                  <a:lnTo>
                    <a:pt x="120" y="2"/>
                  </a:lnTo>
                  <a:lnTo>
                    <a:pt x="122" y="4"/>
                  </a:lnTo>
                  <a:lnTo>
                    <a:pt x="122" y="6"/>
                  </a:lnTo>
                  <a:lnTo>
                    <a:pt x="124" y="10"/>
                  </a:lnTo>
                  <a:lnTo>
                    <a:pt x="122" y="22"/>
                  </a:lnTo>
                  <a:lnTo>
                    <a:pt x="118" y="36"/>
                  </a:lnTo>
                  <a:lnTo>
                    <a:pt x="106" y="68"/>
                  </a:lnTo>
                  <a:lnTo>
                    <a:pt x="106" y="72"/>
                  </a:lnTo>
                  <a:lnTo>
                    <a:pt x="106" y="76"/>
                  </a:lnTo>
                  <a:lnTo>
                    <a:pt x="108" y="80"/>
                  </a:lnTo>
                  <a:lnTo>
                    <a:pt x="106" y="84"/>
                  </a:lnTo>
                  <a:lnTo>
                    <a:pt x="102" y="88"/>
                  </a:lnTo>
                  <a:lnTo>
                    <a:pt x="98" y="90"/>
                  </a:lnTo>
                  <a:lnTo>
                    <a:pt x="94" y="94"/>
                  </a:lnTo>
                  <a:lnTo>
                    <a:pt x="90" y="98"/>
                  </a:lnTo>
                  <a:lnTo>
                    <a:pt x="88" y="110"/>
                  </a:lnTo>
                  <a:lnTo>
                    <a:pt x="84" y="114"/>
                  </a:lnTo>
                  <a:lnTo>
                    <a:pt x="80" y="116"/>
                  </a:lnTo>
                  <a:lnTo>
                    <a:pt x="80" y="130"/>
                  </a:lnTo>
                  <a:lnTo>
                    <a:pt x="76" y="144"/>
                  </a:lnTo>
                  <a:lnTo>
                    <a:pt x="72" y="152"/>
                  </a:lnTo>
                  <a:lnTo>
                    <a:pt x="68" y="158"/>
                  </a:lnTo>
                  <a:lnTo>
                    <a:pt x="64" y="162"/>
                  </a:lnTo>
                  <a:lnTo>
                    <a:pt x="58" y="162"/>
                  </a:lnTo>
                  <a:lnTo>
                    <a:pt x="54" y="162"/>
                  </a:lnTo>
                  <a:lnTo>
                    <a:pt x="52" y="160"/>
                  </a:lnTo>
                  <a:lnTo>
                    <a:pt x="52" y="156"/>
                  </a:lnTo>
                  <a:lnTo>
                    <a:pt x="48" y="156"/>
                  </a:lnTo>
                  <a:lnTo>
                    <a:pt x="44" y="156"/>
                  </a:lnTo>
                  <a:lnTo>
                    <a:pt x="42" y="158"/>
                  </a:lnTo>
                  <a:lnTo>
                    <a:pt x="40" y="160"/>
                  </a:lnTo>
                  <a:lnTo>
                    <a:pt x="36" y="162"/>
                  </a:lnTo>
                  <a:lnTo>
                    <a:pt x="34" y="162"/>
                  </a:lnTo>
                  <a:lnTo>
                    <a:pt x="28" y="162"/>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393" name="Freeform 794">
              <a:extLst>
                <a:ext uri="{FF2B5EF4-FFF2-40B4-BE49-F238E27FC236}">
                  <a16:creationId xmlns:a16="http://schemas.microsoft.com/office/drawing/2014/main" id="{F3129B05-0C2B-45A7-B66B-833F76DFA675}"/>
                </a:ext>
              </a:extLst>
            </p:cNvPr>
            <p:cNvSpPr>
              <a:spLocks/>
            </p:cNvSpPr>
            <p:nvPr/>
          </p:nvSpPr>
          <p:spPr bwMode="gray">
            <a:xfrm>
              <a:off x="3286504" y="1113105"/>
              <a:ext cx="396338" cy="391736"/>
            </a:xfrm>
            <a:custGeom>
              <a:avLst/>
              <a:gdLst>
                <a:gd name="T0" fmla="*/ 2147483647 w 356"/>
                <a:gd name="T1" fmla="*/ 2147483647 h 320"/>
                <a:gd name="T2" fmla="*/ 2147483647 w 356"/>
                <a:gd name="T3" fmla="*/ 2147483647 h 320"/>
                <a:gd name="T4" fmla="*/ 2147483647 w 356"/>
                <a:gd name="T5" fmla="*/ 2147483647 h 320"/>
                <a:gd name="T6" fmla="*/ 2147483647 w 356"/>
                <a:gd name="T7" fmla="*/ 2147483647 h 320"/>
                <a:gd name="T8" fmla="*/ 2147483647 w 356"/>
                <a:gd name="T9" fmla="*/ 2147483647 h 320"/>
                <a:gd name="T10" fmla="*/ 2147483647 w 356"/>
                <a:gd name="T11" fmla="*/ 2147483647 h 320"/>
                <a:gd name="T12" fmla="*/ 2147483647 w 356"/>
                <a:gd name="T13" fmla="*/ 2147483647 h 320"/>
                <a:gd name="T14" fmla="*/ 2147483647 w 356"/>
                <a:gd name="T15" fmla="*/ 2147483647 h 320"/>
                <a:gd name="T16" fmla="*/ 2147483647 w 356"/>
                <a:gd name="T17" fmla="*/ 2147483647 h 320"/>
                <a:gd name="T18" fmla="*/ 2147483647 w 356"/>
                <a:gd name="T19" fmla="*/ 2147483647 h 320"/>
                <a:gd name="T20" fmla="*/ 2147483647 w 356"/>
                <a:gd name="T21" fmla="*/ 2147483647 h 320"/>
                <a:gd name="T22" fmla="*/ 2147483647 w 356"/>
                <a:gd name="T23" fmla="*/ 2147483647 h 320"/>
                <a:gd name="T24" fmla="*/ 2147483647 w 356"/>
                <a:gd name="T25" fmla="*/ 2147483647 h 320"/>
                <a:gd name="T26" fmla="*/ 2147483647 w 356"/>
                <a:gd name="T27" fmla="*/ 2147483647 h 320"/>
                <a:gd name="T28" fmla="*/ 2147483647 w 356"/>
                <a:gd name="T29" fmla="*/ 2147483647 h 320"/>
                <a:gd name="T30" fmla="*/ 2147483647 w 356"/>
                <a:gd name="T31" fmla="*/ 2147483647 h 320"/>
                <a:gd name="T32" fmla="*/ 2147483647 w 356"/>
                <a:gd name="T33" fmla="*/ 2147483647 h 320"/>
                <a:gd name="T34" fmla="*/ 2147483647 w 356"/>
                <a:gd name="T35" fmla="*/ 2147483647 h 320"/>
                <a:gd name="T36" fmla="*/ 2147483647 w 356"/>
                <a:gd name="T37" fmla="*/ 2147483647 h 320"/>
                <a:gd name="T38" fmla="*/ 2147483647 w 356"/>
                <a:gd name="T39" fmla="*/ 2147483647 h 320"/>
                <a:gd name="T40" fmla="*/ 2147483647 w 356"/>
                <a:gd name="T41" fmla="*/ 2147483647 h 320"/>
                <a:gd name="T42" fmla="*/ 2147483647 w 356"/>
                <a:gd name="T43" fmla="*/ 2147483647 h 320"/>
                <a:gd name="T44" fmla="*/ 2147483647 w 356"/>
                <a:gd name="T45" fmla="*/ 2147483647 h 320"/>
                <a:gd name="T46" fmla="*/ 2147483647 w 356"/>
                <a:gd name="T47" fmla="*/ 2147483647 h 320"/>
                <a:gd name="T48" fmla="*/ 2147483647 w 356"/>
                <a:gd name="T49" fmla="*/ 2147483647 h 320"/>
                <a:gd name="T50" fmla="*/ 2147483647 w 356"/>
                <a:gd name="T51" fmla="*/ 2147483647 h 320"/>
                <a:gd name="T52" fmla="*/ 2147483647 w 356"/>
                <a:gd name="T53" fmla="*/ 2147483647 h 320"/>
                <a:gd name="T54" fmla="*/ 2147483647 w 356"/>
                <a:gd name="T55" fmla="*/ 2147483647 h 320"/>
                <a:gd name="T56" fmla="*/ 2147483647 w 356"/>
                <a:gd name="T57" fmla="*/ 2147483647 h 320"/>
                <a:gd name="T58" fmla="*/ 2147483647 w 356"/>
                <a:gd name="T59" fmla="*/ 2147483647 h 320"/>
                <a:gd name="T60" fmla="*/ 2147483647 w 356"/>
                <a:gd name="T61" fmla="*/ 2147483647 h 320"/>
                <a:gd name="T62" fmla="*/ 2147483647 w 356"/>
                <a:gd name="T63" fmla="*/ 0 h 320"/>
                <a:gd name="T64" fmla="*/ 2147483647 w 356"/>
                <a:gd name="T65" fmla="*/ 2147483647 h 320"/>
                <a:gd name="T66" fmla="*/ 2147483647 w 356"/>
                <a:gd name="T67" fmla="*/ 2147483647 h 320"/>
                <a:gd name="T68" fmla="*/ 2147483647 w 356"/>
                <a:gd name="T69" fmla="*/ 2147483647 h 320"/>
                <a:gd name="T70" fmla="*/ 2147483647 w 356"/>
                <a:gd name="T71" fmla="*/ 2147483647 h 320"/>
                <a:gd name="T72" fmla="*/ 2147483647 w 356"/>
                <a:gd name="T73" fmla="*/ 2147483647 h 320"/>
                <a:gd name="T74" fmla="*/ 2147483647 w 356"/>
                <a:gd name="T75" fmla="*/ 2147483647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6"/>
                <a:gd name="T115" fmla="*/ 0 h 320"/>
                <a:gd name="T116" fmla="*/ 356 w 356"/>
                <a:gd name="T117" fmla="*/ 320 h 3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6" h="320">
                  <a:moveTo>
                    <a:pt x="238" y="66"/>
                  </a:moveTo>
                  <a:lnTo>
                    <a:pt x="240" y="78"/>
                  </a:lnTo>
                  <a:lnTo>
                    <a:pt x="242" y="84"/>
                  </a:lnTo>
                  <a:lnTo>
                    <a:pt x="246" y="86"/>
                  </a:lnTo>
                  <a:lnTo>
                    <a:pt x="250" y="90"/>
                  </a:lnTo>
                  <a:lnTo>
                    <a:pt x="254" y="94"/>
                  </a:lnTo>
                  <a:lnTo>
                    <a:pt x="260" y="102"/>
                  </a:lnTo>
                  <a:lnTo>
                    <a:pt x="262" y="110"/>
                  </a:lnTo>
                  <a:lnTo>
                    <a:pt x="266" y="118"/>
                  </a:lnTo>
                  <a:lnTo>
                    <a:pt x="272" y="126"/>
                  </a:lnTo>
                  <a:lnTo>
                    <a:pt x="276" y="134"/>
                  </a:lnTo>
                  <a:lnTo>
                    <a:pt x="278" y="140"/>
                  </a:lnTo>
                  <a:lnTo>
                    <a:pt x="276" y="146"/>
                  </a:lnTo>
                  <a:lnTo>
                    <a:pt x="288" y="154"/>
                  </a:lnTo>
                  <a:lnTo>
                    <a:pt x="300" y="158"/>
                  </a:lnTo>
                  <a:lnTo>
                    <a:pt x="300" y="168"/>
                  </a:lnTo>
                  <a:lnTo>
                    <a:pt x="348" y="170"/>
                  </a:lnTo>
                  <a:lnTo>
                    <a:pt x="356" y="176"/>
                  </a:lnTo>
                  <a:lnTo>
                    <a:pt x="356" y="212"/>
                  </a:lnTo>
                  <a:lnTo>
                    <a:pt x="302" y="260"/>
                  </a:lnTo>
                  <a:lnTo>
                    <a:pt x="250" y="272"/>
                  </a:lnTo>
                  <a:lnTo>
                    <a:pt x="204" y="320"/>
                  </a:lnTo>
                  <a:lnTo>
                    <a:pt x="202" y="296"/>
                  </a:lnTo>
                  <a:lnTo>
                    <a:pt x="180" y="290"/>
                  </a:lnTo>
                  <a:lnTo>
                    <a:pt x="176" y="288"/>
                  </a:lnTo>
                  <a:lnTo>
                    <a:pt x="174" y="290"/>
                  </a:lnTo>
                  <a:lnTo>
                    <a:pt x="168" y="288"/>
                  </a:lnTo>
                  <a:lnTo>
                    <a:pt x="164" y="284"/>
                  </a:lnTo>
                  <a:lnTo>
                    <a:pt x="160" y="286"/>
                  </a:lnTo>
                  <a:lnTo>
                    <a:pt x="158" y="290"/>
                  </a:lnTo>
                  <a:lnTo>
                    <a:pt x="156" y="296"/>
                  </a:lnTo>
                  <a:lnTo>
                    <a:pt x="154" y="300"/>
                  </a:lnTo>
                  <a:lnTo>
                    <a:pt x="152" y="294"/>
                  </a:lnTo>
                  <a:lnTo>
                    <a:pt x="144" y="284"/>
                  </a:lnTo>
                  <a:lnTo>
                    <a:pt x="132" y="272"/>
                  </a:lnTo>
                  <a:lnTo>
                    <a:pt x="126" y="266"/>
                  </a:lnTo>
                  <a:lnTo>
                    <a:pt x="124" y="258"/>
                  </a:lnTo>
                  <a:lnTo>
                    <a:pt x="116" y="244"/>
                  </a:lnTo>
                  <a:lnTo>
                    <a:pt x="110" y="236"/>
                  </a:lnTo>
                  <a:lnTo>
                    <a:pt x="104" y="230"/>
                  </a:lnTo>
                  <a:lnTo>
                    <a:pt x="96" y="224"/>
                  </a:lnTo>
                  <a:lnTo>
                    <a:pt x="88" y="214"/>
                  </a:lnTo>
                  <a:lnTo>
                    <a:pt x="90" y="214"/>
                  </a:lnTo>
                  <a:lnTo>
                    <a:pt x="88" y="214"/>
                  </a:lnTo>
                  <a:lnTo>
                    <a:pt x="82" y="214"/>
                  </a:lnTo>
                  <a:lnTo>
                    <a:pt x="82" y="174"/>
                  </a:lnTo>
                  <a:lnTo>
                    <a:pt x="72" y="162"/>
                  </a:lnTo>
                  <a:lnTo>
                    <a:pt x="62" y="152"/>
                  </a:lnTo>
                  <a:lnTo>
                    <a:pt x="52" y="144"/>
                  </a:lnTo>
                  <a:lnTo>
                    <a:pt x="44" y="132"/>
                  </a:lnTo>
                  <a:lnTo>
                    <a:pt x="26" y="98"/>
                  </a:lnTo>
                  <a:lnTo>
                    <a:pt x="16" y="82"/>
                  </a:lnTo>
                  <a:lnTo>
                    <a:pt x="10" y="76"/>
                  </a:lnTo>
                  <a:lnTo>
                    <a:pt x="4" y="70"/>
                  </a:lnTo>
                  <a:lnTo>
                    <a:pt x="0" y="58"/>
                  </a:lnTo>
                  <a:lnTo>
                    <a:pt x="18" y="60"/>
                  </a:lnTo>
                  <a:lnTo>
                    <a:pt x="22" y="56"/>
                  </a:lnTo>
                  <a:lnTo>
                    <a:pt x="26" y="48"/>
                  </a:lnTo>
                  <a:lnTo>
                    <a:pt x="32" y="44"/>
                  </a:lnTo>
                  <a:lnTo>
                    <a:pt x="36" y="44"/>
                  </a:lnTo>
                  <a:lnTo>
                    <a:pt x="40" y="38"/>
                  </a:lnTo>
                  <a:lnTo>
                    <a:pt x="48" y="38"/>
                  </a:lnTo>
                  <a:lnTo>
                    <a:pt x="34" y="10"/>
                  </a:lnTo>
                  <a:lnTo>
                    <a:pt x="66" y="0"/>
                  </a:lnTo>
                  <a:lnTo>
                    <a:pt x="126" y="26"/>
                  </a:lnTo>
                  <a:lnTo>
                    <a:pt x="130" y="28"/>
                  </a:lnTo>
                  <a:lnTo>
                    <a:pt x="134" y="32"/>
                  </a:lnTo>
                  <a:lnTo>
                    <a:pt x="138" y="34"/>
                  </a:lnTo>
                  <a:lnTo>
                    <a:pt x="144" y="36"/>
                  </a:lnTo>
                  <a:lnTo>
                    <a:pt x="144" y="46"/>
                  </a:lnTo>
                  <a:lnTo>
                    <a:pt x="164" y="58"/>
                  </a:lnTo>
                  <a:lnTo>
                    <a:pt x="194" y="58"/>
                  </a:lnTo>
                  <a:lnTo>
                    <a:pt x="210" y="62"/>
                  </a:lnTo>
                  <a:lnTo>
                    <a:pt x="214" y="64"/>
                  </a:lnTo>
                  <a:lnTo>
                    <a:pt x="218" y="68"/>
                  </a:lnTo>
                  <a:lnTo>
                    <a:pt x="238" y="68"/>
                  </a:lnTo>
                  <a:lnTo>
                    <a:pt x="238" y="66"/>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94" name="Freeform 795">
              <a:extLst>
                <a:ext uri="{FF2B5EF4-FFF2-40B4-BE49-F238E27FC236}">
                  <a16:creationId xmlns:a16="http://schemas.microsoft.com/office/drawing/2014/main" id="{48D092A8-0201-428D-8410-8B345AB58E07}"/>
                </a:ext>
              </a:extLst>
            </p:cNvPr>
            <p:cNvSpPr>
              <a:spLocks/>
            </p:cNvSpPr>
            <p:nvPr/>
          </p:nvSpPr>
          <p:spPr bwMode="gray">
            <a:xfrm>
              <a:off x="3734175" y="39413"/>
              <a:ext cx="125348" cy="39412"/>
            </a:xfrm>
            <a:custGeom>
              <a:avLst/>
              <a:gdLst>
                <a:gd name="T0" fmla="*/ 2147483647 w 112"/>
                <a:gd name="T1" fmla="*/ 2147483647 h 32"/>
                <a:gd name="T2" fmla="*/ 2147483647 w 112"/>
                <a:gd name="T3" fmla="*/ 2147483647 h 32"/>
                <a:gd name="T4" fmla="*/ 2147483647 w 112"/>
                <a:gd name="T5" fmla="*/ 2147483647 h 32"/>
                <a:gd name="T6" fmla="*/ 2147483647 w 112"/>
                <a:gd name="T7" fmla="*/ 2147483647 h 32"/>
                <a:gd name="T8" fmla="*/ 2147483647 w 112"/>
                <a:gd name="T9" fmla="*/ 2147483647 h 32"/>
                <a:gd name="T10" fmla="*/ 2147483647 w 112"/>
                <a:gd name="T11" fmla="*/ 2147483647 h 32"/>
                <a:gd name="T12" fmla="*/ 2147483647 w 112"/>
                <a:gd name="T13" fmla="*/ 2147483647 h 32"/>
                <a:gd name="T14" fmla="*/ 2147483647 w 112"/>
                <a:gd name="T15" fmla="*/ 2147483647 h 32"/>
                <a:gd name="T16" fmla="*/ 2147483647 w 112"/>
                <a:gd name="T17" fmla="*/ 2147483647 h 32"/>
                <a:gd name="T18" fmla="*/ 2147483647 w 112"/>
                <a:gd name="T19" fmla="*/ 2147483647 h 32"/>
                <a:gd name="T20" fmla="*/ 2147483647 w 112"/>
                <a:gd name="T21" fmla="*/ 2147483647 h 32"/>
                <a:gd name="T22" fmla="*/ 2147483647 w 112"/>
                <a:gd name="T23" fmla="*/ 2147483647 h 32"/>
                <a:gd name="T24" fmla="*/ 2147483647 w 112"/>
                <a:gd name="T25" fmla="*/ 2147483647 h 32"/>
                <a:gd name="T26" fmla="*/ 2147483647 w 112"/>
                <a:gd name="T27" fmla="*/ 2147483647 h 32"/>
                <a:gd name="T28" fmla="*/ 2147483647 w 112"/>
                <a:gd name="T29" fmla="*/ 2147483647 h 32"/>
                <a:gd name="T30" fmla="*/ 2147483647 w 112"/>
                <a:gd name="T31" fmla="*/ 2147483647 h 32"/>
                <a:gd name="T32" fmla="*/ 2147483647 w 112"/>
                <a:gd name="T33" fmla="*/ 2147483647 h 32"/>
                <a:gd name="T34" fmla="*/ 0 w 112"/>
                <a:gd name="T35" fmla="*/ 2147483647 h 32"/>
                <a:gd name="T36" fmla="*/ 2147483647 w 112"/>
                <a:gd name="T37" fmla="*/ 2147483647 h 32"/>
                <a:gd name="T38" fmla="*/ 2147483647 w 112"/>
                <a:gd name="T39" fmla="*/ 2147483647 h 32"/>
                <a:gd name="T40" fmla="*/ 2147483647 w 112"/>
                <a:gd name="T41" fmla="*/ 0 h 32"/>
                <a:gd name="T42" fmla="*/ 2147483647 w 112"/>
                <a:gd name="T43" fmla="*/ 0 h 32"/>
                <a:gd name="T44" fmla="*/ 2147483647 w 112"/>
                <a:gd name="T45" fmla="*/ 0 h 32"/>
                <a:gd name="T46" fmla="*/ 2147483647 w 112"/>
                <a:gd name="T47" fmla="*/ 2147483647 h 32"/>
                <a:gd name="T48" fmla="*/ 2147483647 w 112"/>
                <a:gd name="T49" fmla="*/ 2147483647 h 32"/>
                <a:gd name="T50" fmla="*/ 2147483647 w 112"/>
                <a:gd name="T51" fmla="*/ 2147483647 h 32"/>
                <a:gd name="T52" fmla="*/ 2147483647 w 112"/>
                <a:gd name="T53" fmla="*/ 2147483647 h 32"/>
                <a:gd name="T54" fmla="*/ 2147483647 w 112"/>
                <a:gd name="T55" fmla="*/ 2147483647 h 32"/>
                <a:gd name="T56" fmla="*/ 2147483647 w 112"/>
                <a:gd name="T57" fmla="*/ 2147483647 h 32"/>
                <a:gd name="T58" fmla="*/ 2147483647 w 112"/>
                <a:gd name="T59" fmla="*/ 2147483647 h 32"/>
                <a:gd name="T60" fmla="*/ 2147483647 w 112"/>
                <a:gd name="T61" fmla="*/ 2147483647 h 32"/>
                <a:gd name="T62" fmla="*/ 2147483647 w 112"/>
                <a:gd name="T63" fmla="*/ 2147483647 h 32"/>
                <a:gd name="T64" fmla="*/ 2147483647 w 112"/>
                <a:gd name="T65" fmla="*/ 2147483647 h 32"/>
                <a:gd name="T66" fmla="*/ 2147483647 w 112"/>
                <a:gd name="T67" fmla="*/ 2147483647 h 32"/>
                <a:gd name="T68" fmla="*/ 2147483647 w 112"/>
                <a:gd name="T69" fmla="*/ 2147483647 h 32"/>
                <a:gd name="T70" fmla="*/ 2147483647 w 112"/>
                <a:gd name="T71" fmla="*/ 2147483647 h 32"/>
                <a:gd name="T72" fmla="*/ 2147483647 w 112"/>
                <a:gd name="T73" fmla="*/ 2147483647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32"/>
                <a:gd name="T113" fmla="*/ 112 w 112"/>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32">
                  <a:moveTo>
                    <a:pt x="112" y="28"/>
                  </a:moveTo>
                  <a:lnTo>
                    <a:pt x="104" y="30"/>
                  </a:lnTo>
                  <a:lnTo>
                    <a:pt x="98" y="30"/>
                  </a:lnTo>
                  <a:lnTo>
                    <a:pt x="88" y="28"/>
                  </a:lnTo>
                  <a:lnTo>
                    <a:pt x="86" y="30"/>
                  </a:lnTo>
                  <a:lnTo>
                    <a:pt x="84" y="32"/>
                  </a:lnTo>
                  <a:lnTo>
                    <a:pt x="82" y="32"/>
                  </a:lnTo>
                  <a:lnTo>
                    <a:pt x="68" y="30"/>
                  </a:lnTo>
                  <a:lnTo>
                    <a:pt x="52" y="26"/>
                  </a:lnTo>
                  <a:lnTo>
                    <a:pt x="46" y="24"/>
                  </a:lnTo>
                  <a:lnTo>
                    <a:pt x="40" y="20"/>
                  </a:lnTo>
                  <a:lnTo>
                    <a:pt x="38" y="16"/>
                  </a:lnTo>
                  <a:lnTo>
                    <a:pt x="38" y="10"/>
                  </a:lnTo>
                  <a:lnTo>
                    <a:pt x="20" y="10"/>
                  </a:lnTo>
                  <a:lnTo>
                    <a:pt x="10" y="10"/>
                  </a:lnTo>
                  <a:lnTo>
                    <a:pt x="4" y="8"/>
                  </a:lnTo>
                  <a:lnTo>
                    <a:pt x="2" y="6"/>
                  </a:lnTo>
                  <a:lnTo>
                    <a:pt x="0" y="4"/>
                  </a:lnTo>
                  <a:lnTo>
                    <a:pt x="2" y="2"/>
                  </a:lnTo>
                  <a:lnTo>
                    <a:pt x="4" y="2"/>
                  </a:lnTo>
                  <a:lnTo>
                    <a:pt x="12" y="0"/>
                  </a:lnTo>
                  <a:lnTo>
                    <a:pt x="26" y="0"/>
                  </a:lnTo>
                  <a:lnTo>
                    <a:pt x="36" y="0"/>
                  </a:lnTo>
                  <a:lnTo>
                    <a:pt x="46" y="2"/>
                  </a:lnTo>
                  <a:lnTo>
                    <a:pt x="54" y="4"/>
                  </a:lnTo>
                  <a:lnTo>
                    <a:pt x="58" y="8"/>
                  </a:lnTo>
                  <a:lnTo>
                    <a:pt x="58" y="10"/>
                  </a:lnTo>
                  <a:lnTo>
                    <a:pt x="50" y="10"/>
                  </a:lnTo>
                  <a:lnTo>
                    <a:pt x="64" y="12"/>
                  </a:lnTo>
                  <a:lnTo>
                    <a:pt x="70" y="14"/>
                  </a:lnTo>
                  <a:lnTo>
                    <a:pt x="74" y="16"/>
                  </a:lnTo>
                  <a:lnTo>
                    <a:pt x="78" y="14"/>
                  </a:lnTo>
                  <a:lnTo>
                    <a:pt x="82" y="12"/>
                  </a:lnTo>
                  <a:lnTo>
                    <a:pt x="92" y="14"/>
                  </a:lnTo>
                  <a:lnTo>
                    <a:pt x="98" y="18"/>
                  </a:lnTo>
                  <a:lnTo>
                    <a:pt x="108" y="28"/>
                  </a:lnTo>
                  <a:lnTo>
                    <a:pt x="112" y="28"/>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95" name="Freeform 796">
              <a:extLst>
                <a:ext uri="{FF2B5EF4-FFF2-40B4-BE49-F238E27FC236}">
                  <a16:creationId xmlns:a16="http://schemas.microsoft.com/office/drawing/2014/main" id="{FF46B80E-FBAB-47D5-B7FA-3A5B47313CF2}"/>
                </a:ext>
              </a:extLst>
            </p:cNvPr>
            <p:cNvSpPr>
              <a:spLocks/>
            </p:cNvSpPr>
            <p:nvPr/>
          </p:nvSpPr>
          <p:spPr bwMode="gray">
            <a:xfrm>
              <a:off x="3872654" y="65688"/>
              <a:ext cx="62077" cy="29857"/>
            </a:xfrm>
            <a:custGeom>
              <a:avLst/>
              <a:gdLst>
                <a:gd name="T0" fmla="*/ 2147483647 w 56"/>
                <a:gd name="T1" fmla="*/ 2147483647 h 24"/>
                <a:gd name="T2" fmla="*/ 2147483647 w 56"/>
                <a:gd name="T3" fmla="*/ 2147483647 h 24"/>
                <a:gd name="T4" fmla="*/ 2147483647 w 56"/>
                <a:gd name="T5" fmla="*/ 2147483647 h 24"/>
                <a:gd name="T6" fmla="*/ 0 w 56"/>
                <a:gd name="T7" fmla="*/ 2147483647 h 24"/>
                <a:gd name="T8" fmla="*/ 0 w 56"/>
                <a:gd name="T9" fmla="*/ 2147483647 h 24"/>
                <a:gd name="T10" fmla="*/ 2147483647 w 56"/>
                <a:gd name="T11" fmla="*/ 2147483647 h 24"/>
                <a:gd name="T12" fmla="*/ 2147483647 w 56"/>
                <a:gd name="T13" fmla="*/ 0 h 24"/>
                <a:gd name="T14" fmla="*/ 2147483647 w 56"/>
                <a:gd name="T15" fmla="*/ 0 h 24"/>
                <a:gd name="T16" fmla="*/ 2147483647 w 56"/>
                <a:gd name="T17" fmla="*/ 2147483647 h 24"/>
                <a:gd name="T18" fmla="*/ 2147483647 w 56"/>
                <a:gd name="T19" fmla="*/ 2147483647 h 24"/>
                <a:gd name="T20" fmla="*/ 2147483647 w 56"/>
                <a:gd name="T21" fmla="*/ 2147483647 h 24"/>
                <a:gd name="T22" fmla="*/ 2147483647 w 56"/>
                <a:gd name="T23" fmla="*/ 2147483647 h 24"/>
                <a:gd name="T24" fmla="*/ 2147483647 w 56"/>
                <a:gd name="T25" fmla="*/ 2147483647 h 24"/>
                <a:gd name="T26" fmla="*/ 2147483647 w 56"/>
                <a:gd name="T27" fmla="*/ 2147483647 h 24"/>
                <a:gd name="T28" fmla="*/ 2147483647 w 56"/>
                <a:gd name="T29" fmla="*/ 2147483647 h 24"/>
                <a:gd name="T30" fmla="*/ 2147483647 w 56"/>
                <a:gd name="T31" fmla="*/ 2147483647 h 24"/>
                <a:gd name="T32" fmla="*/ 2147483647 w 56"/>
                <a:gd name="T33" fmla="*/ 2147483647 h 24"/>
                <a:gd name="T34" fmla="*/ 2147483647 w 56"/>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24"/>
                <a:gd name="T56" fmla="*/ 56 w 56"/>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24">
                  <a:moveTo>
                    <a:pt x="6" y="24"/>
                  </a:moveTo>
                  <a:lnTo>
                    <a:pt x="4" y="22"/>
                  </a:lnTo>
                  <a:lnTo>
                    <a:pt x="2" y="20"/>
                  </a:lnTo>
                  <a:lnTo>
                    <a:pt x="0" y="18"/>
                  </a:lnTo>
                  <a:lnTo>
                    <a:pt x="0" y="6"/>
                  </a:lnTo>
                  <a:lnTo>
                    <a:pt x="4" y="2"/>
                  </a:lnTo>
                  <a:lnTo>
                    <a:pt x="6" y="0"/>
                  </a:lnTo>
                  <a:lnTo>
                    <a:pt x="14" y="0"/>
                  </a:lnTo>
                  <a:lnTo>
                    <a:pt x="22" y="4"/>
                  </a:lnTo>
                  <a:lnTo>
                    <a:pt x="34" y="6"/>
                  </a:lnTo>
                  <a:lnTo>
                    <a:pt x="56" y="10"/>
                  </a:lnTo>
                  <a:lnTo>
                    <a:pt x="54" y="14"/>
                  </a:lnTo>
                  <a:lnTo>
                    <a:pt x="50" y="16"/>
                  </a:lnTo>
                  <a:lnTo>
                    <a:pt x="42" y="18"/>
                  </a:lnTo>
                  <a:lnTo>
                    <a:pt x="30" y="18"/>
                  </a:lnTo>
                  <a:lnTo>
                    <a:pt x="22" y="20"/>
                  </a:lnTo>
                  <a:lnTo>
                    <a:pt x="14" y="22"/>
                  </a:lnTo>
                  <a:lnTo>
                    <a:pt x="6" y="24"/>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96" name="Freeform 797">
              <a:extLst>
                <a:ext uri="{FF2B5EF4-FFF2-40B4-BE49-F238E27FC236}">
                  <a16:creationId xmlns:a16="http://schemas.microsoft.com/office/drawing/2014/main" id="{07F77CE1-F06F-401C-B599-620D56C85154}"/>
                </a:ext>
              </a:extLst>
            </p:cNvPr>
            <p:cNvSpPr>
              <a:spLocks/>
            </p:cNvSpPr>
            <p:nvPr/>
          </p:nvSpPr>
          <p:spPr bwMode="gray">
            <a:xfrm>
              <a:off x="4403892" y="120626"/>
              <a:ext cx="111022" cy="23887"/>
            </a:xfrm>
            <a:custGeom>
              <a:avLst/>
              <a:gdLst>
                <a:gd name="T0" fmla="*/ 2147483647 w 100"/>
                <a:gd name="T1" fmla="*/ 2147483647 h 20"/>
                <a:gd name="T2" fmla="*/ 2147483647 w 100"/>
                <a:gd name="T3" fmla="*/ 2147483647 h 20"/>
                <a:gd name="T4" fmla="*/ 2147483647 w 100"/>
                <a:gd name="T5" fmla="*/ 2147483647 h 20"/>
                <a:gd name="T6" fmla="*/ 2147483647 w 100"/>
                <a:gd name="T7" fmla="*/ 2147483647 h 20"/>
                <a:gd name="T8" fmla="*/ 2147483647 w 100"/>
                <a:gd name="T9" fmla="*/ 2147483647 h 20"/>
                <a:gd name="T10" fmla="*/ 2147483647 w 100"/>
                <a:gd name="T11" fmla="*/ 2147483647 h 20"/>
                <a:gd name="T12" fmla="*/ 2147483647 w 100"/>
                <a:gd name="T13" fmla="*/ 2147483647 h 20"/>
                <a:gd name="T14" fmla="*/ 0 w 100"/>
                <a:gd name="T15" fmla="*/ 2147483647 h 20"/>
                <a:gd name="T16" fmla="*/ 0 w 100"/>
                <a:gd name="T17" fmla="*/ 2147483647 h 20"/>
                <a:gd name="T18" fmla="*/ 0 w 100"/>
                <a:gd name="T19" fmla="*/ 2147483647 h 20"/>
                <a:gd name="T20" fmla="*/ 2147483647 w 100"/>
                <a:gd name="T21" fmla="*/ 2147483647 h 20"/>
                <a:gd name="T22" fmla="*/ 2147483647 w 100"/>
                <a:gd name="T23" fmla="*/ 0 h 20"/>
                <a:gd name="T24" fmla="*/ 2147483647 w 100"/>
                <a:gd name="T25" fmla="*/ 0 h 20"/>
                <a:gd name="T26" fmla="*/ 2147483647 w 100"/>
                <a:gd name="T27" fmla="*/ 2147483647 h 20"/>
                <a:gd name="T28" fmla="*/ 2147483647 w 100"/>
                <a:gd name="T29" fmla="*/ 2147483647 h 20"/>
                <a:gd name="T30" fmla="*/ 2147483647 w 100"/>
                <a:gd name="T31" fmla="*/ 2147483647 h 20"/>
                <a:gd name="T32" fmla="*/ 2147483647 w 100"/>
                <a:gd name="T33" fmla="*/ 2147483647 h 20"/>
                <a:gd name="T34" fmla="*/ 2147483647 w 100"/>
                <a:gd name="T35" fmla="*/ 2147483647 h 20"/>
                <a:gd name="T36" fmla="*/ 2147483647 w 100"/>
                <a:gd name="T37" fmla="*/ 2147483647 h 20"/>
                <a:gd name="T38" fmla="*/ 2147483647 w 100"/>
                <a:gd name="T39" fmla="*/ 2147483647 h 20"/>
                <a:gd name="T40" fmla="*/ 2147483647 w 100"/>
                <a:gd name="T41" fmla="*/ 2147483647 h 20"/>
                <a:gd name="T42" fmla="*/ 2147483647 w 100"/>
                <a:gd name="T43" fmla="*/ 2147483647 h 20"/>
                <a:gd name="T44" fmla="*/ 2147483647 w 100"/>
                <a:gd name="T45" fmla="*/ 2147483647 h 20"/>
                <a:gd name="T46" fmla="*/ 2147483647 w 100"/>
                <a:gd name="T47" fmla="*/ 2147483647 h 20"/>
                <a:gd name="T48" fmla="*/ 2147483647 w 100"/>
                <a:gd name="T49" fmla="*/ 2147483647 h 20"/>
                <a:gd name="T50" fmla="*/ 2147483647 w 100"/>
                <a:gd name="T51" fmla="*/ 2147483647 h 20"/>
                <a:gd name="T52" fmla="*/ 2147483647 w 100"/>
                <a:gd name="T53" fmla="*/ 2147483647 h 20"/>
                <a:gd name="T54" fmla="*/ 2147483647 w 100"/>
                <a:gd name="T55" fmla="*/ 2147483647 h 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
                <a:gd name="T85" fmla="*/ 0 h 20"/>
                <a:gd name="T86" fmla="*/ 100 w 100"/>
                <a:gd name="T87" fmla="*/ 20 h 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 h="20">
                  <a:moveTo>
                    <a:pt x="78" y="14"/>
                  </a:moveTo>
                  <a:lnTo>
                    <a:pt x="78" y="20"/>
                  </a:lnTo>
                  <a:lnTo>
                    <a:pt x="42" y="20"/>
                  </a:lnTo>
                  <a:lnTo>
                    <a:pt x="30" y="20"/>
                  </a:lnTo>
                  <a:lnTo>
                    <a:pt x="16" y="20"/>
                  </a:lnTo>
                  <a:lnTo>
                    <a:pt x="10" y="18"/>
                  </a:lnTo>
                  <a:lnTo>
                    <a:pt x="4" y="14"/>
                  </a:lnTo>
                  <a:lnTo>
                    <a:pt x="0" y="12"/>
                  </a:lnTo>
                  <a:lnTo>
                    <a:pt x="0" y="6"/>
                  </a:lnTo>
                  <a:lnTo>
                    <a:pt x="0" y="4"/>
                  </a:lnTo>
                  <a:lnTo>
                    <a:pt x="4" y="2"/>
                  </a:lnTo>
                  <a:lnTo>
                    <a:pt x="10" y="0"/>
                  </a:lnTo>
                  <a:lnTo>
                    <a:pt x="16" y="0"/>
                  </a:lnTo>
                  <a:lnTo>
                    <a:pt x="22" y="4"/>
                  </a:lnTo>
                  <a:lnTo>
                    <a:pt x="28" y="6"/>
                  </a:lnTo>
                  <a:lnTo>
                    <a:pt x="34" y="6"/>
                  </a:lnTo>
                  <a:lnTo>
                    <a:pt x="38" y="6"/>
                  </a:lnTo>
                  <a:lnTo>
                    <a:pt x="38" y="4"/>
                  </a:lnTo>
                  <a:lnTo>
                    <a:pt x="40" y="2"/>
                  </a:lnTo>
                  <a:lnTo>
                    <a:pt x="44" y="2"/>
                  </a:lnTo>
                  <a:lnTo>
                    <a:pt x="58" y="2"/>
                  </a:lnTo>
                  <a:lnTo>
                    <a:pt x="74" y="4"/>
                  </a:lnTo>
                  <a:lnTo>
                    <a:pt x="90" y="8"/>
                  </a:lnTo>
                  <a:lnTo>
                    <a:pt x="96" y="10"/>
                  </a:lnTo>
                  <a:lnTo>
                    <a:pt x="100" y="14"/>
                  </a:lnTo>
                  <a:lnTo>
                    <a:pt x="88" y="18"/>
                  </a:lnTo>
                  <a:lnTo>
                    <a:pt x="82" y="18"/>
                  </a:lnTo>
                  <a:lnTo>
                    <a:pt x="78" y="14"/>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97" name="Freeform 798">
              <a:extLst>
                <a:ext uri="{FF2B5EF4-FFF2-40B4-BE49-F238E27FC236}">
                  <a16:creationId xmlns:a16="http://schemas.microsoft.com/office/drawing/2014/main" id="{BAB6779E-B24A-4B94-81CD-0EE2E9124B52}"/>
                </a:ext>
              </a:extLst>
            </p:cNvPr>
            <p:cNvSpPr>
              <a:spLocks/>
            </p:cNvSpPr>
            <p:nvPr/>
          </p:nvSpPr>
          <p:spPr bwMode="gray">
            <a:xfrm>
              <a:off x="4666526" y="2024370"/>
              <a:ext cx="194588" cy="66882"/>
            </a:xfrm>
            <a:custGeom>
              <a:avLst/>
              <a:gdLst>
                <a:gd name="T0" fmla="*/ 2147483647 w 174"/>
                <a:gd name="T1" fmla="*/ 2147483647 h 54"/>
                <a:gd name="T2" fmla="*/ 0 w 174"/>
                <a:gd name="T3" fmla="*/ 2147483647 h 54"/>
                <a:gd name="T4" fmla="*/ 2147483647 w 174"/>
                <a:gd name="T5" fmla="*/ 2147483647 h 54"/>
                <a:gd name="T6" fmla="*/ 2147483647 w 174"/>
                <a:gd name="T7" fmla="*/ 2147483647 h 54"/>
                <a:gd name="T8" fmla="*/ 2147483647 w 174"/>
                <a:gd name="T9" fmla="*/ 2147483647 h 54"/>
                <a:gd name="T10" fmla="*/ 2147483647 w 174"/>
                <a:gd name="T11" fmla="*/ 0 h 54"/>
                <a:gd name="T12" fmla="*/ 2147483647 w 174"/>
                <a:gd name="T13" fmla="*/ 2147483647 h 54"/>
                <a:gd name="T14" fmla="*/ 2147483647 w 174"/>
                <a:gd name="T15" fmla="*/ 2147483647 h 54"/>
                <a:gd name="T16" fmla="*/ 2147483647 w 174"/>
                <a:gd name="T17" fmla="*/ 2147483647 h 54"/>
                <a:gd name="T18" fmla="*/ 2147483647 w 174"/>
                <a:gd name="T19" fmla="*/ 2147483647 h 54"/>
                <a:gd name="T20" fmla="*/ 2147483647 w 174"/>
                <a:gd name="T21" fmla="*/ 2147483647 h 54"/>
                <a:gd name="T22" fmla="*/ 2147483647 w 174"/>
                <a:gd name="T23" fmla="*/ 2147483647 h 54"/>
                <a:gd name="T24" fmla="*/ 2147483647 w 174"/>
                <a:gd name="T25" fmla="*/ 2147483647 h 54"/>
                <a:gd name="T26" fmla="*/ 2147483647 w 174"/>
                <a:gd name="T27" fmla="*/ 2147483647 h 54"/>
                <a:gd name="T28" fmla="*/ 2147483647 w 174"/>
                <a:gd name="T29" fmla="*/ 2147483647 h 54"/>
                <a:gd name="T30" fmla="*/ 2147483647 w 174"/>
                <a:gd name="T31" fmla="*/ 2147483647 h 54"/>
                <a:gd name="T32" fmla="*/ 2147483647 w 174"/>
                <a:gd name="T33" fmla="*/ 2147483647 h 54"/>
                <a:gd name="T34" fmla="*/ 2147483647 w 174"/>
                <a:gd name="T35" fmla="*/ 2147483647 h 54"/>
                <a:gd name="T36" fmla="*/ 2147483647 w 174"/>
                <a:gd name="T37" fmla="*/ 2147483647 h 54"/>
                <a:gd name="T38" fmla="*/ 2147483647 w 174"/>
                <a:gd name="T39" fmla="*/ 2147483647 h 54"/>
                <a:gd name="T40" fmla="*/ 2147483647 w 174"/>
                <a:gd name="T41" fmla="*/ 2147483647 h 54"/>
                <a:gd name="T42" fmla="*/ 2147483647 w 174"/>
                <a:gd name="T43" fmla="*/ 2147483647 h 54"/>
                <a:gd name="T44" fmla="*/ 2147483647 w 174"/>
                <a:gd name="T45" fmla="*/ 2147483647 h 54"/>
                <a:gd name="T46" fmla="*/ 2147483647 w 174"/>
                <a:gd name="T47" fmla="*/ 2147483647 h 54"/>
                <a:gd name="T48" fmla="*/ 2147483647 w 174"/>
                <a:gd name="T49" fmla="*/ 2147483647 h 54"/>
                <a:gd name="T50" fmla="*/ 2147483647 w 174"/>
                <a:gd name="T51" fmla="*/ 2147483647 h 54"/>
                <a:gd name="T52" fmla="*/ 2147483647 w 174"/>
                <a:gd name="T53" fmla="*/ 2147483647 h 54"/>
                <a:gd name="T54" fmla="*/ 2147483647 w 174"/>
                <a:gd name="T55" fmla="*/ 2147483647 h 54"/>
                <a:gd name="T56" fmla="*/ 2147483647 w 174"/>
                <a:gd name="T57" fmla="*/ 2147483647 h 54"/>
                <a:gd name="T58" fmla="*/ 2147483647 w 174"/>
                <a:gd name="T59" fmla="*/ 2147483647 h 54"/>
                <a:gd name="T60" fmla="*/ 2147483647 w 174"/>
                <a:gd name="T61" fmla="*/ 2147483647 h 54"/>
                <a:gd name="T62" fmla="*/ 2147483647 w 174"/>
                <a:gd name="T63" fmla="*/ 2147483647 h 54"/>
                <a:gd name="T64" fmla="*/ 2147483647 w 174"/>
                <a:gd name="T65" fmla="*/ 2147483647 h 54"/>
                <a:gd name="T66" fmla="*/ 2147483647 w 174"/>
                <a:gd name="T67" fmla="*/ 2147483647 h 54"/>
                <a:gd name="T68" fmla="*/ 2147483647 w 174"/>
                <a:gd name="T69" fmla="*/ 2147483647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4"/>
                <a:gd name="T106" fmla="*/ 0 h 54"/>
                <a:gd name="T107" fmla="*/ 174 w 17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4" h="54">
                  <a:moveTo>
                    <a:pt x="18" y="18"/>
                  </a:moveTo>
                  <a:lnTo>
                    <a:pt x="8" y="18"/>
                  </a:lnTo>
                  <a:lnTo>
                    <a:pt x="4" y="16"/>
                  </a:lnTo>
                  <a:lnTo>
                    <a:pt x="0" y="14"/>
                  </a:lnTo>
                  <a:lnTo>
                    <a:pt x="4" y="12"/>
                  </a:lnTo>
                  <a:lnTo>
                    <a:pt x="8" y="12"/>
                  </a:lnTo>
                  <a:lnTo>
                    <a:pt x="10" y="10"/>
                  </a:lnTo>
                  <a:lnTo>
                    <a:pt x="10" y="6"/>
                  </a:lnTo>
                  <a:lnTo>
                    <a:pt x="10" y="4"/>
                  </a:lnTo>
                  <a:lnTo>
                    <a:pt x="12" y="2"/>
                  </a:lnTo>
                  <a:lnTo>
                    <a:pt x="14" y="0"/>
                  </a:lnTo>
                  <a:lnTo>
                    <a:pt x="18" y="0"/>
                  </a:lnTo>
                  <a:lnTo>
                    <a:pt x="24" y="2"/>
                  </a:lnTo>
                  <a:lnTo>
                    <a:pt x="38" y="2"/>
                  </a:lnTo>
                  <a:lnTo>
                    <a:pt x="52" y="4"/>
                  </a:lnTo>
                  <a:lnTo>
                    <a:pt x="54" y="6"/>
                  </a:lnTo>
                  <a:lnTo>
                    <a:pt x="56" y="8"/>
                  </a:lnTo>
                  <a:lnTo>
                    <a:pt x="58" y="14"/>
                  </a:lnTo>
                  <a:lnTo>
                    <a:pt x="60" y="16"/>
                  </a:lnTo>
                  <a:lnTo>
                    <a:pt x="66" y="18"/>
                  </a:lnTo>
                  <a:lnTo>
                    <a:pt x="76" y="18"/>
                  </a:lnTo>
                  <a:lnTo>
                    <a:pt x="84" y="16"/>
                  </a:lnTo>
                  <a:lnTo>
                    <a:pt x="90" y="14"/>
                  </a:lnTo>
                  <a:lnTo>
                    <a:pt x="94" y="12"/>
                  </a:lnTo>
                  <a:lnTo>
                    <a:pt x="98" y="10"/>
                  </a:lnTo>
                  <a:lnTo>
                    <a:pt x="100" y="12"/>
                  </a:lnTo>
                  <a:lnTo>
                    <a:pt x="102" y="12"/>
                  </a:lnTo>
                  <a:lnTo>
                    <a:pt x="108" y="14"/>
                  </a:lnTo>
                  <a:lnTo>
                    <a:pt x="110" y="18"/>
                  </a:lnTo>
                  <a:lnTo>
                    <a:pt x="114" y="18"/>
                  </a:lnTo>
                  <a:lnTo>
                    <a:pt x="122" y="20"/>
                  </a:lnTo>
                  <a:lnTo>
                    <a:pt x="126" y="22"/>
                  </a:lnTo>
                  <a:lnTo>
                    <a:pt x="126" y="24"/>
                  </a:lnTo>
                  <a:lnTo>
                    <a:pt x="128" y="32"/>
                  </a:lnTo>
                  <a:lnTo>
                    <a:pt x="134" y="34"/>
                  </a:lnTo>
                  <a:lnTo>
                    <a:pt x="142" y="34"/>
                  </a:lnTo>
                  <a:lnTo>
                    <a:pt x="156" y="36"/>
                  </a:lnTo>
                  <a:lnTo>
                    <a:pt x="158" y="38"/>
                  </a:lnTo>
                  <a:lnTo>
                    <a:pt x="162" y="40"/>
                  </a:lnTo>
                  <a:lnTo>
                    <a:pt x="174" y="44"/>
                  </a:lnTo>
                  <a:lnTo>
                    <a:pt x="174" y="46"/>
                  </a:lnTo>
                  <a:lnTo>
                    <a:pt x="172" y="50"/>
                  </a:lnTo>
                  <a:lnTo>
                    <a:pt x="168" y="52"/>
                  </a:lnTo>
                  <a:lnTo>
                    <a:pt x="164" y="52"/>
                  </a:lnTo>
                  <a:lnTo>
                    <a:pt x="162" y="50"/>
                  </a:lnTo>
                  <a:lnTo>
                    <a:pt x="156" y="44"/>
                  </a:lnTo>
                  <a:lnTo>
                    <a:pt x="154" y="50"/>
                  </a:lnTo>
                  <a:lnTo>
                    <a:pt x="154" y="52"/>
                  </a:lnTo>
                  <a:lnTo>
                    <a:pt x="152" y="54"/>
                  </a:lnTo>
                  <a:lnTo>
                    <a:pt x="146" y="52"/>
                  </a:lnTo>
                  <a:lnTo>
                    <a:pt x="140" y="50"/>
                  </a:lnTo>
                  <a:lnTo>
                    <a:pt x="136" y="48"/>
                  </a:lnTo>
                  <a:lnTo>
                    <a:pt x="128" y="46"/>
                  </a:lnTo>
                  <a:lnTo>
                    <a:pt x="100" y="46"/>
                  </a:lnTo>
                  <a:lnTo>
                    <a:pt x="98" y="44"/>
                  </a:lnTo>
                  <a:lnTo>
                    <a:pt x="96" y="44"/>
                  </a:lnTo>
                  <a:lnTo>
                    <a:pt x="90" y="44"/>
                  </a:lnTo>
                  <a:lnTo>
                    <a:pt x="88" y="42"/>
                  </a:lnTo>
                  <a:lnTo>
                    <a:pt x="86" y="40"/>
                  </a:lnTo>
                  <a:lnTo>
                    <a:pt x="80" y="38"/>
                  </a:lnTo>
                  <a:lnTo>
                    <a:pt x="70" y="34"/>
                  </a:lnTo>
                  <a:lnTo>
                    <a:pt x="60" y="34"/>
                  </a:lnTo>
                  <a:lnTo>
                    <a:pt x="52" y="34"/>
                  </a:lnTo>
                  <a:lnTo>
                    <a:pt x="44" y="34"/>
                  </a:lnTo>
                  <a:lnTo>
                    <a:pt x="40" y="34"/>
                  </a:lnTo>
                  <a:lnTo>
                    <a:pt x="38" y="32"/>
                  </a:lnTo>
                  <a:lnTo>
                    <a:pt x="34" y="28"/>
                  </a:lnTo>
                  <a:lnTo>
                    <a:pt x="26" y="28"/>
                  </a:lnTo>
                  <a:lnTo>
                    <a:pt x="22" y="28"/>
                  </a:lnTo>
                  <a:lnTo>
                    <a:pt x="20" y="24"/>
                  </a:lnTo>
                  <a:lnTo>
                    <a:pt x="18" y="18"/>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98" name="Freeform 799">
              <a:extLst>
                <a:ext uri="{FF2B5EF4-FFF2-40B4-BE49-F238E27FC236}">
                  <a16:creationId xmlns:a16="http://schemas.microsoft.com/office/drawing/2014/main" id="{F0D9583B-2B49-4D4E-B239-EE2ACB7F3159}"/>
                </a:ext>
              </a:extLst>
            </p:cNvPr>
            <p:cNvSpPr>
              <a:spLocks/>
            </p:cNvSpPr>
            <p:nvPr/>
          </p:nvSpPr>
          <p:spPr bwMode="gray">
            <a:xfrm>
              <a:off x="4738153" y="2142607"/>
              <a:ext cx="762831" cy="678373"/>
            </a:xfrm>
            <a:custGeom>
              <a:avLst/>
              <a:gdLst>
                <a:gd name="T0" fmla="*/ 2147483647 w 684"/>
                <a:gd name="T1" fmla="*/ 2147483647 h 554"/>
                <a:gd name="T2" fmla="*/ 2147483647 w 684"/>
                <a:gd name="T3" fmla="*/ 2147483647 h 554"/>
                <a:gd name="T4" fmla="*/ 2147483647 w 684"/>
                <a:gd name="T5" fmla="*/ 2147483647 h 554"/>
                <a:gd name="T6" fmla="*/ 2147483647 w 684"/>
                <a:gd name="T7" fmla="*/ 2147483647 h 554"/>
                <a:gd name="T8" fmla="*/ 2147483647 w 684"/>
                <a:gd name="T9" fmla="*/ 2147483647 h 554"/>
                <a:gd name="T10" fmla="*/ 2147483647 w 684"/>
                <a:gd name="T11" fmla="*/ 2147483647 h 554"/>
                <a:gd name="T12" fmla="*/ 2147483647 w 684"/>
                <a:gd name="T13" fmla="*/ 2147483647 h 554"/>
                <a:gd name="T14" fmla="*/ 2147483647 w 684"/>
                <a:gd name="T15" fmla="*/ 2147483647 h 554"/>
                <a:gd name="T16" fmla="*/ 2147483647 w 684"/>
                <a:gd name="T17" fmla="*/ 2147483647 h 554"/>
                <a:gd name="T18" fmla="*/ 2147483647 w 684"/>
                <a:gd name="T19" fmla="*/ 2147483647 h 554"/>
                <a:gd name="T20" fmla="*/ 2147483647 w 684"/>
                <a:gd name="T21" fmla="*/ 2147483647 h 554"/>
                <a:gd name="T22" fmla="*/ 2147483647 w 684"/>
                <a:gd name="T23" fmla="*/ 2147483647 h 554"/>
                <a:gd name="T24" fmla="*/ 2147483647 w 684"/>
                <a:gd name="T25" fmla="*/ 2147483647 h 554"/>
                <a:gd name="T26" fmla="*/ 2147483647 w 684"/>
                <a:gd name="T27" fmla="*/ 2147483647 h 554"/>
                <a:gd name="T28" fmla="*/ 2147483647 w 684"/>
                <a:gd name="T29" fmla="*/ 2147483647 h 554"/>
                <a:gd name="T30" fmla="*/ 2147483647 w 684"/>
                <a:gd name="T31" fmla="*/ 2147483647 h 554"/>
                <a:gd name="T32" fmla="*/ 2147483647 w 684"/>
                <a:gd name="T33" fmla="*/ 2147483647 h 554"/>
                <a:gd name="T34" fmla="*/ 2147483647 w 684"/>
                <a:gd name="T35" fmla="*/ 2147483647 h 554"/>
                <a:gd name="T36" fmla="*/ 2147483647 w 684"/>
                <a:gd name="T37" fmla="*/ 2147483647 h 554"/>
                <a:gd name="T38" fmla="*/ 2147483647 w 684"/>
                <a:gd name="T39" fmla="*/ 2147483647 h 554"/>
                <a:gd name="T40" fmla="*/ 2147483647 w 684"/>
                <a:gd name="T41" fmla="*/ 2147483647 h 554"/>
                <a:gd name="T42" fmla="*/ 2147483647 w 684"/>
                <a:gd name="T43" fmla="*/ 2147483647 h 554"/>
                <a:gd name="T44" fmla="*/ 2147483647 w 684"/>
                <a:gd name="T45" fmla="*/ 2147483647 h 554"/>
                <a:gd name="T46" fmla="*/ 2147483647 w 684"/>
                <a:gd name="T47" fmla="*/ 2147483647 h 554"/>
                <a:gd name="T48" fmla="*/ 2147483647 w 684"/>
                <a:gd name="T49" fmla="*/ 2147483647 h 554"/>
                <a:gd name="T50" fmla="*/ 2147483647 w 684"/>
                <a:gd name="T51" fmla="*/ 2147483647 h 554"/>
                <a:gd name="T52" fmla="*/ 2147483647 w 684"/>
                <a:gd name="T53" fmla="*/ 2147483647 h 554"/>
                <a:gd name="T54" fmla="*/ 2147483647 w 684"/>
                <a:gd name="T55" fmla="*/ 2147483647 h 554"/>
                <a:gd name="T56" fmla="*/ 2147483647 w 684"/>
                <a:gd name="T57" fmla="*/ 2147483647 h 554"/>
                <a:gd name="T58" fmla="*/ 2147483647 w 684"/>
                <a:gd name="T59" fmla="*/ 2147483647 h 554"/>
                <a:gd name="T60" fmla="*/ 2147483647 w 684"/>
                <a:gd name="T61" fmla="*/ 2147483647 h 554"/>
                <a:gd name="T62" fmla="*/ 2147483647 w 684"/>
                <a:gd name="T63" fmla="*/ 2147483647 h 554"/>
                <a:gd name="T64" fmla="*/ 2147483647 w 684"/>
                <a:gd name="T65" fmla="*/ 2147483647 h 554"/>
                <a:gd name="T66" fmla="*/ 2147483647 w 684"/>
                <a:gd name="T67" fmla="*/ 2147483647 h 554"/>
                <a:gd name="T68" fmla="*/ 2147483647 w 684"/>
                <a:gd name="T69" fmla="*/ 2147483647 h 554"/>
                <a:gd name="T70" fmla="*/ 2147483647 w 684"/>
                <a:gd name="T71" fmla="*/ 2147483647 h 554"/>
                <a:gd name="T72" fmla="*/ 2147483647 w 684"/>
                <a:gd name="T73" fmla="*/ 2147483647 h 554"/>
                <a:gd name="T74" fmla="*/ 2147483647 w 684"/>
                <a:gd name="T75" fmla="*/ 2147483647 h 554"/>
                <a:gd name="T76" fmla="*/ 2147483647 w 684"/>
                <a:gd name="T77" fmla="*/ 2147483647 h 554"/>
                <a:gd name="T78" fmla="*/ 2147483647 w 684"/>
                <a:gd name="T79" fmla="*/ 2147483647 h 554"/>
                <a:gd name="T80" fmla="*/ 2147483647 w 684"/>
                <a:gd name="T81" fmla="*/ 2147483647 h 554"/>
                <a:gd name="T82" fmla="*/ 2147483647 w 684"/>
                <a:gd name="T83" fmla="*/ 2147483647 h 554"/>
                <a:gd name="T84" fmla="*/ 2147483647 w 684"/>
                <a:gd name="T85" fmla="*/ 2147483647 h 554"/>
                <a:gd name="T86" fmla="*/ 2147483647 w 684"/>
                <a:gd name="T87" fmla="*/ 2147483647 h 554"/>
                <a:gd name="T88" fmla="*/ 2147483647 w 684"/>
                <a:gd name="T89" fmla="*/ 2147483647 h 554"/>
                <a:gd name="T90" fmla="*/ 2147483647 w 684"/>
                <a:gd name="T91" fmla="*/ 2147483647 h 554"/>
                <a:gd name="T92" fmla="*/ 2147483647 w 684"/>
                <a:gd name="T93" fmla="*/ 2147483647 h 554"/>
                <a:gd name="T94" fmla="*/ 2147483647 w 684"/>
                <a:gd name="T95" fmla="*/ 2147483647 h 554"/>
                <a:gd name="T96" fmla="*/ 2147483647 w 684"/>
                <a:gd name="T97" fmla="*/ 2147483647 h 554"/>
                <a:gd name="T98" fmla="*/ 2147483647 w 684"/>
                <a:gd name="T99" fmla="*/ 2147483647 h 554"/>
                <a:gd name="T100" fmla="*/ 0 w 684"/>
                <a:gd name="T101" fmla="*/ 2147483647 h 554"/>
                <a:gd name="T102" fmla="*/ 2147483647 w 684"/>
                <a:gd name="T103" fmla="*/ 2147483647 h 554"/>
                <a:gd name="T104" fmla="*/ 2147483647 w 684"/>
                <a:gd name="T105" fmla="*/ 2147483647 h 554"/>
                <a:gd name="T106" fmla="*/ 2147483647 w 684"/>
                <a:gd name="T107" fmla="*/ 2147483647 h 554"/>
                <a:gd name="T108" fmla="*/ 2147483647 w 684"/>
                <a:gd name="T109" fmla="*/ 2147483647 h 554"/>
                <a:gd name="T110" fmla="*/ 2147483647 w 684"/>
                <a:gd name="T111" fmla="*/ 2147483647 h 554"/>
                <a:gd name="T112" fmla="*/ 2147483647 w 684"/>
                <a:gd name="T113" fmla="*/ 2147483647 h 554"/>
                <a:gd name="T114" fmla="*/ 2147483647 w 684"/>
                <a:gd name="T115" fmla="*/ 2147483647 h 554"/>
                <a:gd name="T116" fmla="*/ 2147483647 w 684"/>
                <a:gd name="T117" fmla="*/ 2147483647 h 554"/>
                <a:gd name="T118" fmla="*/ 2147483647 w 684"/>
                <a:gd name="T119" fmla="*/ 2147483647 h 5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4"/>
                <a:gd name="T181" fmla="*/ 0 h 554"/>
                <a:gd name="T182" fmla="*/ 684 w 684"/>
                <a:gd name="T183" fmla="*/ 554 h 5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4" h="554">
                  <a:moveTo>
                    <a:pt x="194" y="150"/>
                  </a:moveTo>
                  <a:lnTo>
                    <a:pt x="200" y="142"/>
                  </a:lnTo>
                  <a:lnTo>
                    <a:pt x="202" y="140"/>
                  </a:lnTo>
                  <a:lnTo>
                    <a:pt x="202" y="134"/>
                  </a:lnTo>
                  <a:lnTo>
                    <a:pt x="204" y="128"/>
                  </a:lnTo>
                  <a:lnTo>
                    <a:pt x="208" y="122"/>
                  </a:lnTo>
                  <a:lnTo>
                    <a:pt x="214" y="116"/>
                  </a:lnTo>
                  <a:lnTo>
                    <a:pt x="218" y="114"/>
                  </a:lnTo>
                  <a:lnTo>
                    <a:pt x="220" y="122"/>
                  </a:lnTo>
                  <a:lnTo>
                    <a:pt x="222" y="124"/>
                  </a:lnTo>
                  <a:lnTo>
                    <a:pt x="226" y="126"/>
                  </a:lnTo>
                  <a:lnTo>
                    <a:pt x="228" y="124"/>
                  </a:lnTo>
                  <a:lnTo>
                    <a:pt x="228" y="122"/>
                  </a:lnTo>
                  <a:lnTo>
                    <a:pt x="230" y="120"/>
                  </a:lnTo>
                  <a:lnTo>
                    <a:pt x="228" y="114"/>
                  </a:lnTo>
                  <a:lnTo>
                    <a:pt x="228" y="108"/>
                  </a:lnTo>
                  <a:lnTo>
                    <a:pt x="236" y="108"/>
                  </a:lnTo>
                  <a:lnTo>
                    <a:pt x="244" y="108"/>
                  </a:lnTo>
                  <a:lnTo>
                    <a:pt x="244" y="100"/>
                  </a:lnTo>
                  <a:lnTo>
                    <a:pt x="248" y="94"/>
                  </a:lnTo>
                  <a:lnTo>
                    <a:pt x="250" y="90"/>
                  </a:lnTo>
                  <a:lnTo>
                    <a:pt x="254" y="86"/>
                  </a:lnTo>
                  <a:lnTo>
                    <a:pt x="258" y="84"/>
                  </a:lnTo>
                  <a:lnTo>
                    <a:pt x="260" y="78"/>
                  </a:lnTo>
                  <a:lnTo>
                    <a:pt x="262" y="74"/>
                  </a:lnTo>
                  <a:lnTo>
                    <a:pt x="266" y="70"/>
                  </a:lnTo>
                  <a:lnTo>
                    <a:pt x="282" y="64"/>
                  </a:lnTo>
                  <a:lnTo>
                    <a:pt x="290" y="62"/>
                  </a:lnTo>
                  <a:lnTo>
                    <a:pt x="296" y="58"/>
                  </a:lnTo>
                  <a:lnTo>
                    <a:pt x="306" y="68"/>
                  </a:lnTo>
                  <a:lnTo>
                    <a:pt x="310" y="72"/>
                  </a:lnTo>
                  <a:lnTo>
                    <a:pt x="310" y="78"/>
                  </a:lnTo>
                  <a:lnTo>
                    <a:pt x="310" y="80"/>
                  </a:lnTo>
                  <a:lnTo>
                    <a:pt x="308" y="82"/>
                  </a:lnTo>
                  <a:lnTo>
                    <a:pt x="312" y="80"/>
                  </a:lnTo>
                  <a:lnTo>
                    <a:pt x="316" y="78"/>
                  </a:lnTo>
                  <a:lnTo>
                    <a:pt x="320" y="80"/>
                  </a:lnTo>
                  <a:lnTo>
                    <a:pt x="324" y="80"/>
                  </a:lnTo>
                  <a:lnTo>
                    <a:pt x="330" y="78"/>
                  </a:lnTo>
                  <a:lnTo>
                    <a:pt x="334" y="76"/>
                  </a:lnTo>
                  <a:lnTo>
                    <a:pt x="332" y="68"/>
                  </a:lnTo>
                  <a:lnTo>
                    <a:pt x="334" y="62"/>
                  </a:lnTo>
                  <a:lnTo>
                    <a:pt x="338" y="58"/>
                  </a:lnTo>
                  <a:lnTo>
                    <a:pt x="344" y="54"/>
                  </a:lnTo>
                  <a:lnTo>
                    <a:pt x="350" y="52"/>
                  </a:lnTo>
                  <a:lnTo>
                    <a:pt x="348" y="48"/>
                  </a:lnTo>
                  <a:lnTo>
                    <a:pt x="346" y="46"/>
                  </a:lnTo>
                  <a:lnTo>
                    <a:pt x="348" y="42"/>
                  </a:lnTo>
                  <a:lnTo>
                    <a:pt x="350" y="38"/>
                  </a:lnTo>
                  <a:lnTo>
                    <a:pt x="360" y="32"/>
                  </a:lnTo>
                  <a:lnTo>
                    <a:pt x="370" y="28"/>
                  </a:lnTo>
                  <a:lnTo>
                    <a:pt x="380" y="28"/>
                  </a:lnTo>
                  <a:lnTo>
                    <a:pt x="384" y="26"/>
                  </a:lnTo>
                  <a:lnTo>
                    <a:pt x="388" y="26"/>
                  </a:lnTo>
                  <a:lnTo>
                    <a:pt x="390" y="22"/>
                  </a:lnTo>
                  <a:lnTo>
                    <a:pt x="392" y="18"/>
                  </a:lnTo>
                  <a:lnTo>
                    <a:pt x="392" y="14"/>
                  </a:lnTo>
                  <a:lnTo>
                    <a:pt x="386" y="12"/>
                  </a:lnTo>
                  <a:lnTo>
                    <a:pt x="384" y="10"/>
                  </a:lnTo>
                  <a:lnTo>
                    <a:pt x="384" y="4"/>
                  </a:lnTo>
                  <a:lnTo>
                    <a:pt x="390" y="4"/>
                  </a:lnTo>
                  <a:lnTo>
                    <a:pt x="392" y="6"/>
                  </a:lnTo>
                  <a:lnTo>
                    <a:pt x="396" y="8"/>
                  </a:lnTo>
                  <a:lnTo>
                    <a:pt x="394" y="12"/>
                  </a:lnTo>
                  <a:lnTo>
                    <a:pt x="396" y="12"/>
                  </a:lnTo>
                  <a:lnTo>
                    <a:pt x="400" y="14"/>
                  </a:lnTo>
                  <a:lnTo>
                    <a:pt x="402" y="14"/>
                  </a:lnTo>
                  <a:lnTo>
                    <a:pt x="412" y="16"/>
                  </a:lnTo>
                  <a:lnTo>
                    <a:pt x="420" y="20"/>
                  </a:lnTo>
                  <a:lnTo>
                    <a:pt x="428" y="24"/>
                  </a:lnTo>
                  <a:lnTo>
                    <a:pt x="438" y="24"/>
                  </a:lnTo>
                  <a:lnTo>
                    <a:pt x="444" y="24"/>
                  </a:lnTo>
                  <a:lnTo>
                    <a:pt x="448" y="20"/>
                  </a:lnTo>
                  <a:lnTo>
                    <a:pt x="450" y="26"/>
                  </a:lnTo>
                  <a:lnTo>
                    <a:pt x="454" y="30"/>
                  </a:lnTo>
                  <a:lnTo>
                    <a:pt x="456" y="24"/>
                  </a:lnTo>
                  <a:lnTo>
                    <a:pt x="456" y="22"/>
                  </a:lnTo>
                  <a:lnTo>
                    <a:pt x="460" y="22"/>
                  </a:lnTo>
                  <a:lnTo>
                    <a:pt x="464" y="24"/>
                  </a:lnTo>
                  <a:lnTo>
                    <a:pt x="466" y="28"/>
                  </a:lnTo>
                  <a:lnTo>
                    <a:pt x="464" y="34"/>
                  </a:lnTo>
                  <a:lnTo>
                    <a:pt x="460" y="40"/>
                  </a:lnTo>
                  <a:lnTo>
                    <a:pt x="454" y="44"/>
                  </a:lnTo>
                  <a:lnTo>
                    <a:pt x="448" y="46"/>
                  </a:lnTo>
                  <a:lnTo>
                    <a:pt x="448" y="52"/>
                  </a:lnTo>
                  <a:lnTo>
                    <a:pt x="448" y="54"/>
                  </a:lnTo>
                  <a:lnTo>
                    <a:pt x="450" y="56"/>
                  </a:lnTo>
                  <a:lnTo>
                    <a:pt x="452" y="58"/>
                  </a:lnTo>
                  <a:lnTo>
                    <a:pt x="454" y="58"/>
                  </a:lnTo>
                  <a:lnTo>
                    <a:pt x="456" y="56"/>
                  </a:lnTo>
                  <a:lnTo>
                    <a:pt x="458" y="60"/>
                  </a:lnTo>
                  <a:lnTo>
                    <a:pt x="460" y="60"/>
                  </a:lnTo>
                  <a:lnTo>
                    <a:pt x="458" y="64"/>
                  </a:lnTo>
                  <a:lnTo>
                    <a:pt x="454" y="66"/>
                  </a:lnTo>
                  <a:lnTo>
                    <a:pt x="452" y="66"/>
                  </a:lnTo>
                  <a:lnTo>
                    <a:pt x="450" y="62"/>
                  </a:lnTo>
                  <a:lnTo>
                    <a:pt x="450" y="58"/>
                  </a:lnTo>
                  <a:lnTo>
                    <a:pt x="440" y="66"/>
                  </a:lnTo>
                  <a:lnTo>
                    <a:pt x="436" y="70"/>
                  </a:lnTo>
                  <a:lnTo>
                    <a:pt x="434" y="76"/>
                  </a:lnTo>
                  <a:lnTo>
                    <a:pt x="434" y="82"/>
                  </a:lnTo>
                  <a:lnTo>
                    <a:pt x="438" y="88"/>
                  </a:lnTo>
                  <a:lnTo>
                    <a:pt x="440" y="92"/>
                  </a:lnTo>
                  <a:lnTo>
                    <a:pt x="446" y="94"/>
                  </a:lnTo>
                  <a:lnTo>
                    <a:pt x="456" y="98"/>
                  </a:lnTo>
                  <a:lnTo>
                    <a:pt x="462" y="100"/>
                  </a:lnTo>
                  <a:lnTo>
                    <a:pt x="466" y="104"/>
                  </a:lnTo>
                  <a:lnTo>
                    <a:pt x="476" y="112"/>
                  </a:lnTo>
                  <a:lnTo>
                    <a:pt x="490" y="118"/>
                  </a:lnTo>
                  <a:lnTo>
                    <a:pt x="492" y="120"/>
                  </a:lnTo>
                  <a:lnTo>
                    <a:pt x="496" y="126"/>
                  </a:lnTo>
                  <a:lnTo>
                    <a:pt x="498" y="130"/>
                  </a:lnTo>
                  <a:lnTo>
                    <a:pt x="500" y="132"/>
                  </a:lnTo>
                  <a:lnTo>
                    <a:pt x="504" y="132"/>
                  </a:lnTo>
                  <a:lnTo>
                    <a:pt x="508" y="132"/>
                  </a:lnTo>
                  <a:lnTo>
                    <a:pt x="512" y="130"/>
                  </a:lnTo>
                  <a:lnTo>
                    <a:pt x="516" y="126"/>
                  </a:lnTo>
                  <a:lnTo>
                    <a:pt x="520" y="120"/>
                  </a:lnTo>
                  <a:lnTo>
                    <a:pt x="522" y="112"/>
                  </a:lnTo>
                  <a:lnTo>
                    <a:pt x="526" y="100"/>
                  </a:lnTo>
                  <a:lnTo>
                    <a:pt x="530" y="92"/>
                  </a:lnTo>
                  <a:lnTo>
                    <a:pt x="536" y="82"/>
                  </a:lnTo>
                  <a:lnTo>
                    <a:pt x="538" y="70"/>
                  </a:lnTo>
                  <a:lnTo>
                    <a:pt x="540" y="56"/>
                  </a:lnTo>
                  <a:lnTo>
                    <a:pt x="542" y="46"/>
                  </a:lnTo>
                  <a:lnTo>
                    <a:pt x="548" y="36"/>
                  </a:lnTo>
                  <a:lnTo>
                    <a:pt x="552" y="26"/>
                  </a:lnTo>
                  <a:lnTo>
                    <a:pt x="558" y="8"/>
                  </a:lnTo>
                  <a:lnTo>
                    <a:pt x="562" y="2"/>
                  </a:lnTo>
                  <a:lnTo>
                    <a:pt x="564" y="0"/>
                  </a:lnTo>
                  <a:lnTo>
                    <a:pt x="568" y="0"/>
                  </a:lnTo>
                  <a:lnTo>
                    <a:pt x="572" y="2"/>
                  </a:lnTo>
                  <a:lnTo>
                    <a:pt x="574" y="6"/>
                  </a:lnTo>
                  <a:lnTo>
                    <a:pt x="572" y="14"/>
                  </a:lnTo>
                  <a:lnTo>
                    <a:pt x="572" y="22"/>
                  </a:lnTo>
                  <a:lnTo>
                    <a:pt x="572" y="28"/>
                  </a:lnTo>
                  <a:lnTo>
                    <a:pt x="576" y="48"/>
                  </a:lnTo>
                  <a:lnTo>
                    <a:pt x="578" y="62"/>
                  </a:lnTo>
                  <a:lnTo>
                    <a:pt x="580" y="66"/>
                  </a:lnTo>
                  <a:lnTo>
                    <a:pt x="582" y="68"/>
                  </a:lnTo>
                  <a:lnTo>
                    <a:pt x="586" y="68"/>
                  </a:lnTo>
                  <a:lnTo>
                    <a:pt x="588" y="66"/>
                  </a:lnTo>
                  <a:lnTo>
                    <a:pt x="594" y="74"/>
                  </a:lnTo>
                  <a:lnTo>
                    <a:pt x="600" y="82"/>
                  </a:lnTo>
                  <a:lnTo>
                    <a:pt x="596" y="90"/>
                  </a:lnTo>
                  <a:lnTo>
                    <a:pt x="598" y="98"/>
                  </a:lnTo>
                  <a:lnTo>
                    <a:pt x="596" y="108"/>
                  </a:lnTo>
                  <a:lnTo>
                    <a:pt x="598" y="114"/>
                  </a:lnTo>
                  <a:lnTo>
                    <a:pt x="600" y="120"/>
                  </a:lnTo>
                  <a:lnTo>
                    <a:pt x="602" y="128"/>
                  </a:lnTo>
                  <a:lnTo>
                    <a:pt x="602" y="134"/>
                  </a:lnTo>
                  <a:lnTo>
                    <a:pt x="604" y="142"/>
                  </a:lnTo>
                  <a:lnTo>
                    <a:pt x="606" y="146"/>
                  </a:lnTo>
                  <a:lnTo>
                    <a:pt x="606" y="156"/>
                  </a:lnTo>
                  <a:lnTo>
                    <a:pt x="606" y="160"/>
                  </a:lnTo>
                  <a:lnTo>
                    <a:pt x="610" y="164"/>
                  </a:lnTo>
                  <a:lnTo>
                    <a:pt x="618" y="170"/>
                  </a:lnTo>
                  <a:lnTo>
                    <a:pt x="628" y="176"/>
                  </a:lnTo>
                  <a:lnTo>
                    <a:pt x="636" y="182"/>
                  </a:lnTo>
                  <a:lnTo>
                    <a:pt x="638" y="188"/>
                  </a:lnTo>
                  <a:lnTo>
                    <a:pt x="638" y="192"/>
                  </a:lnTo>
                  <a:lnTo>
                    <a:pt x="640" y="196"/>
                  </a:lnTo>
                  <a:lnTo>
                    <a:pt x="642" y="200"/>
                  </a:lnTo>
                  <a:lnTo>
                    <a:pt x="642" y="216"/>
                  </a:lnTo>
                  <a:lnTo>
                    <a:pt x="642" y="222"/>
                  </a:lnTo>
                  <a:lnTo>
                    <a:pt x="644" y="224"/>
                  </a:lnTo>
                  <a:lnTo>
                    <a:pt x="646" y="224"/>
                  </a:lnTo>
                  <a:lnTo>
                    <a:pt x="650" y="224"/>
                  </a:lnTo>
                  <a:lnTo>
                    <a:pt x="650" y="222"/>
                  </a:lnTo>
                  <a:lnTo>
                    <a:pt x="658" y="232"/>
                  </a:lnTo>
                  <a:lnTo>
                    <a:pt x="660" y="238"/>
                  </a:lnTo>
                  <a:lnTo>
                    <a:pt x="660" y="246"/>
                  </a:lnTo>
                  <a:lnTo>
                    <a:pt x="662" y="250"/>
                  </a:lnTo>
                  <a:lnTo>
                    <a:pt x="664" y="252"/>
                  </a:lnTo>
                  <a:lnTo>
                    <a:pt x="666" y="254"/>
                  </a:lnTo>
                  <a:lnTo>
                    <a:pt x="668" y="256"/>
                  </a:lnTo>
                  <a:lnTo>
                    <a:pt x="678" y="270"/>
                  </a:lnTo>
                  <a:lnTo>
                    <a:pt x="682" y="278"/>
                  </a:lnTo>
                  <a:lnTo>
                    <a:pt x="684" y="284"/>
                  </a:lnTo>
                  <a:lnTo>
                    <a:pt x="682" y="290"/>
                  </a:lnTo>
                  <a:lnTo>
                    <a:pt x="680" y="298"/>
                  </a:lnTo>
                  <a:lnTo>
                    <a:pt x="676" y="302"/>
                  </a:lnTo>
                  <a:lnTo>
                    <a:pt x="676" y="310"/>
                  </a:lnTo>
                  <a:lnTo>
                    <a:pt x="676" y="324"/>
                  </a:lnTo>
                  <a:lnTo>
                    <a:pt x="676" y="336"/>
                  </a:lnTo>
                  <a:lnTo>
                    <a:pt x="672" y="346"/>
                  </a:lnTo>
                  <a:lnTo>
                    <a:pt x="670" y="354"/>
                  </a:lnTo>
                  <a:lnTo>
                    <a:pt x="666" y="362"/>
                  </a:lnTo>
                  <a:lnTo>
                    <a:pt x="654" y="378"/>
                  </a:lnTo>
                  <a:lnTo>
                    <a:pt x="644" y="398"/>
                  </a:lnTo>
                  <a:lnTo>
                    <a:pt x="642" y="404"/>
                  </a:lnTo>
                  <a:lnTo>
                    <a:pt x="638" y="406"/>
                  </a:lnTo>
                  <a:lnTo>
                    <a:pt x="634" y="410"/>
                  </a:lnTo>
                  <a:lnTo>
                    <a:pt x="630" y="414"/>
                  </a:lnTo>
                  <a:lnTo>
                    <a:pt x="626" y="420"/>
                  </a:lnTo>
                  <a:lnTo>
                    <a:pt x="622" y="424"/>
                  </a:lnTo>
                  <a:lnTo>
                    <a:pt x="608" y="432"/>
                  </a:lnTo>
                  <a:lnTo>
                    <a:pt x="600" y="440"/>
                  </a:lnTo>
                  <a:lnTo>
                    <a:pt x="594" y="448"/>
                  </a:lnTo>
                  <a:lnTo>
                    <a:pt x="588" y="456"/>
                  </a:lnTo>
                  <a:lnTo>
                    <a:pt x="582" y="464"/>
                  </a:lnTo>
                  <a:lnTo>
                    <a:pt x="560" y="488"/>
                  </a:lnTo>
                  <a:lnTo>
                    <a:pt x="548" y="502"/>
                  </a:lnTo>
                  <a:lnTo>
                    <a:pt x="538" y="516"/>
                  </a:lnTo>
                  <a:lnTo>
                    <a:pt x="536" y="518"/>
                  </a:lnTo>
                  <a:lnTo>
                    <a:pt x="534" y="522"/>
                  </a:lnTo>
                  <a:lnTo>
                    <a:pt x="532" y="524"/>
                  </a:lnTo>
                  <a:lnTo>
                    <a:pt x="530" y="526"/>
                  </a:lnTo>
                  <a:lnTo>
                    <a:pt x="520" y="528"/>
                  </a:lnTo>
                  <a:lnTo>
                    <a:pt x="512" y="528"/>
                  </a:lnTo>
                  <a:lnTo>
                    <a:pt x="502" y="530"/>
                  </a:lnTo>
                  <a:lnTo>
                    <a:pt x="496" y="530"/>
                  </a:lnTo>
                  <a:lnTo>
                    <a:pt x="488" y="534"/>
                  </a:lnTo>
                  <a:lnTo>
                    <a:pt x="482" y="538"/>
                  </a:lnTo>
                  <a:lnTo>
                    <a:pt x="476" y="542"/>
                  </a:lnTo>
                  <a:lnTo>
                    <a:pt x="470" y="544"/>
                  </a:lnTo>
                  <a:lnTo>
                    <a:pt x="466" y="546"/>
                  </a:lnTo>
                  <a:lnTo>
                    <a:pt x="464" y="550"/>
                  </a:lnTo>
                  <a:lnTo>
                    <a:pt x="460" y="552"/>
                  </a:lnTo>
                  <a:lnTo>
                    <a:pt x="458" y="554"/>
                  </a:lnTo>
                  <a:lnTo>
                    <a:pt x="452" y="544"/>
                  </a:lnTo>
                  <a:lnTo>
                    <a:pt x="448" y="532"/>
                  </a:lnTo>
                  <a:lnTo>
                    <a:pt x="442" y="532"/>
                  </a:lnTo>
                  <a:lnTo>
                    <a:pt x="440" y="534"/>
                  </a:lnTo>
                  <a:lnTo>
                    <a:pt x="438" y="538"/>
                  </a:lnTo>
                  <a:lnTo>
                    <a:pt x="414" y="552"/>
                  </a:lnTo>
                  <a:lnTo>
                    <a:pt x="408" y="548"/>
                  </a:lnTo>
                  <a:lnTo>
                    <a:pt x="406" y="542"/>
                  </a:lnTo>
                  <a:lnTo>
                    <a:pt x="398" y="542"/>
                  </a:lnTo>
                  <a:lnTo>
                    <a:pt x="392" y="542"/>
                  </a:lnTo>
                  <a:lnTo>
                    <a:pt x="386" y="538"/>
                  </a:lnTo>
                  <a:lnTo>
                    <a:pt x="380" y="532"/>
                  </a:lnTo>
                  <a:lnTo>
                    <a:pt x="374" y="524"/>
                  </a:lnTo>
                  <a:lnTo>
                    <a:pt x="372" y="518"/>
                  </a:lnTo>
                  <a:lnTo>
                    <a:pt x="372" y="514"/>
                  </a:lnTo>
                  <a:lnTo>
                    <a:pt x="376" y="510"/>
                  </a:lnTo>
                  <a:lnTo>
                    <a:pt x="378" y="506"/>
                  </a:lnTo>
                  <a:lnTo>
                    <a:pt x="380" y="500"/>
                  </a:lnTo>
                  <a:lnTo>
                    <a:pt x="378" y="492"/>
                  </a:lnTo>
                  <a:lnTo>
                    <a:pt x="374" y="488"/>
                  </a:lnTo>
                  <a:lnTo>
                    <a:pt x="370" y="486"/>
                  </a:lnTo>
                  <a:lnTo>
                    <a:pt x="366" y="482"/>
                  </a:lnTo>
                  <a:lnTo>
                    <a:pt x="372" y="474"/>
                  </a:lnTo>
                  <a:lnTo>
                    <a:pt x="372" y="470"/>
                  </a:lnTo>
                  <a:lnTo>
                    <a:pt x="374" y="464"/>
                  </a:lnTo>
                  <a:lnTo>
                    <a:pt x="372" y="460"/>
                  </a:lnTo>
                  <a:lnTo>
                    <a:pt x="368" y="460"/>
                  </a:lnTo>
                  <a:lnTo>
                    <a:pt x="366" y="462"/>
                  </a:lnTo>
                  <a:lnTo>
                    <a:pt x="362" y="470"/>
                  </a:lnTo>
                  <a:lnTo>
                    <a:pt x="358" y="476"/>
                  </a:lnTo>
                  <a:lnTo>
                    <a:pt x="354" y="478"/>
                  </a:lnTo>
                  <a:lnTo>
                    <a:pt x="350" y="478"/>
                  </a:lnTo>
                  <a:lnTo>
                    <a:pt x="348" y="478"/>
                  </a:lnTo>
                  <a:lnTo>
                    <a:pt x="346" y="476"/>
                  </a:lnTo>
                  <a:lnTo>
                    <a:pt x="348" y="472"/>
                  </a:lnTo>
                  <a:lnTo>
                    <a:pt x="352" y="472"/>
                  </a:lnTo>
                  <a:lnTo>
                    <a:pt x="356" y="470"/>
                  </a:lnTo>
                  <a:lnTo>
                    <a:pt x="358" y="470"/>
                  </a:lnTo>
                  <a:lnTo>
                    <a:pt x="372" y="452"/>
                  </a:lnTo>
                  <a:lnTo>
                    <a:pt x="378" y="444"/>
                  </a:lnTo>
                  <a:lnTo>
                    <a:pt x="382" y="434"/>
                  </a:lnTo>
                  <a:lnTo>
                    <a:pt x="376" y="434"/>
                  </a:lnTo>
                  <a:lnTo>
                    <a:pt x="368" y="434"/>
                  </a:lnTo>
                  <a:lnTo>
                    <a:pt x="366" y="442"/>
                  </a:lnTo>
                  <a:lnTo>
                    <a:pt x="364" y="448"/>
                  </a:lnTo>
                  <a:lnTo>
                    <a:pt x="358" y="448"/>
                  </a:lnTo>
                  <a:lnTo>
                    <a:pt x="350" y="450"/>
                  </a:lnTo>
                  <a:lnTo>
                    <a:pt x="342" y="456"/>
                  </a:lnTo>
                  <a:lnTo>
                    <a:pt x="336" y="464"/>
                  </a:lnTo>
                  <a:lnTo>
                    <a:pt x="334" y="472"/>
                  </a:lnTo>
                  <a:lnTo>
                    <a:pt x="328" y="472"/>
                  </a:lnTo>
                  <a:lnTo>
                    <a:pt x="326" y="470"/>
                  </a:lnTo>
                  <a:lnTo>
                    <a:pt x="326" y="466"/>
                  </a:lnTo>
                  <a:lnTo>
                    <a:pt x="328" y="458"/>
                  </a:lnTo>
                  <a:lnTo>
                    <a:pt x="330" y="450"/>
                  </a:lnTo>
                  <a:lnTo>
                    <a:pt x="328" y="442"/>
                  </a:lnTo>
                  <a:lnTo>
                    <a:pt x="326" y="436"/>
                  </a:lnTo>
                  <a:lnTo>
                    <a:pt x="324" y="430"/>
                  </a:lnTo>
                  <a:lnTo>
                    <a:pt x="322" y="422"/>
                  </a:lnTo>
                  <a:lnTo>
                    <a:pt x="308" y="418"/>
                  </a:lnTo>
                  <a:lnTo>
                    <a:pt x="298" y="414"/>
                  </a:lnTo>
                  <a:lnTo>
                    <a:pt x="290" y="412"/>
                  </a:lnTo>
                  <a:lnTo>
                    <a:pt x="288" y="408"/>
                  </a:lnTo>
                  <a:lnTo>
                    <a:pt x="284" y="406"/>
                  </a:lnTo>
                  <a:lnTo>
                    <a:pt x="250" y="406"/>
                  </a:lnTo>
                  <a:lnTo>
                    <a:pt x="224" y="422"/>
                  </a:lnTo>
                  <a:lnTo>
                    <a:pt x="190" y="422"/>
                  </a:lnTo>
                  <a:lnTo>
                    <a:pt x="176" y="428"/>
                  </a:lnTo>
                  <a:lnTo>
                    <a:pt x="162" y="436"/>
                  </a:lnTo>
                  <a:lnTo>
                    <a:pt x="144" y="448"/>
                  </a:lnTo>
                  <a:lnTo>
                    <a:pt x="132" y="452"/>
                  </a:lnTo>
                  <a:lnTo>
                    <a:pt x="116" y="454"/>
                  </a:lnTo>
                  <a:lnTo>
                    <a:pt x="100" y="454"/>
                  </a:lnTo>
                  <a:lnTo>
                    <a:pt x="90" y="456"/>
                  </a:lnTo>
                  <a:lnTo>
                    <a:pt x="80" y="458"/>
                  </a:lnTo>
                  <a:lnTo>
                    <a:pt x="64" y="464"/>
                  </a:lnTo>
                  <a:lnTo>
                    <a:pt x="46" y="472"/>
                  </a:lnTo>
                  <a:lnTo>
                    <a:pt x="36" y="474"/>
                  </a:lnTo>
                  <a:lnTo>
                    <a:pt x="26" y="474"/>
                  </a:lnTo>
                  <a:lnTo>
                    <a:pt x="20" y="474"/>
                  </a:lnTo>
                  <a:lnTo>
                    <a:pt x="16" y="470"/>
                  </a:lnTo>
                  <a:lnTo>
                    <a:pt x="8" y="462"/>
                  </a:lnTo>
                  <a:lnTo>
                    <a:pt x="6" y="460"/>
                  </a:lnTo>
                  <a:lnTo>
                    <a:pt x="2" y="460"/>
                  </a:lnTo>
                  <a:lnTo>
                    <a:pt x="0" y="458"/>
                  </a:lnTo>
                  <a:lnTo>
                    <a:pt x="0" y="454"/>
                  </a:lnTo>
                  <a:lnTo>
                    <a:pt x="0" y="452"/>
                  </a:lnTo>
                  <a:lnTo>
                    <a:pt x="2" y="448"/>
                  </a:lnTo>
                  <a:lnTo>
                    <a:pt x="6" y="446"/>
                  </a:lnTo>
                  <a:lnTo>
                    <a:pt x="12" y="444"/>
                  </a:lnTo>
                  <a:lnTo>
                    <a:pt x="18" y="440"/>
                  </a:lnTo>
                  <a:lnTo>
                    <a:pt x="26" y="424"/>
                  </a:lnTo>
                  <a:lnTo>
                    <a:pt x="32" y="408"/>
                  </a:lnTo>
                  <a:lnTo>
                    <a:pt x="30" y="404"/>
                  </a:lnTo>
                  <a:lnTo>
                    <a:pt x="28" y="400"/>
                  </a:lnTo>
                  <a:lnTo>
                    <a:pt x="28" y="390"/>
                  </a:lnTo>
                  <a:lnTo>
                    <a:pt x="28" y="354"/>
                  </a:lnTo>
                  <a:lnTo>
                    <a:pt x="28" y="340"/>
                  </a:lnTo>
                  <a:lnTo>
                    <a:pt x="28" y="328"/>
                  </a:lnTo>
                  <a:lnTo>
                    <a:pt x="26" y="318"/>
                  </a:lnTo>
                  <a:lnTo>
                    <a:pt x="22" y="310"/>
                  </a:lnTo>
                  <a:lnTo>
                    <a:pt x="18" y="302"/>
                  </a:lnTo>
                  <a:lnTo>
                    <a:pt x="18" y="298"/>
                  </a:lnTo>
                  <a:lnTo>
                    <a:pt x="22" y="302"/>
                  </a:lnTo>
                  <a:lnTo>
                    <a:pt x="22" y="306"/>
                  </a:lnTo>
                  <a:lnTo>
                    <a:pt x="28" y="306"/>
                  </a:lnTo>
                  <a:lnTo>
                    <a:pt x="26" y="300"/>
                  </a:lnTo>
                  <a:lnTo>
                    <a:pt x="26" y="294"/>
                  </a:lnTo>
                  <a:lnTo>
                    <a:pt x="30" y="298"/>
                  </a:lnTo>
                  <a:lnTo>
                    <a:pt x="30" y="302"/>
                  </a:lnTo>
                  <a:lnTo>
                    <a:pt x="34" y="300"/>
                  </a:lnTo>
                  <a:lnTo>
                    <a:pt x="34" y="298"/>
                  </a:lnTo>
                  <a:lnTo>
                    <a:pt x="36" y="294"/>
                  </a:lnTo>
                  <a:lnTo>
                    <a:pt x="30" y="276"/>
                  </a:lnTo>
                  <a:lnTo>
                    <a:pt x="40" y="254"/>
                  </a:lnTo>
                  <a:lnTo>
                    <a:pt x="42" y="244"/>
                  </a:lnTo>
                  <a:lnTo>
                    <a:pt x="44" y="230"/>
                  </a:lnTo>
                  <a:lnTo>
                    <a:pt x="44" y="224"/>
                  </a:lnTo>
                  <a:lnTo>
                    <a:pt x="48" y="218"/>
                  </a:lnTo>
                  <a:lnTo>
                    <a:pt x="50" y="222"/>
                  </a:lnTo>
                  <a:lnTo>
                    <a:pt x="52" y="224"/>
                  </a:lnTo>
                  <a:lnTo>
                    <a:pt x="52" y="226"/>
                  </a:lnTo>
                  <a:lnTo>
                    <a:pt x="56" y="224"/>
                  </a:lnTo>
                  <a:lnTo>
                    <a:pt x="58" y="222"/>
                  </a:lnTo>
                  <a:lnTo>
                    <a:pt x="60" y="218"/>
                  </a:lnTo>
                  <a:lnTo>
                    <a:pt x="64" y="214"/>
                  </a:lnTo>
                  <a:lnTo>
                    <a:pt x="68" y="212"/>
                  </a:lnTo>
                  <a:lnTo>
                    <a:pt x="76" y="210"/>
                  </a:lnTo>
                  <a:lnTo>
                    <a:pt x="82" y="206"/>
                  </a:lnTo>
                  <a:lnTo>
                    <a:pt x="84" y="202"/>
                  </a:lnTo>
                  <a:lnTo>
                    <a:pt x="88" y="200"/>
                  </a:lnTo>
                  <a:lnTo>
                    <a:pt x="92" y="196"/>
                  </a:lnTo>
                  <a:lnTo>
                    <a:pt x="102" y="192"/>
                  </a:lnTo>
                  <a:lnTo>
                    <a:pt x="110" y="190"/>
                  </a:lnTo>
                  <a:lnTo>
                    <a:pt x="118" y="188"/>
                  </a:lnTo>
                  <a:lnTo>
                    <a:pt x="128" y="186"/>
                  </a:lnTo>
                  <a:lnTo>
                    <a:pt x="138" y="182"/>
                  </a:lnTo>
                  <a:lnTo>
                    <a:pt x="148" y="180"/>
                  </a:lnTo>
                  <a:lnTo>
                    <a:pt x="158" y="180"/>
                  </a:lnTo>
                  <a:lnTo>
                    <a:pt x="168" y="178"/>
                  </a:lnTo>
                  <a:lnTo>
                    <a:pt x="174" y="174"/>
                  </a:lnTo>
                  <a:lnTo>
                    <a:pt x="182" y="164"/>
                  </a:lnTo>
                  <a:lnTo>
                    <a:pt x="194" y="150"/>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399" name="Freeform 800">
              <a:extLst>
                <a:ext uri="{FF2B5EF4-FFF2-40B4-BE49-F238E27FC236}">
                  <a16:creationId xmlns:a16="http://schemas.microsoft.com/office/drawing/2014/main" id="{398892EB-80E3-4762-B019-E5022E46528B}"/>
                </a:ext>
              </a:extLst>
            </p:cNvPr>
            <p:cNvSpPr>
              <a:spLocks/>
            </p:cNvSpPr>
            <p:nvPr/>
          </p:nvSpPr>
          <p:spPr bwMode="gray">
            <a:xfrm>
              <a:off x="5496209" y="2858004"/>
              <a:ext cx="218464" cy="152873"/>
            </a:xfrm>
            <a:custGeom>
              <a:avLst/>
              <a:gdLst>
                <a:gd name="T0" fmla="*/ 2147483647 w 196"/>
                <a:gd name="T1" fmla="*/ 2147483647 h 124"/>
                <a:gd name="T2" fmla="*/ 2147483647 w 196"/>
                <a:gd name="T3" fmla="*/ 2147483647 h 124"/>
                <a:gd name="T4" fmla="*/ 2147483647 w 196"/>
                <a:gd name="T5" fmla="*/ 2147483647 h 124"/>
                <a:gd name="T6" fmla="*/ 2147483647 w 196"/>
                <a:gd name="T7" fmla="*/ 2147483647 h 124"/>
                <a:gd name="T8" fmla="*/ 2147483647 w 196"/>
                <a:gd name="T9" fmla="*/ 2147483647 h 124"/>
                <a:gd name="T10" fmla="*/ 2147483647 w 196"/>
                <a:gd name="T11" fmla="*/ 2147483647 h 124"/>
                <a:gd name="T12" fmla="*/ 2147483647 w 196"/>
                <a:gd name="T13" fmla="*/ 2147483647 h 124"/>
                <a:gd name="T14" fmla="*/ 2147483647 w 196"/>
                <a:gd name="T15" fmla="*/ 0 h 124"/>
                <a:gd name="T16" fmla="*/ 2147483647 w 196"/>
                <a:gd name="T17" fmla="*/ 2147483647 h 124"/>
                <a:gd name="T18" fmla="*/ 2147483647 w 196"/>
                <a:gd name="T19" fmla="*/ 2147483647 h 124"/>
                <a:gd name="T20" fmla="*/ 2147483647 w 196"/>
                <a:gd name="T21" fmla="*/ 2147483647 h 124"/>
                <a:gd name="T22" fmla="*/ 2147483647 w 196"/>
                <a:gd name="T23" fmla="*/ 2147483647 h 124"/>
                <a:gd name="T24" fmla="*/ 2147483647 w 196"/>
                <a:gd name="T25" fmla="*/ 2147483647 h 124"/>
                <a:gd name="T26" fmla="*/ 2147483647 w 196"/>
                <a:gd name="T27" fmla="*/ 2147483647 h 124"/>
                <a:gd name="T28" fmla="*/ 2147483647 w 196"/>
                <a:gd name="T29" fmla="*/ 2147483647 h 124"/>
                <a:gd name="T30" fmla="*/ 2147483647 w 196"/>
                <a:gd name="T31" fmla="*/ 2147483647 h 124"/>
                <a:gd name="T32" fmla="*/ 2147483647 w 196"/>
                <a:gd name="T33" fmla="*/ 2147483647 h 124"/>
                <a:gd name="T34" fmla="*/ 2147483647 w 196"/>
                <a:gd name="T35" fmla="*/ 2147483647 h 124"/>
                <a:gd name="T36" fmla="*/ 2147483647 w 196"/>
                <a:gd name="T37" fmla="*/ 2147483647 h 124"/>
                <a:gd name="T38" fmla="*/ 2147483647 w 196"/>
                <a:gd name="T39" fmla="*/ 2147483647 h 124"/>
                <a:gd name="T40" fmla="*/ 2147483647 w 196"/>
                <a:gd name="T41" fmla="*/ 2147483647 h 124"/>
                <a:gd name="T42" fmla="*/ 2147483647 w 196"/>
                <a:gd name="T43" fmla="*/ 2147483647 h 124"/>
                <a:gd name="T44" fmla="*/ 2147483647 w 196"/>
                <a:gd name="T45" fmla="*/ 2147483647 h 124"/>
                <a:gd name="T46" fmla="*/ 2147483647 w 196"/>
                <a:gd name="T47" fmla="*/ 2147483647 h 124"/>
                <a:gd name="T48" fmla="*/ 2147483647 w 196"/>
                <a:gd name="T49" fmla="*/ 2147483647 h 124"/>
                <a:gd name="T50" fmla="*/ 2147483647 w 196"/>
                <a:gd name="T51" fmla="*/ 2147483647 h 124"/>
                <a:gd name="T52" fmla="*/ 2147483647 w 196"/>
                <a:gd name="T53" fmla="*/ 2147483647 h 124"/>
                <a:gd name="T54" fmla="*/ 2147483647 w 196"/>
                <a:gd name="T55" fmla="*/ 2147483647 h 124"/>
                <a:gd name="T56" fmla="*/ 2147483647 w 196"/>
                <a:gd name="T57" fmla="*/ 2147483647 h 124"/>
                <a:gd name="T58" fmla="*/ 2147483647 w 196"/>
                <a:gd name="T59" fmla="*/ 2147483647 h 124"/>
                <a:gd name="T60" fmla="*/ 2147483647 w 196"/>
                <a:gd name="T61" fmla="*/ 2147483647 h 124"/>
                <a:gd name="T62" fmla="*/ 2147483647 w 196"/>
                <a:gd name="T63" fmla="*/ 2147483647 h 124"/>
                <a:gd name="T64" fmla="*/ 2147483647 w 196"/>
                <a:gd name="T65" fmla="*/ 2147483647 h 124"/>
                <a:gd name="T66" fmla="*/ 2147483647 w 196"/>
                <a:gd name="T67" fmla="*/ 2147483647 h 124"/>
                <a:gd name="T68" fmla="*/ 2147483647 w 196"/>
                <a:gd name="T69" fmla="*/ 2147483647 h 124"/>
                <a:gd name="T70" fmla="*/ 2147483647 w 196"/>
                <a:gd name="T71" fmla="*/ 2147483647 h 124"/>
                <a:gd name="T72" fmla="*/ 2147483647 w 196"/>
                <a:gd name="T73" fmla="*/ 2147483647 h 124"/>
                <a:gd name="T74" fmla="*/ 2147483647 w 196"/>
                <a:gd name="T75" fmla="*/ 2147483647 h 124"/>
                <a:gd name="T76" fmla="*/ 2147483647 w 196"/>
                <a:gd name="T77" fmla="*/ 2147483647 h 124"/>
                <a:gd name="T78" fmla="*/ 2147483647 w 196"/>
                <a:gd name="T79" fmla="*/ 2147483647 h 124"/>
                <a:gd name="T80" fmla="*/ 2147483647 w 196"/>
                <a:gd name="T81" fmla="*/ 2147483647 h 124"/>
                <a:gd name="T82" fmla="*/ 2147483647 w 196"/>
                <a:gd name="T83" fmla="*/ 2147483647 h 124"/>
                <a:gd name="T84" fmla="*/ 0 w 196"/>
                <a:gd name="T85" fmla="*/ 2147483647 h 124"/>
                <a:gd name="T86" fmla="*/ 0 w 196"/>
                <a:gd name="T87" fmla="*/ 2147483647 h 124"/>
                <a:gd name="T88" fmla="*/ 2147483647 w 196"/>
                <a:gd name="T89" fmla="*/ 2147483647 h 124"/>
                <a:gd name="T90" fmla="*/ 2147483647 w 196"/>
                <a:gd name="T91" fmla="*/ 2147483647 h 124"/>
                <a:gd name="T92" fmla="*/ 2147483647 w 196"/>
                <a:gd name="T93" fmla="*/ 2147483647 h 124"/>
                <a:gd name="T94" fmla="*/ 2147483647 w 196"/>
                <a:gd name="T95" fmla="*/ 2147483647 h 124"/>
                <a:gd name="T96" fmla="*/ 2147483647 w 196"/>
                <a:gd name="T97" fmla="*/ 2147483647 h 124"/>
                <a:gd name="T98" fmla="*/ 2147483647 w 196"/>
                <a:gd name="T99" fmla="*/ 2147483647 h 124"/>
                <a:gd name="T100" fmla="*/ 2147483647 w 196"/>
                <a:gd name="T101" fmla="*/ 2147483647 h 124"/>
                <a:gd name="T102" fmla="*/ 2147483647 w 196"/>
                <a:gd name="T103" fmla="*/ 2147483647 h 124"/>
                <a:gd name="T104" fmla="*/ 2147483647 w 196"/>
                <a:gd name="T105" fmla="*/ 2147483647 h 124"/>
                <a:gd name="T106" fmla="*/ 2147483647 w 196"/>
                <a:gd name="T107" fmla="*/ 2147483647 h 124"/>
                <a:gd name="T108" fmla="*/ 2147483647 w 196"/>
                <a:gd name="T109" fmla="*/ 2147483647 h 1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6"/>
                <a:gd name="T166" fmla="*/ 0 h 124"/>
                <a:gd name="T167" fmla="*/ 196 w 196"/>
                <a:gd name="T168" fmla="*/ 124 h 1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6" h="124">
                  <a:moveTo>
                    <a:pt x="116" y="46"/>
                  </a:moveTo>
                  <a:lnTo>
                    <a:pt x="128" y="36"/>
                  </a:lnTo>
                  <a:lnTo>
                    <a:pt x="140" y="26"/>
                  </a:lnTo>
                  <a:lnTo>
                    <a:pt x="148" y="24"/>
                  </a:lnTo>
                  <a:lnTo>
                    <a:pt x="154" y="20"/>
                  </a:lnTo>
                  <a:lnTo>
                    <a:pt x="164" y="8"/>
                  </a:lnTo>
                  <a:lnTo>
                    <a:pt x="172" y="2"/>
                  </a:lnTo>
                  <a:lnTo>
                    <a:pt x="178" y="0"/>
                  </a:lnTo>
                  <a:lnTo>
                    <a:pt x="184" y="2"/>
                  </a:lnTo>
                  <a:lnTo>
                    <a:pt x="180" y="8"/>
                  </a:lnTo>
                  <a:lnTo>
                    <a:pt x="178" y="16"/>
                  </a:lnTo>
                  <a:lnTo>
                    <a:pt x="184" y="14"/>
                  </a:lnTo>
                  <a:lnTo>
                    <a:pt x="188" y="12"/>
                  </a:lnTo>
                  <a:lnTo>
                    <a:pt x="196" y="8"/>
                  </a:lnTo>
                  <a:lnTo>
                    <a:pt x="196" y="18"/>
                  </a:lnTo>
                  <a:lnTo>
                    <a:pt x="190" y="20"/>
                  </a:lnTo>
                  <a:lnTo>
                    <a:pt x="188" y="24"/>
                  </a:lnTo>
                  <a:lnTo>
                    <a:pt x="184" y="32"/>
                  </a:lnTo>
                  <a:lnTo>
                    <a:pt x="180" y="36"/>
                  </a:lnTo>
                  <a:lnTo>
                    <a:pt x="176" y="38"/>
                  </a:lnTo>
                  <a:lnTo>
                    <a:pt x="168" y="40"/>
                  </a:lnTo>
                  <a:lnTo>
                    <a:pt x="150" y="50"/>
                  </a:lnTo>
                  <a:lnTo>
                    <a:pt x="140" y="56"/>
                  </a:lnTo>
                  <a:lnTo>
                    <a:pt x="138" y="58"/>
                  </a:lnTo>
                  <a:lnTo>
                    <a:pt x="136" y="62"/>
                  </a:lnTo>
                  <a:lnTo>
                    <a:pt x="136" y="66"/>
                  </a:lnTo>
                  <a:lnTo>
                    <a:pt x="130" y="70"/>
                  </a:lnTo>
                  <a:lnTo>
                    <a:pt x="122" y="70"/>
                  </a:lnTo>
                  <a:lnTo>
                    <a:pt x="108" y="72"/>
                  </a:lnTo>
                  <a:lnTo>
                    <a:pt x="100" y="76"/>
                  </a:lnTo>
                  <a:lnTo>
                    <a:pt x="92" y="84"/>
                  </a:lnTo>
                  <a:lnTo>
                    <a:pt x="78" y="98"/>
                  </a:lnTo>
                  <a:lnTo>
                    <a:pt x="74" y="102"/>
                  </a:lnTo>
                  <a:lnTo>
                    <a:pt x="70" y="106"/>
                  </a:lnTo>
                  <a:lnTo>
                    <a:pt x="58" y="108"/>
                  </a:lnTo>
                  <a:lnTo>
                    <a:pt x="52" y="112"/>
                  </a:lnTo>
                  <a:lnTo>
                    <a:pt x="44" y="118"/>
                  </a:lnTo>
                  <a:lnTo>
                    <a:pt x="38" y="122"/>
                  </a:lnTo>
                  <a:lnTo>
                    <a:pt x="28" y="124"/>
                  </a:lnTo>
                  <a:lnTo>
                    <a:pt x="20" y="122"/>
                  </a:lnTo>
                  <a:lnTo>
                    <a:pt x="10" y="116"/>
                  </a:lnTo>
                  <a:lnTo>
                    <a:pt x="2" y="110"/>
                  </a:lnTo>
                  <a:lnTo>
                    <a:pt x="0" y="108"/>
                  </a:lnTo>
                  <a:lnTo>
                    <a:pt x="0" y="104"/>
                  </a:lnTo>
                  <a:lnTo>
                    <a:pt x="8" y="98"/>
                  </a:lnTo>
                  <a:lnTo>
                    <a:pt x="20" y="92"/>
                  </a:lnTo>
                  <a:lnTo>
                    <a:pt x="32" y="84"/>
                  </a:lnTo>
                  <a:lnTo>
                    <a:pt x="42" y="78"/>
                  </a:lnTo>
                  <a:lnTo>
                    <a:pt x="66" y="66"/>
                  </a:lnTo>
                  <a:lnTo>
                    <a:pt x="72" y="64"/>
                  </a:lnTo>
                  <a:lnTo>
                    <a:pt x="76" y="64"/>
                  </a:lnTo>
                  <a:lnTo>
                    <a:pt x="86" y="64"/>
                  </a:lnTo>
                  <a:lnTo>
                    <a:pt x="102" y="56"/>
                  </a:lnTo>
                  <a:lnTo>
                    <a:pt x="118" y="46"/>
                  </a:lnTo>
                  <a:lnTo>
                    <a:pt x="116" y="46"/>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00" name="Freeform 801">
              <a:extLst>
                <a:ext uri="{FF2B5EF4-FFF2-40B4-BE49-F238E27FC236}">
                  <a16:creationId xmlns:a16="http://schemas.microsoft.com/office/drawing/2014/main" id="{59988DD5-AC8F-41C1-88E1-57A0F764314E}"/>
                </a:ext>
              </a:extLst>
            </p:cNvPr>
            <p:cNvSpPr>
              <a:spLocks/>
            </p:cNvSpPr>
            <p:nvPr/>
          </p:nvSpPr>
          <p:spPr bwMode="gray">
            <a:xfrm>
              <a:off x="5719448" y="2713491"/>
              <a:ext cx="126542" cy="174371"/>
            </a:xfrm>
            <a:custGeom>
              <a:avLst/>
              <a:gdLst>
                <a:gd name="T0" fmla="*/ 2147483647 w 114"/>
                <a:gd name="T1" fmla="*/ 2147483647 h 142"/>
                <a:gd name="T2" fmla="*/ 0 w 114"/>
                <a:gd name="T3" fmla="*/ 2147483647 h 142"/>
                <a:gd name="T4" fmla="*/ 2147483647 w 114"/>
                <a:gd name="T5" fmla="*/ 2147483647 h 142"/>
                <a:gd name="T6" fmla="*/ 2147483647 w 114"/>
                <a:gd name="T7" fmla="*/ 2147483647 h 142"/>
                <a:gd name="T8" fmla="*/ 2147483647 w 114"/>
                <a:gd name="T9" fmla="*/ 2147483647 h 142"/>
                <a:gd name="T10" fmla="*/ 2147483647 w 114"/>
                <a:gd name="T11" fmla="*/ 2147483647 h 142"/>
                <a:gd name="T12" fmla="*/ 2147483647 w 114"/>
                <a:gd name="T13" fmla="*/ 2147483647 h 142"/>
                <a:gd name="T14" fmla="*/ 2147483647 w 114"/>
                <a:gd name="T15" fmla="*/ 2147483647 h 142"/>
                <a:gd name="T16" fmla="*/ 2147483647 w 114"/>
                <a:gd name="T17" fmla="*/ 2147483647 h 142"/>
                <a:gd name="T18" fmla="*/ 2147483647 w 114"/>
                <a:gd name="T19" fmla="*/ 2147483647 h 142"/>
                <a:gd name="T20" fmla="*/ 2147483647 w 114"/>
                <a:gd name="T21" fmla="*/ 2147483647 h 142"/>
                <a:gd name="T22" fmla="*/ 2147483647 w 114"/>
                <a:gd name="T23" fmla="*/ 2147483647 h 142"/>
                <a:gd name="T24" fmla="*/ 2147483647 w 114"/>
                <a:gd name="T25" fmla="*/ 2147483647 h 142"/>
                <a:gd name="T26" fmla="*/ 2147483647 w 114"/>
                <a:gd name="T27" fmla="*/ 2147483647 h 142"/>
                <a:gd name="T28" fmla="*/ 2147483647 w 114"/>
                <a:gd name="T29" fmla="*/ 2147483647 h 142"/>
                <a:gd name="T30" fmla="*/ 2147483647 w 114"/>
                <a:gd name="T31" fmla="*/ 2147483647 h 142"/>
                <a:gd name="T32" fmla="*/ 2147483647 w 114"/>
                <a:gd name="T33" fmla="*/ 2147483647 h 142"/>
                <a:gd name="T34" fmla="*/ 2147483647 w 114"/>
                <a:gd name="T35" fmla="*/ 0 h 142"/>
                <a:gd name="T36" fmla="*/ 2147483647 w 114"/>
                <a:gd name="T37" fmla="*/ 2147483647 h 142"/>
                <a:gd name="T38" fmla="*/ 2147483647 w 114"/>
                <a:gd name="T39" fmla="*/ 2147483647 h 142"/>
                <a:gd name="T40" fmla="*/ 2147483647 w 114"/>
                <a:gd name="T41" fmla="*/ 2147483647 h 142"/>
                <a:gd name="T42" fmla="*/ 2147483647 w 114"/>
                <a:gd name="T43" fmla="*/ 2147483647 h 142"/>
                <a:gd name="T44" fmla="*/ 2147483647 w 114"/>
                <a:gd name="T45" fmla="*/ 2147483647 h 142"/>
                <a:gd name="T46" fmla="*/ 2147483647 w 114"/>
                <a:gd name="T47" fmla="*/ 2147483647 h 142"/>
                <a:gd name="T48" fmla="*/ 2147483647 w 114"/>
                <a:gd name="T49" fmla="*/ 2147483647 h 142"/>
                <a:gd name="T50" fmla="*/ 2147483647 w 114"/>
                <a:gd name="T51" fmla="*/ 2147483647 h 142"/>
                <a:gd name="T52" fmla="*/ 2147483647 w 114"/>
                <a:gd name="T53" fmla="*/ 2147483647 h 142"/>
                <a:gd name="T54" fmla="*/ 2147483647 w 114"/>
                <a:gd name="T55" fmla="*/ 2147483647 h 142"/>
                <a:gd name="T56" fmla="*/ 2147483647 w 114"/>
                <a:gd name="T57" fmla="*/ 2147483647 h 142"/>
                <a:gd name="T58" fmla="*/ 2147483647 w 114"/>
                <a:gd name="T59" fmla="*/ 2147483647 h 142"/>
                <a:gd name="T60" fmla="*/ 2147483647 w 114"/>
                <a:gd name="T61" fmla="*/ 2147483647 h 142"/>
                <a:gd name="T62" fmla="*/ 2147483647 w 114"/>
                <a:gd name="T63" fmla="*/ 2147483647 h 142"/>
                <a:gd name="T64" fmla="*/ 2147483647 w 114"/>
                <a:gd name="T65" fmla="*/ 2147483647 h 142"/>
                <a:gd name="T66" fmla="*/ 2147483647 w 114"/>
                <a:gd name="T67" fmla="*/ 2147483647 h 142"/>
                <a:gd name="T68" fmla="*/ 2147483647 w 114"/>
                <a:gd name="T69" fmla="*/ 2147483647 h 142"/>
                <a:gd name="T70" fmla="*/ 2147483647 w 114"/>
                <a:gd name="T71" fmla="*/ 2147483647 h 142"/>
                <a:gd name="T72" fmla="*/ 2147483647 w 114"/>
                <a:gd name="T73" fmla="*/ 2147483647 h 142"/>
                <a:gd name="T74" fmla="*/ 2147483647 w 114"/>
                <a:gd name="T75" fmla="*/ 2147483647 h 142"/>
                <a:gd name="T76" fmla="*/ 2147483647 w 114"/>
                <a:gd name="T77" fmla="*/ 2147483647 h 142"/>
                <a:gd name="T78" fmla="*/ 2147483647 w 114"/>
                <a:gd name="T79" fmla="*/ 2147483647 h 142"/>
                <a:gd name="T80" fmla="*/ 2147483647 w 114"/>
                <a:gd name="T81" fmla="*/ 2147483647 h 1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142"/>
                <a:gd name="T125" fmla="*/ 114 w 114"/>
                <a:gd name="T126" fmla="*/ 142 h 1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142">
                  <a:moveTo>
                    <a:pt x="8" y="142"/>
                  </a:moveTo>
                  <a:lnTo>
                    <a:pt x="2" y="140"/>
                  </a:lnTo>
                  <a:lnTo>
                    <a:pt x="0" y="136"/>
                  </a:lnTo>
                  <a:lnTo>
                    <a:pt x="0" y="132"/>
                  </a:lnTo>
                  <a:lnTo>
                    <a:pt x="2" y="130"/>
                  </a:lnTo>
                  <a:lnTo>
                    <a:pt x="8" y="130"/>
                  </a:lnTo>
                  <a:lnTo>
                    <a:pt x="14" y="126"/>
                  </a:lnTo>
                  <a:lnTo>
                    <a:pt x="20" y="124"/>
                  </a:lnTo>
                  <a:lnTo>
                    <a:pt x="24" y="118"/>
                  </a:lnTo>
                  <a:lnTo>
                    <a:pt x="26" y="112"/>
                  </a:lnTo>
                  <a:lnTo>
                    <a:pt x="18" y="106"/>
                  </a:lnTo>
                  <a:lnTo>
                    <a:pt x="14" y="102"/>
                  </a:lnTo>
                  <a:lnTo>
                    <a:pt x="14" y="98"/>
                  </a:lnTo>
                  <a:lnTo>
                    <a:pt x="16" y="94"/>
                  </a:lnTo>
                  <a:lnTo>
                    <a:pt x="18" y="92"/>
                  </a:lnTo>
                  <a:lnTo>
                    <a:pt x="20" y="90"/>
                  </a:lnTo>
                  <a:lnTo>
                    <a:pt x="22" y="90"/>
                  </a:lnTo>
                  <a:lnTo>
                    <a:pt x="28" y="90"/>
                  </a:lnTo>
                  <a:lnTo>
                    <a:pt x="34" y="88"/>
                  </a:lnTo>
                  <a:lnTo>
                    <a:pt x="38" y="84"/>
                  </a:lnTo>
                  <a:lnTo>
                    <a:pt x="44" y="76"/>
                  </a:lnTo>
                  <a:lnTo>
                    <a:pt x="48" y="74"/>
                  </a:lnTo>
                  <a:lnTo>
                    <a:pt x="52" y="68"/>
                  </a:lnTo>
                  <a:lnTo>
                    <a:pt x="56" y="58"/>
                  </a:lnTo>
                  <a:lnTo>
                    <a:pt x="58" y="48"/>
                  </a:lnTo>
                  <a:lnTo>
                    <a:pt x="62" y="38"/>
                  </a:lnTo>
                  <a:lnTo>
                    <a:pt x="58" y="36"/>
                  </a:lnTo>
                  <a:lnTo>
                    <a:pt x="56" y="32"/>
                  </a:lnTo>
                  <a:lnTo>
                    <a:pt x="56" y="26"/>
                  </a:lnTo>
                  <a:lnTo>
                    <a:pt x="56" y="24"/>
                  </a:lnTo>
                  <a:lnTo>
                    <a:pt x="58" y="22"/>
                  </a:lnTo>
                  <a:lnTo>
                    <a:pt x="56" y="18"/>
                  </a:lnTo>
                  <a:lnTo>
                    <a:pt x="56" y="16"/>
                  </a:lnTo>
                  <a:lnTo>
                    <a:pt x="58" y="6"/>
                  </a:lnTo>
                  <a:lnTo>
                    <a:pt x="60" y="2"/>
                  </a:lnTo>
                  <a:lnTo>
                    <a:pt x="62" y="0"/>
                  </a:lnTo>
                  <a:lnTo>
                    <a:pt x="66" y="6"/>
                  </a:lnTo>
                  <a:lnTo>
                    <a:pt x="70" y="10"/>
                  </a:lnTo>
                  <a:lnTo>
                    <a:pt x="74" y="16"/>
                  </a:lnTo>
                  <a:lnTo>
                    <a:pt x="76" y="22"/>
                  </a:lnTo>
                  <a:lnTo>
                    <a:pt x="76" y="26"/>
                  </a:lnTo>
                  <a:lnTo>
                    <a:pt x="74" y="28"/>
                  </a:lnTo>
                  <a:lnTo>
                    <a:pt x="70" y="30"/>
                  </a:lnTo>
                  <a:lnTo>
                    <a:pt x="68" y="34"/>
                  </a:lnTo>
                  <a:lnTo>
                    <a:pt x="68" y="38"/>
                  </a:lnTo>
                  <a:lnTo>
                    <a:pt x="66" y="42"/>
                  </a:lnTo>
                  <a:lnTo>
                    <a:pt x="64" y="48"/>
                  </a:lnTo>
                  <a:lnTo>
                    <a:pt x="66" y="50"/>
                  </a:lnTo>
                  <a:lnTo>
                    <a:pt x="68" y="52"/>
                  </a:lnTo>
                  <a:lnTo>
                    <a:pt x="72" y="50"/>
                  </a:lnTo>
                  <a:lnTo>
                    <a:pt x="74" y="48"/>
                  </a:lnTo>
                  <a:lnTo>
                    <a:pt x="80" y="42"/>
                  </a:lnTo>
                  <a:lnTo>
                    <a:pt x="80" y="44"/>
                  </a:lnTo>
                  <a:lnTo>
                    <a:pt x="80" y="48"/>
                  </a:lnTo>
                  <a:lnTo>
                    <a:pt x="78" y="52"/>
                  </a:lnTo>
                  <a:lnTo>
                    <a:pt x="76" y="56"/>
                  </a:lnTo>
                  <a:lnTo>
                    <a:pt x="76" y="60"/>
                  </a:lnTo>
                  <a:lnTo>
                    <a:pt x="78" y="66"/>
                  </a:lnTo>
                  <a:lnTo>
                    <a:pt x="82" y="68"/>
                  </a:lnTo>
                  <a:lnTo>
                    <a:pt x="84" y="70"/>
                  </a:lnTo>
                  <a:lnTo>
                    <a:pt x="90" y="68"/>
                  </a:lnTo>
                  <a:lnTo>
                    <a:pt x="96" y="66"/>
                  </a:lnTo>
                  <a:lnTo>
                    <a:pt x="100" y="64"/>
                  </a:lnTo>
                  <a:lnTo>
                    <a:pt x="104" y="62"/>
                  </a:lnTo>
                  <a:lnTo>
                    <a:pt x="110" y="64"/>
                  </a:lnTo>
                  <a:lnTo>
                    <a:pt x="112" y="66"/>
                  </a:lnTo>
                  <a:lnTo>
                    <a:pt x="114" y="68"/>
                  </a:lnTo>
                  <a:lnTo>
                    <a:pt x="112" y="70"/>
                  </a:lnTo>
                  <a:lnTo>
                    <a:pt x="110" y="74"/>
                  </a:lnTo>
                  <a:lnTo>
                    <a:pt x="104" y="76"/>
                  </a:lnTo>
                  <a:lnTo>
                    <a:pt x="86" y="94"/>
                  </a:lnTo>
                  <a:lnTo>
                    <a:pt x="82" y="96"/>
                  </a:lnTo>
                  <a:lnTo>
                    <a:pt x="78" y="94"/>
                  </a:lnTo>
                  <a:lnTo>
                    <a:pt x="74" y="94"/>
                  </a:lnTo>
                  <a:lnTo>
                    <a:pt x="70" y="94"/>
                  </a:lnTo>
                  <a:lnTo>
                    <a:pt x="62" y="100"/>
                  </a:lnTo>
                  <a:lnTo>
                    <a:pt x="58" y="106"/>
                  </a:lnTo>
                  <a:lnTo>
                    <a:pt x="48" y="116"/>
                  </a:lnTo>
                  <a:lnTo>
                    <a:pt x="34" y="128"/>
                  </a:lnTo>
                  <a:lnTo>
                    <a:pt x="20" y="138"/>
                  </a:lnTo>
                  <a:lnTo>
                    <a:pt x="14" y="140"/>
                  </a:lnTo>
                  <a:lnTo>
                    <a:pt x="8" y="142"/>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01" name="Freeform 802">
              <a:extLst>
                <a:ext uri="{FF2B5EF4-FFF2-40B4-BE49-F238E27FC236}">
                  <a16:creationId xmlns:a16="http://schemas.microsoft.com/office/drawing/2014/main" id="{A87BCA0E-2F6A-4D54-8BB7-01210FA88802}"/>
                </a:ext>
              </a:extLst>
            </p:cNvPr>
            <p:cNvSpPr>
              <a:spLocks/>
            </p:cNvSpPr>
            <p:nvPr/>
          </p:nvSpPr>
          <p:spPr bwMode="gray">
            <a:xfrm>
              <a:off x="4171103" y="1649354"/>
              <a:ext cx="42976" cy="90768"/>
            </a:xfrm>
            <a:custGeom>
              <a:avLst/>
              <a:gdLst>
                <a:gd name="T0" fmla="*/ 2147483647 w 38"/>
                <a:gd name="T1" fmla="*/ 2147483647 h 74"/>
                <a:gd name="T2" fmla="*/ 2147483647 w 38"/>
                <a:gd name="T3" fmla="*/ 2147483647 h 74"/>
                <a:gd name="T4" fmla="*/ 2147483647 w 38"/>
                <a:gd name="T5" fmla="*/ 2147483647 h 74"/>
                <a:gd name="T6" fmla="*/ 2147483647 w 38"/>
                <a:gd name="T7" fmla="*/ 2147483647 h 74"/>
                <a:gd name="T8" fmla="*/ 2147483647 w 38"/>
                <a:gd name="T9" fmla="*/ 2147483647 h 74"/>
                <a:gd name="T10" fmla="*/ 2147483647 w 38"/>
                <a:gd name="T11" fmla="*/ 2147483647 h 74"/>
                <a:gd name="T12" fmla="*/ 2147483647 w 38"/>
                <a:gd name="T13" fmla="*/ 2147483647 h 74"/>
                <a:gd name="T14" fmla="*/ 2147483647 w 38"/>
                <a:gd name="T15" fmla="*/ 2147483647 h 74"/>
                <a:gd name="T16" fmla="*/ 2147483647 w 38"/>
                <a:gd name="T17" fmla="*/ 2147483647 h 74"/>
                <a:gd name="T18" fmla="*/ 2147483647 w 38"/>
                <a:gd name="T19" fmla="*/ 2147483647 h 74"/>
                <a:gd name="T20" fmla="*/ 0 w 38"/>
                <a:gd name="T21" fmla="*/ 2147483647 h 74"/>
                <a:gd name="T22" fmla="*/ 2147483647 w 38"/>
                <a:gd name="T23" fmla="*/ 2147483647 h 74"/>
                <a:gd name="T24" fmla="*/ 2147483647 w 38"/>
                <a:gd name="T25" fmla="*/ 2147483647 h 74"/>
                <a:gd name="T26" fmla="*/ 2147483647 w 38"/>
                <a:gd name="T27" fmla="*/ 2147483647 h 74"/>
                <a:gd name="T28" fmla="*/ 2147483647 w 38"/>
                <a:gd name="T29" fmla="*/ 0 h 74"/>
                <a:gd name="T30" fmla="*/ 2147483647 w 38"/>
                <a:gd name="T31" fmla="*/ 2147483647 h 74"/>
                <a:gd name="T32" fmla="*/ 2147483647 w 38"/>
                <a:gd name="T33" fmla="*/ 2147483647 h 74"/>
                <a:gd name="T34" fmla="*/ 2147483647 w 38"/>
                <a:gd name="T35" fmla="*/ 2147483647 h 74"/>
                <a:gd name="T36" fmla="*/ 2147483647 w 38"/>
                <a:gd name="T37" fmla="*/ 2147483647 h 74"/>
                <a:gd name="T38" fmla="*/ 2147483647 w 38"/>
                <a:gd name="T39" fmla="*/ 2147483647 h 74"/>
                <a:gd name="T40" fmla="*/ 2147483647 w 38"/>
                <a:gd name="T41" fmla="*/ 2147483647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74"/>
                <a:gd name="T65" fmla="*/ 38 w 38"/>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74">
                  <a:moveTo>
                    <a:pt x="38" y="56"/>
                  </a:moveTo>
                  <a:lnTo>
                    <a:pt x="36" y="62"/>
                  </a:lnTo>
                  <a:lnTo>
                    <a:pt x="32" y="68"/>
                  </a:lnTo>
                  <a:lnTo>
                    <a:pt x="24" y="72"/>
                  </a:lnTo>
                  <a:lnTo>
                    <a:pt x="18" y="74"/>
                  </a:lnTo>
                  <a:lnTo>
                    <a:pt x="12" y="72"/>
                  </a:lnTo>
                  <a:lnTo>
                    <a:pt x="8" y="68"/>
                  </a:lnTo>
                  <a:lnTo>
                    <a:pt x="6" y="64"/>
                  </a:lnTo>
                  <a:lnTo>
                    <a:pt x="4" y="58"/>
                  </a:lnTo>
                  <a:lnTo>
                    <a:pt x="2" y="46"/>
                  </a:lnTo>
                  <a:lnTo>
                    <a:pt x="0" y="36"/>
                  </a:lnTo>
                  <a:lnTo>
                    <a:pt x="2" y="26"/>
                  </a:lnTo>
                  <a:lnTo>
                    <a:pt x="4" y="18"/>
                  </a:lnTo>
                  <a:lnTo>
                    <a:pt x="6" y="10"/>
                  </a:lnTo>
                  <a:lnTo>
                    <a:pt x="8" y="0"/>
                  </a:lnTo>
                  <a:lnTo>
                    <a:pt x="14" y="2"/>
                  </a:lnTo>
                  <a:lnTo>
                    <a:pt x="18" y="8"/>
                  </a:lnTo>
                  <a:lnTo>
                    <a:pt x="28" y="22"/>
                  </a:lnTo>
                  <a:lnTo>
                    <a:pt x="36" y="38"/>
                  </a:lnTo>
                  <a:lnTo>
                    <a:pt x="38" y="46"/>
                  </a:lnTo>
                  <a:lnTo>
                    <a:pt x="38" y="56"/>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402" name="Freeform 803">
              <a:extLst>
                <a:ext uri="{FF2B5EF4-FFF2-40B4-BE49-F238E27FC236}">
                  <a16:creationId xmlns:a16="http://schemas.microsoft.com/office/drawing/2014/main" id="{7301CE4B-F0AC-4C6A-8589-92E1B8BBD59F}"/>
                </a:ext>
              </a:extLst>
            </p:cNvPr>
            <p:cNvSpPr>
              <a:spLocks/>
            </p:cNvSpPr>
            <p:nvPr/>
          </p:nvSpPr>
          <p:spPr bwMode="gray">
            <a:xfrm>
              <a:off x="4916027" y="948289"/>
              <a:ext cx="76403" cy="103906"/>
            </a:xfrm>
            <a:custGeom>
              <a:avLst/>
              <a:gdLst>
                <a:gd name="T0" fmla="*/ 2147483647 w 68"/>
                <a:gd name="T1" fmla="*/ 0 h 84"/>
                <a:gd name="T2" fmla="*/ 2147483647 w 68"/>
                <a:gd name="T3" fmla="*/ 2147483647 h 84"/>
                <a:gd name="T4" fmla="*/ 2147483647 w 68"/>
                <a:gd name="T5" fmla="*/ 2147483647 h 84"/>
                <a:gd name="T6" fmla="*/ 2147483647 w 68"/>
                <a:gd name="T7" fmla="*/ 2147483647 h 84"/>
                <a:gd name="T8" fmla="*/ 2147483647 w 68"/>
                <a:gd name="T9" fmla="*/ 2147483647 h 84"/>
                <a:gd name="T10" fmla="*/ 0 w 68"/>
                <a:gd name="T11" fmla="*/ 2147483647 h 84"/>
                <a:gd name="T12" fmla="*/ 0 w 68"/>
                <a:gd name="T13" fmla="*/ 2147483647 h 84"/>
                <a:gd name="T14" fmla="*/ 2147483647 w 68"/>
                <a:gd name="T15" fmla="*/ 2147483647 h 84"/>
                <a:gd name="T16" fmla="*/ 2147483647 w 68"/>
                <a:gd name="T17" fmla="*/ 2147483647 h 84"/>
                <a:gd name="T18" fmla="*/ 2147483647 w 68"/>
                <a:gd name="T19" fmla="*/ 2147483647 h 84"/>
                <a:gd name="T20" fmla="*/ 2147483647 w 68"/>
                <a:gd name="T21" fmla="*/ 2147483647 h 84"/>
                <a:gd name="T22" fmla="*/ 2147483647 w 68"/>
                <a:gd name="T23" fmla="*/ 2147483647 h 84"/>
                <a:gd name="T24" fmla="*/ 2147483647 w 68"/>
                <a:gd name="T25" fmla="*/ 2147483647 h 84"/>
                <a:gd name="T26" fmla="*/ 2147483647 w 68"/>
                <a:gd name="T27" fmla="*/ 2147483647 h 84"/>
                <a:gd name="T28" fmla="*/ 2147483647 w 68"/>
                <a:gd name="T29" fmla="*/ 2147483647 h 84"/>
                <a:gd name="T30" fmla="*/ 2147483647 w 68"/>
                <a:gd name="T31" fmla="*/ 2147483647 h 84"/>
                <a:gd name="T32" fmla="*/ 2147483647 w 68"/>
                <a:gd name="T33" fmla="*/ 2147483647 h 84"/>
                <a:gd name="T34" fmla="*/ 2147483647 w 68"/>
                <a:gd name="T35" fmla="*/ 2147483647 h 84"/>
                <a:gd name="T36" fmla="*/ 2147483647 w 68"/>
                <a:gd name="T37" fmla="*/ 2147483647 h 84"/>
                <a:gd name="T38" fmla="*/ 2147483647 w 68"/>
                <a:gd name="T39" fmla="*/ 2147483647 h 84"/>
                <a:gd name="T40" fmla="*/ 2147483647 w 68"/>
                <a:gd name="T41" fmla="*/ 2147483647 h 84"/>
                <a:gd name="T42" fmla="*/ 2147483647 w 68"/>
                <a:gd name="T43" fmla="*/ 2147483647 h 84"/>
                <a:gd name="T44" fmla="*/ 2147483647 w 68"/>
                <a:gd name="T45" fmla="*/ 2147483647 h 84"/>
                <a:gd name="T46" fmla="*/ 2147483647 w 68"/>
                <a:gd name="T47" fmla="*/ 2147483647 h 84"/>
                <a:gd name="T48" fmla="*/ 2147483647 w 68"/>
                <a:gd name="T49" fmla="*/ 0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84"/>
                <a:gd name="T77" fmla="*/ 68 w 68"/>
                <a:gd name="T78" fmla="*/ 84 h 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84">
                  <a:moveTo>
                    <a:pt x="16" y="0"/>
                  </a:moveTo>
                  <a:lnTo>
                    <a:pt x="18" y="4"/>
                  </a:lnTo>
                  <a:lnTo>
                    <a:pt x="18" y="6"/>
                  </a:lnTo>
                  <a:lnTo>
                    <a:pt x="16" y="10"/>
                  </a:lnTo>
                  <a:lnTo>
                    <a:pt x="12" y="12"/>
                  </a:lnTo>
                  <a:lnTo>
                    <a:pt x="0" y="12"/>
                  </a:lnTo>
                  <a:lnTo>
                    <a:pt x="0" y="16"/>
                  </a:lnTo>
                  <a:lnTo>
                    <a:pt x="2" y="20"/>
                  </a:lnTo>
                  <a:lnTo>
                    <a:pt x="4" y="24"/>
                  </a:lnTo>
                  <a:lnTo>
                    <a:pt x="6" y="32"/>
                  </a:lnTo>
                  <a:lnTo>
                    <a:pt x="8" y="46"/>
                  </a:lnTo>
                  <a:lnTo>
                    <a:pt x="14" y="62"/>
                  </a:lnTo>
                  <a:lnTo>
                    <a:pt x="22" y="78"/>
                  </a:lnTo>
                  <a:lnTo>
                    <a:pt x="26" y="82"/>
                  </a:lnTo>
                  <a:lnTo>
                    <a:pt x="32" y="84"/>
                  </a:lnTo>
                  <a:lnTo>
                    <a:pt x="42" y="82"/>
                  </a:lnTo>
                  <a:lnTo>
                    <a:pt x="54" y="78"/>
                  </a:lnTo>
                  <a:lnTo>
                    <a:pt x="64" y="72"/>
                  </a:lnTo>
                  <a:lnTo>
                    <a:pt x="68" y="68"/>
                  </a:lnTo>
                  <a:lnTo>
                    <a:pt x="68" y="64"/>
                  </a:lnTo>
                  <a:lnTo>
                    <a:pt x="68" y="56"/>
                  </a:lnTo>
                  <a:lnTo>
                    <a:pt x="62" y="48"/>
                  </a:lnTo>
                  <a:lnTo>
                    <a:pt x="56" y="38"/>
                  </a:lnTo>
                  <a:lnTo>
                    <a:pt x="48" y="30"/>
                  </a:lnTo>
                  <a:lnTo>
                    <a:pt x="16" y="0"/>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03" name="Freeform 804">
              <a:extLst>
                <a:ext uri="{FF2B5EF4-FFF2-40B4-BE49-F238E27FC236}">
                  <a16:creationId xmlns:a16="http://schemas.microsoft.com/office/drawing/2014/main" id="{9576E9A9-1836-49F3-9AEF-E17B0F279B19}"/>
                </a:ext>
              </a:extLst>
            </p:cNvPr>
            <p:cNvSpPr>
              <a:spLocks/>
            </p:cNvSpPr>
            <p:nvPr/>
          </p:nvSpPr>
          <p:spPr bwMode="gray">
            <a:xfrm>
              <a:off x="4849175" y="845577"/>
              <a:ext cx="89535" cy="123015"/>
            </a:xfrm>
            <a:custGeom>
              <a:avLst/>
              <a:gdLst>
                <a:gd name="T0" fmla="*/ 2147483647 w 80"/>
                <a:gd name="T1" fmla="*/ 2147483647 h 100"/>
                <a:gd name="T2" fmla="*/ 2147483647 w 80"/>
                <a:gd name="T3" fmla="*/ 2147483647 h 100"/>
                <a:gd name="T4" fmla="*/ 2147483647 w 80"/>
                <a:gd name="T5" fmla="*/ 2147483647 h 100"/>
                <a:gd name="T6" fmla="*/ 2147483647 w 80"/>
                <a:gd name="T7" fmla="*/ 2147483647 h 100"/>
                <a:gd name="T8" fmla="*/ 2147483647 w 80"/>
                <a:gd name="T9" fmla="*/ 2147483647 h 100"/>
                <a:gd name="T10" fmla="*/ 2147483647 w 80"/>
                <a:gd name="T11" fmla="*/ 2147483647 h 100"/>
                <a:gd name="T12" fmla="*/ 2147483647 w 80"/>
                <a:gd name="T13" fmla="*/ 2147483647 h 100"/>
                <a:gd name="T14" fmla="*/ 2147483647 w 80"/>
                <a:gd name="T15" fmla="*/ 2147483647 h 100"/>
                <a:gd name="T16" fmla="*/ 2147483647 w 80"/>
                <a:gd name="T17" fmla="*/ 2147483647 h 100"/>
                <a:gd name="T18" fmla="*/ 2147483647 w 80"/>
                <a:gd name="T19" fmla="*/ 2147483647 h 100"/>
                <a:gd name="T20" fmla="*/ 2147483647 w 80"/>
                <a:gd name="T21" fmla="*/ 2147483647 h 100"/>
                <a:gd name="T22" fmla="*/ 2147483647 w 80"/>
                <a:gd name="T23" fmla="*/ 2147483647 h 100"/>
                <a:gd name="T24" fmla="*/ 2147483647 w 80"/>
                <a:gd name="T25" fmla="*/ 2147483647 h 100"/>
                <a:gd name="T26" fmla="*/ 2147483647 w 80"/>
                <a:gd name="T27" fmla="*/ 2147483647 h 100"/>
                <a:gd name="T28" fmla="*/ 2147483647 w 80"/>
                <a:gd name="T29" fmla="*/ 2147483647 h 100"/>
                <a:gd name="T30" fmla="*/ 2147483647 w 80"/>
                <a:gd name="T31" fmla="*/ 0 h 100"/>
                <a:gd name="T32" fmla="*/ 2147483647 w 80"/>
                <a:gd name="T33" fmla="*/ 2147483647 h 100"/>
                <a:gd name="T34" fmla="*/ 2147483647 w 80"/>
                <a:gd name="T35" fmla="*/ 2147483647 h 100"/>
                <a:gd name="T36" fmla="*/ 2147483647 w 80"/>
                <a:gd name="T37" fmla="*/ 2147483647 h 100"/>
                <a:gd name="T38" fmla="*/ 2147483647 w 80"/>
                <a:gd name="T39" fmla="*/ 2147483647 h 100"/>
                <a:gd name="T40" fmla="*/ 2147483647 w 80"/>
                <a:gd name="T41" fmla="*/ 2147483647 h 100"/>
                <a:gd name="T42" fmla="*/ 2147483647 w 80"/>
                <a:gd name="T43" fmla="*/ 2147483647 h 100"/>
                <a:gd name="T44" fmla="*/ 2147483647 w 80"/>
                <a:gd name="T45" fmla="*/ 2147483647 h 100"/>
                <a:gd name="T46" fmla="*/ 2147483647 w 80"/>
                <a:gd name="T47" fmla="*/ 2147483647 h 100"/>
                <a:gd name="T48" fmla="*/ 2147483647 w 80"/>
                <a:gd name="T49" fmla="*/ 2147483647 h 100"/>
                <a:gd name="T50" fmla="*/ 2147483647 w 80"/>
                <a:gd name="T51" fmla="*/ 2147483647 h 100"/>
                <a:gd name="T52" fmla="*/ 2147483647 w 80"/>
                <a:gd name="T53" fmla="*/ 2147483647 h 100"/>
                <a:gd name="T54" fmla="*/ 2147483647 w 80"/>
                <a:gd name="T55" fmla="*/ 2147483647 h 100"/>
                <a:gd name="T56" fmla="*/ 2147483647 w 80"/>
                <a:gd name="T57" fmla="*/ 2147483647 h 100"/>
                <a:gd name="T58" fmla="*/ 2147483647 w 80"/>
                <a:gd name="T59" fmla="*/ 2147483647 h 100"/>
                <a:gd name="T60" fmla="*/ 0 w 80"/>
                <a:gd name="T61" fmla="*/ 2147483647 h 100"/>
                <a:gd name="T62" fmla="*/ 2147483647 w 80"/>
                <a:gd name="T63" fmla="*/ 2147483647 h 100"/>
                <a:gd name="T64" fmla="*/ 2147483647 w 80"/>
                <a:gd name="T65" fmla="*/ 2147483647 h 100"/>
                <a:gd name="T66" fmla="*/ 2147483647 w 80"/>
                <a:gd name="T67" fmla="*/ 2147483647 h 100"/>
                <a:gd name="T68" fmla="*/ 2147483647 w 80"/>
                <a:gd name="T69" fmla="*/ 2147483647 h 100"/>
                <a:gd name="T70" fmla="*/ 2147483647 w 80"/>
                <a:gd name="T71" fmla="*/ 2147483647 h 100"/>
                <a:gd name="T72" fmla="*/ 2147483647 w 80"/>
                <a:gd name="T73" fmla="*/ 2147483647 h 100"/>
                <a:gd name="T74" fmla="*/ 2147483647 w 80"/>
                <a:gd name="T75" fmla="*/ 2147483647 h 100"/>
                <a:gd name="T76" fmla="*/ 2147483647 w 80"/>
                <a:gd name="T77" fmla="*/ 2147483647 h 100"/>
                <a:gd name="T78" fmla="*/ 2147483647 w 80"/>
                <a:gd name="T79" fmla="*/ 2147483647 h 100"/>
                <a:gd name="T80" fmla="*/ 2147483647 w 80"/>
                <a:gd name="T81" fmla="*/ 2147483647 h 100"/>
                <a:gd name="T82" fmla="*/ 2147483647 w 80"/>
                <a:gd name="T83" fmla="*/ 2147483647 h 100"/>
                <a:gd name="T84" fmla="*/ 2147483647 w 80"/>
                <a:gd name="T85" fmla="*/ 2147483647 h 100"/>
                <a:gd name="T86" fmla="*/ 2147483647 w 80"/>
                <a:gd name="T87" fmla="*/ 2147483647 h 100"/>
                <a:gd name="T88" fmla="*/ 2147483647 w 80"/>
                <a:gd name="T89" fmla="*/ 2147483647 h 100"/>
                <a:gd name="T90" fmla="*/ 2147483647 w 80"/>
                <a:gd name="T91" fmla="*/ 2147483647 h 100"/>
                <a:gd name="T92" fmla="*/ 2147483647 w 80"/>
                <a:gd name="T93" fmla="*/ 2147483647 h 100"/>
                <a:gd name="T94" fmla="*/ 2147483647 w 80"/>
                <a:gd name="T95" fmla="*/ 2147483647 h 1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
                <a:gd name="T145" fmla="*/ 0 h 100"/>
                <a:gd name="T146" fmla="*/ 80 w 80"/>
                <a:gd name="T147" fmla="*/ 100 h 1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 h="100">
                  <a:moveTo>
                    <a:pt x="74" y="84"/>
                  </a:moveTo>
                  <a:lnTo>
                    <a:pt x="66" y="76"/>
                  </a:lnTo>
                  <a:lnTo>
                    <a:pt x="58" y="70"/>
                  </a:lnTo>
                  <a:lnTo>
                    <a:pt x="60" y="66"/>
                  </a:lnTo>
                  <a:lnTo>
                    <a:pt x="62" y="64"/>
                  </a:lnTo>
                  <a:lnTo>
                    <a:pt x="70" y="58"/>
                  </a:lnTo>
                  <a:lnTo>
                    <a:pt x="78" y="54"/>
                  </a:lnTo>
                  <a:lnTo>
                    <a:pt x="80" y="50"/>
                  </a:lnTo>
                  <a:lnTo>
                    <a:pt x="80" y="46"/>
                  </a:lnTo>
                  <a:lnTo>
                    <a:pt x="80" y="40"/>
                  </a:lnTo>
                  <a:lnTo>
                    <a:pt x="78" y="36"/>
                  </a:lnTo>
                  <a:lnTo>
                    <a:pt x="74" y="32"/>
                  </a:lnTo>
                  <a:lnTo>
                    <a:pt x="74" y="26"/>
                  </a:lnTo>
                  <a:lnTo>
                    <a:pt x="74" y="18"/>
                  </a:lnTo>
                  <a:lnTo>
                    <a:pt x="78" y="10"/>
                  </a:lnTo>
                  <a:lnTo>
                    <a:pt x="74" y="0"/>
                  </a:lnTo>
                  <a:lnTo>
                    <a:pt x="74" y="4"/>
                  </a:lnTo>
                  <a:lnTo>
                    <a:pt x="70" y="6"/>
                  </a:lnTo>
                  <a:lnTo>
                    <a:pt x="66" y="8"/>
                  </a:lnTo>
                  <a:lnTo>
                    <a:pt x="62" y="6"/>
                  </a:lnTo>
                  <a:lnTo>
                    <a:pt x="58" y="2"/>
                  </a:lnTo>
                  <a:lnTo>
                    <a:pt x="50" y="14"/>
                  </a:lnTo>
                  <a:lnTo>
                    <a:pt x="46" y="20"/>
                  </a:lnTo>
                  <a:lnTo>
                    <a:pt x="44" y="24"/>
                  </a:lnTo>
                  <a:lnTo>
                    <a:pt x="46" y="30"/>
                  </a:lnTo>
                  <a:lnTo>
                    <a:pt x="34" y="30"/>
                  </a:lnTo>
                  <a:lnTo>
                    <a:pt x="28" y="28"/>
                  </a:lnTo>
                  <a:lnTo>
                    <a:pt x="24" y="26"/>
                  </a:lnTo>
                  <a:lnTo>
                    <a:pt x="12" y="40"/>
                  </a:lnTo>
                  <a:lnTo>
                    <a:pt x="4" y="52"/>
                  </a:lnTo>
                  <a:lnTo>
                    <a:pt x="0" y="60"/>
                  </a:lnTo>
                  <a:lnTo>
                    <a:pt x="10" y="62"/>
                  </a:lnTo>
                  <a:lnTo>
                    <a:pt x="18" y="66"/>
                  </a:lnTo>
                  <a:lnTo>
                    <a:pt x="26" y="76"/>
                  </a:lnTo>
                  <a:lnTo>
                    <a:pt x="30" y="86"/>
                  </a:lnTo>
                  <a:lnTo>
                    <a:pt x="26" y="90"/>
                  </a:lnTo>
                  <a:lnTo>
                    <a:pt x="26" y="94"/>
                  </a:lnTo>
                  <a:lnTo>
                    <a:pt x="28" y="96"/>
                  </a:lnTo>
                  <a:lnTo>
                    <a:pt x="34" y="98"/>
                  </a:lnTo>
                  <a:lnTo>
                    <a:pt x="48" y="98"/>
                  </a:lnTo>
                  <a:lnTo>
                    <a:pt x="60" y="100"/>
                  </a:lnTo>
                  <a:lnTo>
                    <a:pt x="60" y="96"/>
                  </a:lnTo>
                  <a:lnTo>
                    <a:pt x="72" y="96"/>
                  </a:lnTo>
                  <a:lnTo>
                    <a:pt x="76" y="94"/>
                  </a:lnTo>
                  <a:lnTo>
                    <a:pt x="78" y="90"/>
                  </a:lnTo>
                  <a:lnTo>
                    <a:pt x="78" y="88"/>
                  </a:lnTo>
                  <a:lnTo>
                    <a:pt x="76" y="84"/>
                  </a:lnTo>
                  <a:lnTo>
                    <a:pt x="74" y="84"/>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04" name="Freeform 805">
              <a:extLst>
                <a:ext uri="{FF2B5EF4-FFF2-40B4-BE49-F238E27FC236}">
                  <a16:creationId xmlns:a16="http://schemas.microsoft.com/office/drawing/2014/main" id="{B4F50E2C-8630-4B60-ACF6-ED0DF4A2BB0F}"/>
                </a:ext>
              </a:extLst>
            </p:cNvPr>
            <p:cNvSpPr>
              <a:spLocks/>
            </p:cNvSpPr>
            <p:nvPr/>
          </p:nvSpPr>
          <p:spPr bwMode="gray">
            <a:xfrm>
              <a:off x="3623153" y="1274338"/>
              <a:ext cx="144448" cy="199451"/>
            </a:xfrm>
            <a:custGeom>
              <a:avLst/>
              <a:gdLst>
                <a:gd name="T0" fmla="*/ 2147483647 w 130"/>
                <a:gd name="T1" fmla="*/ 2147483647 h 162"/>
                <a:gd name="T2" fmla="*/ 2147483647 w 130"/>
                <a:gd name="T3" fmla="*/ 2147483647 h 162"/>
                <a:gd name="T4" fmla="*/ 2147483647 w 130"/>
                <a:gd name="T5" fmla="*/ 2147483647 h 162"/>
                <a:gd name="T6" fmla="*/ 2147483647 w 130"/>
                <a:gd name="T7" fmla="*/ 2147483647 h 162"/>
                <a:gd name="T8" fmla="*/ 2147483647 w 130"/>
                <a:gd name="T9" fmla="*/ 2147483647 h 162"/>
                <a:gd name="T10" fmla="*/ 2147483647 w 130"/>
                <a:gd name="T11" fmla="*/ 2147483647 h 162"/>
                <a:gd name="T12" fmla="*/ 2147483647 w 130"/>
                <a:gd name="T13" fmla="*/ 2147483647 h 162"/>
                <a:gd name="T14" fmla="*/ 2147483647 w 130"/>
                <a:gd name="T15" fmla="*/ 2147483647 h 162"/>
                <a:gd name="T16" fmla="*/ 2147483647 w 130"/>
                <a:gd name="T17" fmla="*/ 2147483647 h 162"/>
                <a:gd name="T18" fmla="*/ 2147483647 w 130"/>
                <a:gd name="T19" fmla="*/ 2147483647 h 162"/>
                <a:gd name="T20" fmla="*/ 2147483647 w 130"/>
                <a:gd name="T21" fmla="*/ 2147483647 h 162"/>
                <a:gd name="T22" fmla="*/ 2147483647 w 130"/>
                <a:gd name="T23" fmla="*/ 2147483647 h 162"/>
                <a:gd name="T24" fmla="*/ 2147483647 w 130"/>
                <a:gd name="T25" fmla="*/ 2147483647 h 162"/>
                <a:gd name="T26" fmla="*/ 2147483647 w 130"/>
                <a:gd name="T27" fmla="*/ 2147483647 h 162"/>
                <a:gd name="T28" fmla="*/ 2147483647 w 130"/>
                <a:gd name="T29" fmla="*/ 2147483647 h 162"/>
                <a:gd name="T30" fmla="*/ 2147483647 w 130"/>
                <a:gd name="T31" fmla="*/ 2147483647 h 162"/>
                <a:gd name="T32" fmla="*/ 2147483647 w 130"/>
                <a:gd name="T33" fmla="*/ 2147483647 h 162"/>
                <a:gd name="T34" fmla="*/ 2147483647 w 130"/>
                <a:gd name="T35" fmla="*/ 2147483647 h 162"/>
                <a:gd name="T36" fmla="*/ 2147483647 w 130"/>
                <a:gd name="T37" fmla="*/ 2147483647 h 162"/>
                <a:gd name="T38" fmla="*/ 2147483647 w 130"/>
                <a:gd name="T39" fmla="*/ 2147483647 h 162"/>
                <a:gd name="T40" fmla="*/ 2147483647 w 130"/>
                <a:gd name="T41" fmla="*/ 2147483647 h 162"/>
                <a:gd name="T42" fmla="*/ 2147483647 w 130"/>
                <a:gd name="T43" fmla="*/ 2147483647 h 162"/>
                <a:gd name="T44" fmla="*/ 2147483647 w 130"/>
                <a:gd name="T45" fmla="*/ 2147483647 h 162"/>
                <a:gd name="T46" fmla="*/ 2147483647 w 130"/>
                <a:gd name="T47" fmla="*/ 2147483647 h 162"/>
                <a:gd name="T48" fmla="*/ 2147483647 w 130"/>
                <a:gd name="T49" fmla="*/ 2147483647 h 162"/>
                <a:gd name="T50" fmla="*/ 2147483647 w 130"/>
                <a:gd name="T51" fmla="*/ 2147483647 h 162"/>
                <a:gd name="T52" fmla="*/ 2147483647 w 130"/>
                <a:gd name="T53" fmla="*/ 2147483647 h 162"/>
                <a:gd name="T54" fmla="*/ 2147483647 w 130"/>
                <a:gd name="T55" fmla="*/ 2147483647 h 162"/>
                <a:gd name="T56" fmla="*/ 2147483647 w 130"/>
                <a:gd name="T57" fmla="*/ 2147483647 h 162"/>
                <a:gd name="T58" fmla="*/ 2147483647 w 130"/>
                <a:gd name="T59" fmla="*/ 2147483647 h 162"/>
                <a:gd name="T60" fmla="*/ 2147483647 w 130"/>
                <a:gd name="T61" fmla="*/ 2147483647 h 162"/>
                <a:gd name="T62" fmla="*/ 2147483647 w 130"/>
                <a:gd name="T63" fmla="*/ 2147483647 h 162"/>
                <a:gd name="T64" fmla="*/ 2147483647 w 130"/>
                <a:gd name="T65" fmla="*/ 2147483647 h 162"/>
                <a:gd name="T66" fmla="*/ 0 w 130"/>
                <a:gd name="T67" fmla="*/ 2147483647 h 162"/>
                <a:gd name="T68" fmla="*/ 0 w 130"/>
                <a:gd name="T69" fmla="*/ 2147483647 h 162"/>
                <a:gd name="T70" fmla="*/ 2147483647 w 130"/>
                <a:gd name="T71" fmla="*/ 2147483647 h 162"/>
                <a:gd name="T72" fmla="*/ 2147483647 w 130"/>
                <a:gd name="T73" fmla="*/ 2147483647 h 162"/>
                <a:gd name="T74" fmla="*/ 2147483647 w 130"/>
                <a:gd name="T75" fmla="*/ 2147483647 h 162"/>
                <a:gd name="T76" fmla="*/ 2147483647 w 130"/>
                <a:gd name="T77" fmla="*/ 0 h 162"/>
                <a:gd name="T78" fmla="*/ 2147483647 w 130"/>
                <a:gd name="T79" fmla="*/ 2147483647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0"/>
                <a:gd name="T121" fmla="*/ 0 h 162"/>
                <a:gd name="T122" fmla="*/ 130 w 130"/>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0" h="162">
                  <a:moveTo>
                    <a:pt x="72" y="4"/>
                  </a:moveTo>
                  <a:lnTo>
                    <a:pt x="78" y="14"/>
                  </a:lnTo>
                  <a:lnTo>
                    <a:pt x="82" y="24"/>
                  </a:lnTo>
                  <a:lnTo>
                    <a:pt x="88" y="28"/>
                  </a:lnTo>
                  <a:lnTo>
                    <a:pt x="96" y="30"/>
                  </a:lnTo>
                  <a:lnTo>
                    <a:pt x="110" y="34"/>
                  </a:lnTo>
                  <a:lnTo>
                    <a:pt x="118" y="38"/>
                  </a:lnTo>
                  <a:lnTo>
                    <a:pt x="124" y="42"/>
                  </a:lnTo>
                  <a:lnTo>
                    <a:pt x="128" y="46"/>
                  </a:lnTo>
                  <a:lnTo>
                    <a:pt x="130" y="54"/>
                  </a:lnTo>
                  <a:lnTo>
                    <a:pt x="128" y="62"/>
                  </a:lnTo>
                  <a:lnTo>
                    <a:pt x="124" y="70"/>
                  </a:lnTo>
                  <a:lnTo>
                    <a:pt x="112" y="82"/>
                  </a:lnTo>
                  <a:lnTo>
                    <a:pt x="106" y="88"/>
                  </a:lnTo>
                  <a:lnTo>
                    <a:pt x="102" y="92"/>
                  </a:lnTo>
                  <a:lnTo>
                    <a:pt x="100" y="98"/>
                  </a:lnTo>
                  <a:lnTo>
                    <a:pt x="100" y="106"/>
                  </a:lnTo>
                  <a:lnTo>
                    <a:pt x="100" y="118"/>
                  </a:lnTo>
                  <a:lnTo>
                    <a:pt x="90" y="120"/>
                  </a:lnTo>
                  <a:lnTo>
                    <a:pt x="84" y="118"/>
                  </a:lnTo>
                  <a:lnTo>
                    <a:pt x="84" y="130"/>
                  </a:lnTo>
                  <a:lnTo>
                    <a:pt x="84" y="132"/>
                  </a:lnTo>
                  <a:lnTo>
                    <a:pt x="84" y="136"/>
                  </a:lnTo>
                  <a:lnTo>
                    <a:pt x="78" y="138"/>
                  </a:lnTo>
                  <a:lnTo>
                    <a:pt x="72" y="140"/>
                  </a:lnTo>
                  <a:lnTo>
                    <a:pt x="70" y="142"/>
                  </a:lnTo>
                  <a:lnTo>
                    <a:pt x="66" y="146"/>
                  </a:lnTo>
                  <a:lnTo>
                    <a:pt x="62" y="152"/>
                  </a:lnTo>
                  <a:lnTo>
                    <a:pt x="60" y="156"/>
                  </a:lnTo>
                  <a:lnTo>
                    <a:pt x="48" y="158"/>
                  </a:lnTo>
                  <a:lnTo>
                    <a:pt x="40" y="160"/>
                  </a:lnTo>
                  <a:lnTo>
                    <a:pt x="32" y="160"/>
                  </a:lnTo>
                  <a:lnTo>
                    <a:pt x="22" y="162"/>
                  </a:lnTo>
                  <a:lnTo>
                    <a:pt x="0" y="136"/>
                  </a:lnTo>
                  <a:lnTo>
                    <a:pt x="0" y="128"/>
                  </a:lnTo>
                  <a:lnTo>
                    <a:pt x="54" y="80"/>
                  </a:lnTo>
                  <a:lnTo>
                    <a:pt x="54" y="44"/>
                  </a:lnTo>
                  <a:lnTo>
                    <a:pt x="46" y="38"/>
                  </a:lnTo>
                  <a:lnTo>
                    <a:pt x="72" y="0"/>
                  </a:lnTo>
                  <a:lnTo>
                    <a:pt x="72" y="4"/>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05" name="Freeform 806">
              <a:extLst>
                <a:ext uri="{FF2B5EF4-FFF2-40B4-BE49-F238E27FC236}">
                  <a16:creationId xmlns:a16="http://schemas.microsoft.com/office/drawing/2014/main" id="{113AA089-2800-4B11-B70F-7283DE544C86}"/>
                </a:ext>
              </a:extLst>
            </p:cNvPr>
            <p:cNvSpPr>
              <a:spLocks/>
            </p:cNvSpPr>
            <p:nvPr/>
          </p:nvSpPr>
          <p:spPr bwMode="gray">
            <a:xfrm>
              <a:off x="3451247" y="1431988"/>
              <a:ext cx="195782" cy="139735"/>
            </a:xfrm>
            <a:custGeom>
              <a:avLst/>
              <a:gdLst>
                <a:gd name="T0" fmla="*/ 2147483647 w 176"/>
                <a:gd name="T1" fmla="*/ 2147483647 h 114"/>
                <a:gd name="T2" fmla="*/ 2147483647 w 176"/>
                <a:gd name="T3" fmla="*/ 2147483647 h 114"/>
                <a:gd name="T4" fmla="*/ 2147483647 w 176"/>
                <a:gd name="T5" fmla="*/ 0 h 114"/>
                <a:gd name="T6" fmla="*/ 2147483647 w 176"/>
                <a:gd name="T7" fmla="*/ 2147483647 h 114"/>
                <a:gd name="T8" fmla="*/ 2147483647 w 176"/>
                <a:gd name="T9" fmla="*/ 2147483647 h 114"/>
                <a:gd name="T10" fmla="*/ 2147483647 w 176"/>
                <a:gd name="T11" fmla="*/ 2147483647 h 114"/>
                <a:gd name="T12" fmla="*/ 2147483647 w 176"/>
                <a:gd name="T13" fmla="*/ 2147483647 h 114"/>
                <a:gd name="T14" fmla="*/ 2147483647 w 176"/>
                <a:gd name="T15" fmla="*/ 2147483647 h 114"/>
                <a:gd name="T16" fmla="*/ 2147483647 w 176"/>
                <a:gd name="T17" fmla="*/ 2147483647 h 114"/>
                <a:gd name="T18" fmla="*/ 2147483647 w 176"/>
                <a:gd name="T19" fmla="*/ 2147483647 h 114"/>
                <a:gd name="T20" fmla="*/ 2147483647 w 176"/>
                <a:gd name="T21" fmla="*/ 2147483647 h 114"/>
                <a:gd name="T22" fmla="*/ 2147483647 w 176"/>
                <a:gd name="T23" fmla="*/ 2147483647 h 114"/>
                <a:gd name="T24" fmla="*/ 2147483647 w 176"/>
                <a:gd name="T25" fmla="*/ 2147483647 h 114"/>
                <a:gd name="T26" fmla="*/ 2147483647 w 176"/>
                <a:gd name="T27" fmla="*/ 2147483647 h 114"/>
                <a:gd name="T28" fmla="*/ 2147483647 w 176"/>
                <a:gd name="T29" fmla="*/ 2147483647 h 114"/>
                <a:gd name="T30" fmla="*/ 2147483647 w 176"/>
                <a:gd name="T31" fmla="*/ 2147483647 h 114"/>
                <a:gd name="T32" fmla="*/ 0 w 176"/>
                <a:gd name="T33" fmla="*/ 2147483647 h 114"/>
                <a:gd name="T34" fmla="*/ 2147483647 w 176"/>
                <a:gd name="T35" fmla="*/ 2147483647 h 114"/>
                <a:gd name="T36" fmla="*/ 2147483647 w 176"/>
                <a:gd name="T37" fmla="*/ 2147483647 h 114"/>
                <a:gd name="T38" fmla="*/ 2147483647 w 176"/>
                <a:gd name="T39" fmla="*/ 2147483647 h 114"/>
                <a:gd name="T40" fmla="*/ 2147483647 w 176"/>
                <a:gd name="T41" fmla="*/ 2147483647 h 114"/>
                <a:gd name="T42" fmla="*/ 2147483647 w 176"/>
                <a:gd name="T43" fmla="*/ 2147483647 h 114"/>
                <a:gd name="T44" fmla="*/ 2147483647 w 176"/>
                <a:gd name="T45" fmla="*/ 2147483647 h 114"/>
                <a:gd name="T46" fmla="*/ 2147483647 w 176"/>
                <a:gd name="T47" fmla="*/ 2147483647 h 114"/>
                <a:gd name="T48" fmla="*/ 2147483647 w 176"/>
                <a:gd name="T49" fmla="*/ 2147483647 h 114"/>
                <a:gd name="T50" fmla="*/ 2147483647 w 176"/>
                <a:gd name="T51" fmla="*/ 2147483647 h 114"/>
                <a:gd name="T52" fmla="*/ 2147483647 w 176"/>
                <a:gd name="T53" fmla="*/ 2147483647 h 114"/>
                <a:gd name="T54" fmla="*/ 2147483647 w 176"/>
                <a:gd name="T55" fmla="*/ 2147483647 h 114"/>
                <a:gd name="T56" fmla="*/ 2147483647 w 176"/>
                <a:gd name="T57" fmla="*/ 2147483647 h 114"/>
                <a:gd name="T58" fmla="*/ 2147483647 w 176"/>
                <a:gd name="T59" fmla="*/ 2147483647 h 114"/>
                <a:gd name="T60" fmla="*/ 2147483647 w 176"/>
                <a:gd name="T61" fmla="*/ 2147483647 h 114"/>
                <a:gd name="T62" fmla="*/ 2147483647 w 176"/>
                <a:gd name="T63" fmla="*/ 2147483647 h 114"/>
                <a:gd name="T64" fmla="*/ 2147483647 w 176"/>
                <a:gd name="T65" fmla="*/ 2147483647 h 114"/>
                <a:gd name="T66" fmla="*/ 2147483647 w 176"/>
                <a:gd name="T67" fmla="*/ 2147483647 h 114"/>
                <a:gd name="T68" fmla="*/ 2147483647 w 176"/>
                <a:gd name="T69" fmla="*/ 2147483647 h 114"/>
                <a:gd name="T70" fmla="*/ 2147483647 w 176"/>
                <a:gd name="T71" fmla="*/ 2147483647 h 114"/>
                <a:gd name="T72" fmla="*/ 2147483647 w 176"/>
                <a:gd name="T73" fmla="*/ 2147483647 h 114"/>
                <a:gd name="T74" fmla="*/ 2147483647 w 176"/>
                <a:gd name="T75" fmla="*/ 2147483647 h 114"/>
                <a:gd name="T76" fmla="*/ 2147483647 w 176"/>
                <a:gd name="T77" fmla="*/ 2147483647 h 114"/>
                <a:gd name="T78" fmla="*/ 2147483647 w 176"/>
                <a:gd name="T79" fmla="*/ 2147483647 h 114"/>
                <a:gd name="T80" fmla="*/ 2147483647 w 176"/>
                <a:gd name="T81" fmla="*/ 2147483647 h 1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6"/>
                <a:gd name="T124" fmla="*/ 0 h 114"/>
                <a:gd name="T125" fmla="*/ 176 w 176"/>
                <a:gd name="T126" fmla="*/ 114 h 1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6" h="114">
                  <a:moveTo>
                    <a:pt x="176" y="34"/>
                  </a:moveTo>
                  <a:lnTo>
                    <a:pt x="154" y="8"/>
                  </a:lnTo>
                  <a:lnTo>
                    <a:pt x="154" y="0"/>
                  </a:lnTo>
                  <a:lnTo>
                    <a:pt x="102" y="12"/>
                  </a:lnTo>
                  <a:lnTo>
                    <a:pt x="56" y="60"/>
                  </a:lnTo>
                  <a:lnTo>
                    <a:pt x="54" y="36"/>
                  </a:lnTo>
                  <a:lnTo>
                    <a:pt x="32" y="30"/>
                  </a:lnTo>
                  <a:lnTo>
                    <a:pt x="28" y="28"/>
                  </a:lnTo>
                  <a:lnTo>
                    <a:pt x="26" y="30"/>
                  </a:lnTo>
                  <a:lnTo>
                    <a:pt x="20" y="28"/>
                  </a:lnTo>
                  <a:lnTo>
                    <a:pt x="16" y="24"/>
                  </a:lnTo>
                  <a:lnTo>
                    <a:pt x="12" y="26"/>
                  </a:lnTo>
                  <a:lnTo>
                    <a:pt x="10" y="30"/>
                  </a:lnTo>
                  <a:lnTo>
                    <a:pt x="8" y="36"/>
                  </a:lnTo>
                  <a:lnTo>
                    <a:pt x="6" y="40"/>
                  </a:lnTo>
                  <a:lnTo>
                    <a:pt x="4" y="48"/>
                  </a:lnTo>
                  <a:lnTo>
                    <a:pt x="0" y="58"/>
                  </a:lnTo>
                  <a:lnTo>
                    <a:pt x="10" y="84"/>
                  </a:lnTo>
                  <a:lnTo>
                    <a:pt x="14" y="98"/>
                  </a:lnTo>
                  <a:lnTo>
                    <a:pt x="16" y="114"/>
                  </a:lnTo>
                  <a:lnTo>
                    <a:pt x="22" y="114"/>
                  </a:lnTo>
                  <a:lnTo>
                    <a:pt x="32" y="114"/>
                  </a:lnTo>
                  <a:lnTo>
                    <a:pt x="42" y="108"/>
                  </a:lnTo>
                  <a:lnTo>
                    <a:pt x="48" y="104"/>
                  </a:lnTo>
                  <a:lnTo>
                    <a:pt x="56" y="100"/>
                  </a:lnTo>
                  <a:lnTo>
                    <a:pt x="70" y="96"/>
                  </a:lnTo>
                  <a:lnTo>
                    <a:pt x="82" y="94"/>
                  </a:lnTo>
                  <a:lnTo>
                    <a:pt x="92" y="90"/>
                  </a:lnTo>
                  <a:lnTo>
                    <a:pt x="102" y="88"/>
                  </a:lnTo>
                  <a:lnTo>
                    <a:pt x="108" y="84"/>
                  </a:lnTo>
                  <a:lnTo>
                    <a:pt x="112" y="80"/>
                  </a:lnTo>
                  <a:lnTo>
                    <a:pt x="114" y="74"/>
                  </a:lnTo>
                  <a:lnTo>
                    <a:pt x="120" y="72"/>
                  </a:lnTo>
                  <a:lnTo>
                    <a:pt x="140" y="68"/>
                  </a:lnTo>
                  <a:lnTo>
                    <a:pt x="150" y="64"/>
                  </a:lnTo>
                  <a:lnTo>
                    <a:pt x="160" y="58"/>
                  </a:lnTo>
                  <a:lnTo>
                    <a:pt x="164" y="52"/>
                  </a:lnTo>
                  <a:lnTo>
                    <a:pt x="166" y="46"/>
                  </a:lnTo>
                  <a:lnTo>
                    <a:pt x="170" y="38"/>
                  </a:lnTo>
                  <a:lnTo>
                    <a:pt x="172" y="36"/>
                  </a:lnTo>
                  <a:lnTo>
                    <a:pt x="176" y="34"/>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06" name="Freeform 807">
              <a:extLst>
                <a:ext uri="{FF2B5EF4-FFF2-40B4-BE49-F238E27FC236}">
                  <a16:creationId xmlns:a16="http://schemas.microsoft.com/office/drawing/2014/main" id="{B4C8EF21-DD50-4F85-8110-623F58BA3FCC}"/>
                </a:ext>
              </a:extLst>
            </p:cNvPr>
            <p:cNvSpPr>
              <a:spLocks/>
            </p:cNvSpPr>
            <p:nvPr/>
          </p:nvSpPr>
          <p:spPr bwMode="gray">
            <a:xfrm>
              <a:off x="2410263" y="1289863"/>
              <a:ext cx="307998" cy="354713"/>
            </a:xfrm>
            <a:custGeom>
              <a:avLst/>
              <a:gdLst>
                <a:gd name="T0" fmla="*/ 2147483647 w 276"/>
                <a:gd name="T1" fmla="*/ 2147483647 h 290"/>
                <a:gd name="T2" fmla="*/ 2147483647 w 276"/>
                <a:gd name="T3" fmla="*/ 2147483647 h 290"/>
                <a:gd name="T4" fmla="*/ 2147483647 w 276"/>
                <a:gd name="T5" fmla="*/ 2147483647 h 290"/>
                <a:gd name="T6" fmla="*/ 2147483647 w 276"/>
                <a:gd name="T7" fmla="*/ 2147483647 h 290"/>
                <a:gd name="T8" fmla="*/ 2147483647 w 276"/>
                <a:gd name="T9" fmla="*/ 2147483647 h 290"/>
                <a:gd name="T10" fmla="*/ 2147483647 w 276"/>
                <a:gd name="T11" fmla="*/ 2147483647 h 290"/>
                <a:gd name="T12" fmla="*/ 2147483647 w 276"/>
                <a:gd name="T13" fmla="*/ 2147483647 h 290"/>
                <a:gd name="T14" fmla="*/ 2147483647 w 276"/>
                <a:gd name="T15" fmla="*/ 2147483647 h 290"/>
                <a:gd name="T16" fmla="*/ 2147483647 w 276"/>
                <a:gd name="T17" fmla="*/ 2147483647 h 290"/>
                <a:gd name="T18" fmla="*/ 2147483647 w 276"/>
                <a:gd name="T19" fmla="*/ 2147483647 h 290"/>
                <a:gd name="T20" fmla="*/ 2147483647 w 276"/>
                <a:gd name="T21" fmla="*/ 0 h 290"/>
                <a:gd name="T22" fmla="*/ 2147483647 w 276"/>
                <a:gd name="T23" fmla="*/ 2147483647 h 290"/>
                <a:gd name="T24" fmla="*/ 2147483647 w 276"/>
                <a:gd name="T25" fmla="*/ 2147483647 h 290"/>
                <a:gd name="T26" fmla="*/ 2147483647 w 276"/>
                <a:gd name="T27" fmla="*/ 2147483647 h 290"/>
                <a:gd name="T28" fmla="*/ 2147483647 w 276"/>
                <a:gd name="T29" fmla="*/ 2147483647 h 290"/>
                <a:gd name="T30" fmla="*/ 2147483647 w 276"/>
                <a:gd name="T31" fmla="*/ 2147483647 h 290"/>
                <a:gd name="T32" fmla="*/ 2147483647 w 276"/>
                <a:gd name="T33" fmla="*/ 2147483647 h 290"/>
                <a:gd name="T34" fmla="*/ 2147483647 w 276"/>
                <a:gd name="T35" fmla="*/ 2147483647 h 290"/>
                <a:gd name="T36" fmla="*/ 2147483647 w 276"/>
                <a:gd name="T37" fmla="*/ 2147483647 h 290"/>
                <a:gd name="T38" fmla="*/ 2147483647 w 276"/>
                <a:gd name="T39" fmla="*/ 2147483647 h 290"/>
                <a:gd name="T40" fmla="*/ 2147483647 w 276"/>
                <a:gd name="T41" fmla="*/ 2147483647 h 290"/>
                <a:gd name="T42" fmla="*/ 2147483647 w 276"/>
                <a:gd name="T43" fmla="*/ 2147483647 h 290"/>
                <a:gd name="T44" fmla="*/ 2147483647 w 276"/>
                <a:gd name="T45" fmla="*/ 2147483647 h 290"/>
                <a:gd name="T46" fmla="*/ 2147483647 w 276"/>
                <a:gd name="T47" fmla="*/ 2147483647 h 290"/>
                <a:gd name="T48" fmla="*/ 2147483647 w 276"/>
                <a:gd name="T49" fmla="*/ 2147483647 h 290"/>
                <a:gd name="T50" fmla="*/ 2147483647 w 276"/>
                <a:gd name="T51" fmla="*/ 2147483647 h 290"/>
                <a:gd name="T52" fmla="*/ 2147483647 w 276"/>
                <a:gd name="T53" fmla="*/ 2147483647 h 290"/>
                <a:gd name="T54" fmla="*/ 2147483647 w 276"/>
                <a:gd name="T55" fmla="*/ 2147483647 h 290"/>
                <a:gd name="T56" fmla="*/ 2147483647 w 276"/>
                <a:gd name="T57" fmla="*/ 2147483647 h 290"/>
                <a:gd name="T58" fmla="*/ 2147483647 w 276"/>
                <a:gd name="T59" fmla="*/ 2147483647 h 290"/>
                <a:gd name="T60" fmla="*/ 2147483647 w 276"/>
                <a:gd name="T61" fmla="*/ 2147483647 h 290"/>
                <a:gd name="T62" fmla="*/ 2147483647 w 276"/>
                <a:gd name="T63" fmla="*/ 2147483647 h 290"/>
                <a:gd name="T64" fmla="*/ 2147483647 w 276"/>
                <a:gd name="T65" fmla="*/ 2147483647 h 290"/>
                <a:gd name="T66" fmla="*/ 2147483647 w 276"/>
                <a:gd name="T67" fmla="*/ 2147483647 h 290"/>
                <a:gd name="T68" fmla="*/ 2147483647 w 276"/>
                <a:gd name="T69" fmla="*/ 2147483647 h 290"/>
                <a:gd name="T70" fmla="*/ 2147483647 w 276"/>
                <a:gd name="T71" fmla="*/ 2147483647 h 290"/>
                <a:gd name="T72" fmla="*/ 2147483647 w 276"/>
                <a:gd name="T73" fmla="*/ 2147483647 h 290"/>
                <a:gd name="T74" fmla="*/ 2147483647 w 276"/>
                <a:gd name="T75" fmla="*/ 2147483647 h 290"/>
                <a:gd name="T76" fmla="*/ 0 w 276"/>
                <a:gd name="T77" fmla="*/ 2147483647 h 290"/>
                <a:gd name="T78" fmla="*/ 2147483647 w 276"/>
                <a:gd name="T79" fmla="*/ 2147483647 h 2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6"/>
                <a:gd name="T121" fmla="*/ 0 h 290"/>
                <a:gd name="T122" fmla="*/ 276 w 276"/>
                <a:gd name="T123" fmla="*/ 290 h 2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6" h="290">
                  <a:moveTo>
                    <a:pt x="2" y="202"/>
                  </a:moveTo>
                  <a:lnTo>
                    <a:pt x="8" y="190"/>
                  </a:lnTo>
                  <a:lnTo>
                    <a:pt x="12" y="184"/>
                  </a:lnTo>
                  <a:lnTo>
                    <a:pt x="16" y="184"/>
                  </a:lnTo>
                  <a:lnTo>
                    <a:pt x="22" y="182"/>
                  </a:lnTo>
                  <a:lnTo>
                    <a:pt x="20" y="188"/>
                  </a:lnTo>
                  <a:lnTo>
                    <a:pt x="22" y="192"/>
                  </a:lnTo>
                  <a:lnTo>
                    <a:pt x="26" y="186"/>
                  </a:lnTo>
                  <a:lnTo>
                    <a:pt x="28" y="186"/>
                  </a:lnTo>
                  <a:lnTo>
                    <a:pt x="30" y="184"/>
                  </a:lnTo>
                  <a:lnTo>
                    <a:pt x="32" y="186"/>
                  </a:lnTo>
                  <a:lnTo>
                    <a:pt x="34" y="188"/>
                  </a:lnTo>
                  <a:lnTo>
                    <a:pt x="36" y="190"/>
                  </a:lnTo>
                  <a:lnTo>
                    <a:pt x="38" y="190"/>
                  </a:lnTo>
                  <a:lnTo>
                    <a:pt x="42" y="188"/>
                  </a:lnTo>
                  <a:lnTo>
                    <a:pt x="46" y="186"/>
                  </a:lnTo>
                  <a:lnTo>
                    <a:pt x="112" y="186"/>
                  </a:lnTo>
                  <a:lnTo>
                    <a:pt x="114" y="178"/>
                  </a:lnTo>
                  <a:lnTo>
                    <a:pt x="116" y="170"/>
                  </a:lnTo>
                  <a:lnTo>
                    <a:pt x="112" y="170"/>
                  </a:lnTo>
                  <a:lnTo>
                    <a:pt x="110" y="166"/>
                  </a:lnTo>
                  <a:lnTo>
                    <a:pt x="96" y="0"/>
                  </a:lnTo>
                  <a:lnTo>
                    <a:pt x="126" y="0"/>
                  </a:lnTo>
                  <a:lnTo>
                    <a:pt x="224" y="72"/>
                  </a:lnTo>
                  <a:lnTo>
                    <a:pt x="224" y="76"/>
                  </a:lnTo>
                  <a:lnTo>
                    <a:pt x="228" y="82"/>
                  </a:lnTo>
                  <a:lnTo>
                    <a:pt x="236" y="90"/>
                  </a:lnTo>
                  <a:lnTo>
                    <a:pt x="248" y="94"/>
                  </a:lnTo>
                  <a:lnTo>
                    <a:pt x="260" y="98"/>
                  </a:lnTo>
                  <a:lnTo>
                    <a:pt x="260" y="114"/>
                  </a:lnTo>
                  <a:lnTo>
                    <a:pt x="276" y="112"/>
                  </a:lnTo>
                  <a:lnTo>
                    <a:pt x="276" y="164"/>
                  </a:lnTo>
                  <a:lnTo>
                    <a:pt x="270" y="174"/>
                  </a:lnTo>
                  <a:lnTo>
                    <a:pt x="266" y="182"/>
                  </a:lnTo>
                  <a:lnTo>
                    <a:pt x="258" y="186"/>
                  </a:lnTo>
                  <a:lnTo>
                    <a:pt x="248" y="188"/>
                  </a:lnTo>
                  <a:lnTo>
                    <a:pt x="234" y="188"/>
                  </a:lnTo>
                  <a:lnTo>
                    <a:pt x="222" y="190"/>
                  </a:lnTo>
                  <a:lnTo>
                    <a:pt x="200" y="196"/>
                  </a:lnTo>
                  <a:lnTo>
                    <a:pt x="162" y="210"/>
                  </a:lnTo>
                  <a:lnTo>
                    <a:pt x="158" y="212"/>
                  </a:lnTo>
                  <a:lnTo>
                    <a:pt x="156" y="214"/>
                  </a:lnTo>
                  <a:lnTo>
                    <a:pt x="152" y="220"/>
                  </a:lnTo>
                  <a:lnTo>
                    <a:pt x="148" y="226"/>
                  </a:lnTo>
                  <a:lnTo>
                    <a:pt x="146" y="228"/>
                  </a:lnTo>
                  <a:lnTo>
                    <a:pt x="142" y="228"/>
                  </a:lnTo>
                  <a:lnTo>
                    <a:pt x="134" y="226"/>
                  </a:lnTo>
                  <a:lnTo>
                    <a:pt x="134" y="238"/>
                  </a:lnTo>
                  <a:lnTo>
                    <a:pt x="134" y="244"/>
                  </a:lnTo>
                  <a:lnTo>
                    <a:pt x="132" y="248"/>
                  </a:lnTo>
                  <a:lnTo>
                    <a:pt x="124" y="252"/>
                  </a:lnTo>
                  <a:lnTo>
                    <a:pt x="118" y="258"/>
                  </a:lnTo>
                  <a:lnTo>
                    <a:pt x="116" y="262"/>
                  </a:lnTo>
                  <a:lnTo>
                    <a:pt x="116" y="266"/>
                  </a:lnTo>
                  <a:lnTo>
                    <a:pt x="114" y="274"/>
                  </a:lnTo>
                  <a:lnTo>
                    <a:pt x="112" y="282"/>
                  </a:lnTo>
                  <a:lnTo>
                    <a:pt x="108" y="286"/>
                  </a:lnTo>
                  <a:lnTo>
                    <a:pt x="102" y="290"/>
                  </a:lnTo>
                  <a:lnTo>
                    <a:pt x="98" y="282"/>
                  </a:lnTo>
                  <a:lnTo>
                    <a:pt x="88" y="286"/>
                  </a:lnTo>
                  <a:lnTo>
                    <a:pt x="82" y="288"/>
                  </a:lnTo>
                  <a:lnTo>
                    <a:pt x="76" y="290"/>
                  </a:lnTo>
                  <a:lnTo>
                    <a:pt x="70" y="288"/>
                  </a:lnTo>
                  <a:lnTo>
                    <a:pt x="66" y="284"/>
                  </a:lnTo>
                  <a:lnTo>
                    <a:pt x="62" y="270"/>
                  </a:lnTo>
                  <a:lnTo>
                    <a:pt x="58" y="256"/>
                  </a:lnTo>
                  <a:lnTo>
                    <a:pt x="54" y="250"/>
                  </a:lnTo>
                  <a:lnTo>
                    <a:pt x="48" y="248"/>
                  </a:lnTo>
                  <a:lnTo>
                    <a:pt x="46" y="250"/>
                  </a:lnTo>
                  <a:lnTo>
                    <a:pt x="44" y="252"/>
                  </a:lnTo>
                  <a:lnTo>
                    <a:pt x="36" y="252"/>
                  </a:lnTo>
                  <a:lnTo>
                    <a:pt x="22" y="250"/>
                  </a:lnTo>
                  <a:lnTo>
                    <a:pt x="12" y="248"/>
                  </a:lnTo>
                  <a:lnTo>
                    <a:pt x="12" y="240"/>
                  </a:lnTo>
                  <a:lnTo>
                    <a:pt x="12" y="234"/>
                  </a:lnTo>
                  <a:lnTo>
                    <a:pt x="8" y="224"/>
                  </a:lnTo>
                  <a:lnTo>
                    <a:pt x="4" y="214"/>
                  </a:lnTo>
                  <a:lnTo>
                    <a:pt x="0" y="200"/>
                  </a:lnTo>
                  <a:lnTo>
                    <a:pt x="2" y="200"/>
                  </a:lnTo>
                  <a:lnTo>
                    <a:pt x="2" y="202"/>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07" name="Freeform 808">
              <a:extLst>
                <a:ext uri="{FF2B5EF4-FFF2-40B4-BE49-F238E27FC236}">
                  <a16:creationId xmlns:a16="http://schemas.microsoft.com/office/drawing/2014/main" id="{B0101835-85E4-4B34-99B5-4755E1424144}"/>
                </a:ext>
              </a:extLst>
            </p:cNvPr>
            <p:cNvSpPr>
              <a:spLocks/>
            </p:cNvSpPr>
            <p:nvPr/>
          </p:nvSpPr>
          <p:spPr bwMode="gray">
            <a:xfrm>
              <a:off x="2643051" y="1323304"/>
              <a:ext cx="296060" cy="284248"/>
            </a:xfrm>
            <a:custGeom>
              <a:avLst/>
              <a:gdLst>
                <a:gd name="T0" fmla="*/ 2147483647 w 266"/>
                <a:gd name="T1" fmla="*/ 2147483647 h 232"/>
                <a:gd name="T2" fmla="*/ 2147483647 w 266"/>
                <a:gd name="T3" fmla="*/ 2147483647 h 232"/>
                <a:gd name="T4" fmla="*/ 2147483647 w 266"/>
                <a:gd name="T5" fmla="*/ 0 h 232"/>
                <a:gd name="T6" fmla="*/ 2147483647 w 266"/>
                <a:gd name="T7" fmla="*/ 0 h 232"/>
                <a:gd name="T8" fmla="*/ 2147483647 w 266"/>
                <a:gd name="T9" fmla="*/ 2147483647 h 232"/>
                <a:gd name="T10" fmla="*/ 2147483647 w 266"/>
                <a:gd name="T11" fmla="*/ 2147483647 h 232"/>
                <a:gd name="T12" fmla="*/ 2147483647 w 266"/>
                <a:gd name="T13" fmla="*/ 2147483647 h 232"/>
                <a:gd name="T14" fmla="*/ 2147483647 w 266"/>
                <a:gd name="T15" fmla="*/ 2147483647 h 232"/>
                <a:gd name="T16" fmla="*/ 2147483647 w 266"/>
                <a:gd name="T17" fmla="*/ 2147483647 h 232"/>
                <a:gd name="T18" fmla="*/ 0 w 266"/>
                <a:gd name="T19" fmla="*/ 2147483647 h 232"/>
                <a:gd name="T20" fmla="*/ 2147483647 w 266"/>
                <a:gd name="T21" fmla="*/ 2147483647 h 232"/>
                <a:gd name="T22" fmla="*/ 2147483647 w 266"/>
                <a:gd name="T23" fmla="*/ 2147483647 h 232"/>
                <a:gd name="T24" fmla="*/ 2147483647 w 266"/>
                <a:gd name="T25" fmla="*/ 2147483647 h 232"/>
                <a:gd name="T26" fmla="*/ 2147483647 w 266"/>
                <a:gd name="T27" fmla="*/ 2147483647 h 232"/>
                <a:gd name="T28" fmla="*/ 2147483647 w 266"/>
                <a:gd name="T29" fmla="*/ 2147483647 h 232"/>
                <a:gd name="T30" fmla="*/ 2147483647 w 266"/>
                <a:gd name="T31" fmla="*/ 2147483647 h 232"/>
                <a:gd name="T32" fmla="*/ 2147483647 w 266"/>
                <a:gd name="T33" fmla="*/ 2147483647 h 232"/>
                <a:gd name="T34" fmla="*/ 2147483647 w 266"/>
                <a:gd name="T35" fmla="*/ 2147483647 h 232"/>
                <a:gd name="T36" fmla="*/ 2147483647 w 266"/>
                <a:gd name="T37" fmla="*/ 2147483647 h 232"/>
                <a:gd name="T38" fmla="*/ 2147483647 w 266"/>
                <a:gd name="T39" fmla="*/ 2147483647 h 232"/>
                <a:gd name="T40" fmla="*/ 2147483647 w 266"/>
                <a:gd name="T41" fmla="*/ 2147483647 h 232"/>
                <a:gd name="T42" fmla="*/ 2147483647 w 266"/>
                <a:gd name="T43" fmla="*/ 2147483647 h 232"/>
                <a:gd name="T44" fmla="*/ 2147483647 w 266"/>
                <a:gd name="T45" fmla="*/ 2147483647 h 232"/>
                <a:gd name="T46" fmla="*/ 2147483647 w 266"/>
                <a:gd name="T47" fmla="*/ 2147483647 h 232"/>
                <a:gd name="T48" fmla="*/ 2147483647 w 266"/>
                <a:gd name="T49" fmla="*/ 2147483647 h 232"/>
                <a:gd name="T50" fmla="*/ 2147483647 w 266"/>
                <a:gd name="T51" fmla="*/ 2147483647 h 232"/>
                <a:gd name="T52" fmla="*/ 2147483647 w 266"/>
                <a:gd name="T53" fmla="*/ 2147483647 h 232"/>
                <a:gd name="T54" fmla="*/ 2147483647 w 266"/>
                <a:gd name="T55" fmla="*/ 2147483647 h 232"/>
                <a:gd name="T56" fmla="*/ 2147483647 w 266"/>
                <a:gd name="T57" fmla="*/ 2147483647 h 232"/>
                <a:gd name="T58" fmla="*/ 2147483647 w 266"/>
                <a:gd name="T59" fmla="*/ 2147483647 h 232"/>
                <a:gd name="T60" fmla="*/ 2147483647 w 266"/>
                <a:gd name="T61" fmla="*/ 2147483647 h 232"/>
                <a:gd name="T62" fmla="*/ 2147483647 w 266"/>
                <a:gd name="T63" fmla="*/ 2147483647 h 232"/>
                <a:gd name="T64" fmla="*/ 2147483647 w 266"/>
                <a:gd name="T65" fmla="*/ 2147483647 h 232"/>
                <a:gd name="T66" fmla="*/ 2147483647 w 266"/>
                <a:gd name="T67" fmla="*/ 2147483647 h 232"/>
                <a:gd name="T68" fmla="*/ 2147483647 w 266"/>
                <a:gd name="T69" fmla="*/ 2147483647 h 232"/>
                <a:gd name="T70" fmla="*/ 2147483647 w 266"/>
                <a:gd name="T71" fmla="*/ 2147483647 h 232"/>
                <a:gd name="T72" fmla="*/ 2147483647 w 266"/>
                <a:gd name="T73" fmla="*/ 2147483647 h 232"/>
                <a:gd name="T74" fmla="*/ 2147483647 w 266"/>
                <a:gd name="T75" fmla="*/ 2147483647 h 232"/>
                <a:gd name="T76" fmla="*/ 2147483647 w 266"/>
                <a:gd name="T77" fmla="*/ 2147483647 h 232"/>
                <a:gd name="T78" fmla="*/ 2147483647 w 266"/>
                <a:gd name="T79" fmla="*/ 2147483647 h 232"/>
                <a:gd name="T80" fmla="*/ 2147483647 w 266"/>
                <a:gd name="T81" fmla="*/ 2147483647 h 2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6"/>
                <a:gd name="T124" fmla="*/ 0 h 232"/>
                <a:gd name="T125" fmla="*/ 266 w 266"/>
                <a:gd name="T126" fmla="*/ 232 h 2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6" h="232">
                  <a:moveTo>
                    <a:pt x="250" y="6"/>
                  </a:moveTo>
                  <a:lnTo>
                    <a:pt x="234" y="14"/>
                  </a:lnTo>
                  <a:lnTo>
                    <a:pt x="230" y="8"/>
                  </a:lnTo>
                  <a:lnTo>
                    <a:pt x="226" y="4"/>
                  </a:lnTo>
                  <a:lnTo>
                    <a:pt x="220" y="2"/>
                  </a:lnTo>
                  <a:lnTo>
                    <a:pt x="214" y="0"/>
                  </a:lnTo>
                  <a:lnTo>
                    <a:pt x="204" y="0"/>
                  </a:lnTo>
                  <a:lnTo>
                    <a:pt x="200" y="0"/>
                  </a:lnTo>
                  <a:lnTo>
                    <a:pt x="198" y="0"/>
                  </a:lnTo>
                  <a:lnTo>
                    <a:pt x="122" y="50"/>
                  </a:lnTo>
                  <a:lnTo>
                    <a:pt x="94" y="80"/>
                  </a:lnTo>
                  <a:lnTo>
                    <a:pt x="68" y="84"/>
                  </a:lnTo>
                  <a:lnTo>
                    <a:pt x="68" y="136"/>
                  </a:lnTo>
                  <a:lnTo>
                    <a:pt x="62" y="146"/>
                  </a:lnTo>
                  <a:lnTo>
                    <a:pt x="58" y="154"/>
                  </a:lnTo>
                  <a:lnTo>
                    <a:pt x="50" y="158"/>
                  </a:lnTo>
                  <a:lnTo>
                    <a:pt x="40" y="160"/>
                  </a:lnTo>
                  <a:lnTo>
                    <a:pt x="18" y="162"/>
                  </a:lnTo>
                  <a:lnTo>
                    <a:pt x="0" y="166"/>
                  </a:lnTo>
                  <a:lnTo>
                    <a:pt x="0" y="178"/>
                  </a:lnTo>
                  <a:lnTo>
                    <a:pt x="4" y="184"/>
                  </a:lnTo>
                  <a:lnTo>
                    <a:pt x="10" y="186"/>
                  </a:lnTo>
                  <a:lnTo>
                    <a:pt x="14" y="190"/>
                  </a:lnTo>
                  <a:lnTo>
                    <a:pt x="16" y="194"/>
                  </a:lnTo>
                  <a:lnTo>
                    <a:pt x="16" y="200"/>
                  </a:lnTo>
                  <a:lnTo>
                    <a:pt x="16" y="204"/>
                  </a:lnTo>
                  <a:lnTo>
                    <a:pt x="16" y="208"/>
                  </a:lnTo>
                  <a:lnTo>
                    <a:pt x="20" y="212"/>
                  </a:lnTo>
                  <a:lnTo>
                    <a:pt x="26" y="212"/>
                  </a:lnTo>
                  <a:lnTo>
                    <a:pt x="32" y="214"/>
                  </a:lnTo>
                  <a:lnTo>
                    <a:pt x="36" y="218"/>
                  </a:lnTo>
                  <a:lnTo>
                    <a:pt x="36" y="220"/>
                  </a:lnTo>
                  <a:lnTo>
                    <a:pt x="46" y="220"/>
                  </a:lnTo>
                  <a:lnTo>
                    <a:pt x="50" y="226"/>
                  </a:lnTo>
                  <a:lnTo>
                    <a:pt x="56" y="232"/>
                  </a:lnTo>
                  <a:lnTo>
                    <a:pt x="60" y="216"/>
                  </a:lnTo>
                  <a:lnTo>
                    <a:pt x="66" y="202"/>
                  </a:lnTo>
                  <a:lnTo>
                    <a:pt x="70" y="196"/>
                  </a:lnTo>
                  <a:lnTo>
                    <a:pt x="76" y="192"/>
                  </a:lnTo>
                  <a:lnTo>
                    <a:pt x="82" y="188"/>
                  </a:lnTo>
                  <a:lnTo>
                    <a:pt x="92" y="188"/>
                  </a:lnTo>
                  <a:lnTo>
                    <a:pt x="96" y="188"/>
                  </a:lnTo>
                  <a:lnTo>
                    <a:pt x="100" y="190"/>
                  </a:lnTo>
                  <a:lnTo>
                    <a:pt x="106" y="196"/>
                  </a:lnTo>
                  <a:lnTo>
                    <a:pt x="112" y="202"/>
                  </a:lnTo>
                  <a:lnTo>
                    <a:pt x="114" y="204"/>
                  </a:lnTo>
                  <a:lnTo>
                    <a:pt x="118" y="206"/>
                  </a:lnTo>
                  <a:lnTo>
                    <a:pt x="122" y="204"/>
                  </a:lnTo>
                  <a:lnTo>
                    <a:pt x="124" y="202"/>
                  </a:lnTo>
                  <a:lnTo>
                    <a:pt x="126" y="200"/>
                  </a:lnTo>
                  <a:lnTo>
                    <a:pt x="130" y="198"/>
                  </a:lnTo>
                  <a:lnTo>
                    <a:pt x="138" y="200"/>
                  </a:lnTo>
                  <a:lnTo>
                    <a:pt x="142" y="204"/>
                  </a:lnTo>
                  <a:lnTo>
                    <a:pt x="146" y="206"/>
                  </a:lnTo>
                  <a:lnTo>
                    <a:pt x="154" y="208"/>
                  </a:lnTo>
                  <a:lnTo>
                    <a:pt x="162" y="206"/>
                  </a:lnTo>
                  <a:lnTo>
                    <a:pt x="168" y="202"/>
                  </a:lnTo>
                  <a:lnTo>
                    <a:pt x="174" y="198"/>
                  </a:lnTo>
                  <a:lnTo>
                    <a:pt x="184" y="196"/>
                  </a:lnTo>
                  <a:lnTo>
                    <a:pt x="190" y="196"/>
                  </a:lnTo>
                  <a:lnTo>
                    <a:pt x="194" y="198"/>
                  </a:lnTo>
                  <a:lnTo>
                    <a:pt x="198" y="200"/>
                  </a:lnTo>
                  <a:lnTo>
                    <a:pt x="206" y="202"/>
                  </a:lnTo>
                  <a:lnTo>
                    <a:pt x="212" y="200"/>
                  </a:lnTo>
                  <a:lnTo>
                    <a:pt x="218" y="196"/>
                  </a:lnTo>
                  <a:lnTo>
                    <a:pt x="228" y="188"/>
                  </a:lnTo>
                  <a:lnTo>
                    <a:pt x="230" y="178"/>
                  </a:lnTo>
                  <a:lnTo>
                    <a:pt x="232" y="168"/>
                  </a:lnTo>
                  <a:lnTo>
                    <a:pt x="236" y="160"/>
                  </a:lnTo>
                  <a:lnTo>
                    <a:pt x="242" y="154"/>
                  </a:lnTo>
                  <a:lnTo>
                    <a:pt x="252" y="140"/>
                  </a:lnTo>
                  <a:lnTo>
                    <a:pt x="256" y="134"/>
                  </a:lnTo>
                  <a:lnTo>
                    <a:pt x="260" y="126"/>
                  </a:lnTo>
                  <a:lnTo>
                    <a:pt x="260" y="82"/>
                  </a:lnTo>
                  <a:lnTo>
                    <a:pt x="260" y="76"/>
                  </a:lnTo>
                  <a:lnTo>
                    <a:pt x="262" y="72"/>
                  </a:lnTo>
                  <a:lnTo>
                    <a:pt x="264" y="68"/>
                  </a:lnTo>
                  <a:lnTo>
                    <a:pt x="266" y="62"/>
                  </a:lnTo>
                  <a:lnTo>
                    <a:pt x="264" y="50"/>
                  </a:lnTo>
                  <a:lnTo>
                    <a:pt x="258" y="36"/>
                  </a:lnTo>
                  <a:lnTo>
                    <a:pt x="252" y="22"/>
                  </a:lnTo>
                  <a:lnTo>
                    <a:pt x="248" y="8"/>
                  </a:lnTo>
                  <a:lnTo>
                    <a:pt x="250" y="6"/>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08" name="Freeform 809">
              <a:extLst>
                <a:ext uri="{FF2B5EF4-FFF2-40B4-BE49-F238E27FC236}">
                  <a16:creationId xmlns:a16="http://schemas.microsoft.com/office/drawing/2014/main" id="{452F187D-3643-43CB-B287-202A52DC4EB6}"/>
                </a:ext>
              </a:extLst>
            </p:cNvPr>
            <p:cNvSpPr>
              <a:spLocks/>
            </p:cNvSpPr>
            <p:nvPr/>
          </p:nvSpPr>
          <p:spPr bwMode="gray">
            <a:xfrm>
              <a:off x="2771980" y="53745"/>
              <a:ext cx="169518" cy="66882"/>
            </a:xfrm>
            <a:custGeom>
              <a:avLst/>
              <a:gdLst>
                <a:gd name="T0" fmla="*/ 2147483647 w 152"/>
                <a:gd name="T1" fmla="*/ 2147483647 h 54"/>
                <a:gd name="T2" fmla="*/ 2147483647 w 152"/>
                <a:gd name="T3" fmla="*/ 2147483647 h 54"/>
                <a:gd name="T4" fmla="*/ 2147483647 w 152"/>
                <a:gd name="T5" fmla="*/ 2147483647 h 54"/>
                <a:gd name="T6" fmla="*/ 0 w 152"/>
                <a:gd name="T7" fmla="*/ 2147483647 h 54"/>
                <a:gd name="T8" fmla="*/ 0 w 152"/>
                <a:gd name="T9" fmla="*/ 2147483647 h 54"/>
                <a:gd name="T10" fmla="*/ 2147483647 w 152"/>
                <a:gd name="T11" fmla="*/ 2147483647 h 54"/>
                <a:gd name="T12" fmla="*/ 2147483647 w 152"/>
                <a:gd name="T13" fmla="*/ 2147483647 h 54"/>
                <a:gd name="T14" fmla="*/ 2147483647 w 152"/>
                <a:gd name="T15" fmla="*/ 2147483647 h 54"/>
                <a:gd name="T16" fmla="*/ 2147483647 w 152"/>
                <a:gd name="T17" fmla="*/ 2147483647 h 54"/>
                <a:gd name="T18" fmla="*/ 2147483647 w 152"/>
                <a:gd name="T19" fmla="*/ 2147483647 h 54"/>
                <a:gd name="T20" fmla="*/ 2147483647 w 152"/>
                <a:gd name="T21" fmla="*/ 2147483647 h 54"/>
                <a:gd name="T22" fmla="*/ 2147483647 w 152"/>
                <a:gd name="T23" fmla="*/ 2147483647 h 54"/>
                <a:gd name="T24" fmla="*/ 2147483647 w 152"/>
                <a:gd name="T25" fmla="*/ 0 h 54"/>
                <a:gd name="T26" fmla="*/ 2147483647 w 152"/>
                <a:gd name="T27" fmla="*/ 0 h 54"/>
                <a:gd name="T28" fmla="*/ 2147483647 w 152"/>
                <a:gd name="T29" fmla="*/ 2147483647 h 54"/>
                <a:gd name="T30" fmla="*/ 2147483647 w 152"/>
                <a:gd name="T31" fmla="*/ 2147483647 h 54"/>
                <a:gd name="T32" fmla="*/ 2147483647 w 152"/>
                <a:gd name="T33" fmla="*/ 2147483647 h 54"/>
                <a:gd name="T34" fmla="*/ 2147483647 w 152"/>
                <a:gd name="T35" fmla="*/ 2147483647 h 54"/>
                <a:gd name="T36" fmla="*/ 2147483647 w 152"/>
                <a:gd name="T37" fmla="*/ 2147483647 h 54"/>
                <a:gd name="T38" fmla="*/ 2147483647 w 152"/>
                <a:gd name="T39" fmla="*/ 2147483647 h 54"/>
                <a:gd name="T40" fmla="*/ 2147483647 w 152"/>
                <a:gd name="T41" fmla="*/ 2147483647 h 54"/>
                <a:gd name="T42" fmla="*/ 2147483647 w 152"/>
                <a:gd name="T43" fmla="*/ 2147483647 h 54"/>
                <a:gd name="T44" fmla="*/ 2147483647 w 152"/>
                <a:gd name="T45" fmla="*/ 2147483647 h 54"/>
                <a:gd name="T46" fmla="*/ 2147483647 w 152"/>
                <a:gd name="T47" fmla="*/ 2147483647 h 54"/>
                <a:gd name="T48" fmla="*/ 2147483647 w 152"/>
                <a:gd name="T49" fmla="*/ 2147483647 h 54"/>
                <a:gd name="T50" fmla="*/ 2147483647 w 152"/>
                <a:gd name="T51" fmla="*/ 2147483647 h 54"/>
                <a:gd name="T52" fmla="*/ 2147483647 w 152"/>
                <a:gd name="T53" fmla="*/ 2147483647 h 54"/>
                <a:gd name="T54" fmla="*/ 2147483647 w 152"/>
                <a:gd name="T55" fmla="*/ 2147483647 h 54"/>
                <a:gd name="T56" fmla="*/ 2147483647 w 152"/>
                <a:gd name="T57" fmla="*/ 2147483647 h 54"/>
                <a:gd name="T58" fmla="*/ 2147483647 w 152"/>
                <a:gd name="T59" fmla="*/ 2147483647 h 54"/>
                <a:gd name="T60" fmla="*/ 2147483647 w 152"/>
                <a:gd name="T61" fmla="*/ 2147483647 h 54"/>
                <a:gd name="T62" fmla="*/ 2147483647 w 152"/>
                <a:gd name="T63" fmla="*/ 2147483647 h 54"/>
                <a:gd name="T64" fmla="*/ 2147483647 w 152"/>
                <a:gd name="T65" fmla="*/ 2147483647 h 54"/>
                <a:gd name="T66" fmla="*/ 2147483647 w 152"/>
                <a:gd name="T67" fmla="*/ 2147483647 h 54"/>
                <a:gd name="T68" fmla="*/ 2147483647 w 152"/>
                <a:gd name="T69" fmla="*/ 2147483647 h 54"/>
                <a:gd name="T70" fmla="*/ 2147483647 w 152"/>
                <a:gd name="T71" fmla="*/ 2147483647 h 54"/>
                <a:gd name="T72" fmla="*/ 2147483647 w 152"/>
                <a:gd name="T73" fmla="*/ 2147483647 h 54"/>
                <a:gd name="T74" fmla="*/ 2147483647 w 152"/>
                <a:gd name="T75" fmla="*/ 2147483647 h 54"/>
                <a:gd name="T76" fmla="*/ 2147483647 w 152"/>
                <a:gd name="T77" fmla="*/ 2147483647 h 54"/>
                <a:gd name="T78" fmla="*/ 2147483647 w 152"/>
                <a:gd name="T79" fmla="*/ 2147483647 h 54"/>
                <a:gd name="T80" fmla="*/ 2147483647 w 152"/>
                <a:gd name="T81" fmla="*/ 2147483647 h 54"/>
                <a:gd name="T82" fmla="*/ 2147483647 w 152"/>
                <a:gd name="T83" fmla="*/ 2147483647 h 54"/>
                <a:gd name="T84" fmla="*/ 2147483647 w 152"/>
                <a:gd name="T85" fmla="*/ 2147483647 h 54"/>
                <a:gd name="T86" fmla="*/ 2147483647 w 152"/>
                <a:gd name="T87" fmla="*/ 2147483647 h 54"/>
                <a:gd name="T88" fmla="*/ 2147483647 w 152"/>
                <a:gd name="T89" fmla="*/ 2147483647 h 54"/>
                <a:gd name="T90" fmla="*/ 2147483647 w 152"/>
                <a:gd name="T91" fmla="*/ 2147483647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54"/>
                <a:gd name="T140" fmla="*/ 152 w 152"/>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54">
                  <a:moveTo>
                    <a:pt x="10" y="22"/>
                  </a:moveTo>
                  <a:lnTo>
                    <a:pt x="6" y="22"/>
                  </a:lnTo>
                  <a:lnTo>
                    <a:pt x="2" y="18"/>
                  </a:lnTo>
                  <a:lnTo>
                    <a:pt x="0" y="10"/>
                  </a:lnTo>
                  <a:lnTo>
                    <a:pt x="0" y="4"/>
                  </a:lnTo>
                  <a:lnTo>
                    <a:pt x="4" y="2"/>
                  </a:lnTo>
                  <a:lnTo>
                    <a:pt x="14" y="2"/>
                  </a:lnTo>
                  <a:lnTo>
                    <a:pt x="28" y="4"/>
                  </a:lnTo>
                  <a:lnTo>
                    <a:pt x="40" y="6"/>
                  </a:lnTo>
                  <a:lnTo>
                    <a:pt x="58" y="12"/>
                  </a:lnTo>
                  <a:lnTo>
                    <a:pt x="54" y="6"/>
                  </a:lnTo>
                  <a:lnTo>
                    <a:pt x="58" y="2"/>
                  </a:lnTo>
                  <a:lnTo>
                    <a:pt x="64" y="0"/>
                  </a:lnTo>
                  <a:lnTo>
                    <a:pt x="68" y="0"/>
                  </a:lnTo>
                  <a:lnTo>
                    <a:pt x="72" y="2"/>
                  </a:lnTo>
                  <a:lnTo>
                    <a:pt x="76" y="4"/>
                  </a:lnTo>
                  <a:lnTo>
                    <a:pt x="80" y="4"/>
                  </a:lnTo>
                  <a:lnTo>
                    <a:pt x="84" y="12"/>
                  </a:lnTo>
                  <a:lnTo>
                    <a:pt x="88" y="14"/>
                  </a:lnTo>
                  <a:lnTo>
                    <a:pt x="100" y="14"/>
                  </a:lnTo>
                  <a:lnTo>
                    <a:pt x="128" y="22"/>
                  </a:lnTo>
                  <a:lnTo>
                    <a:pt x="142" y="28"/>
                  </a:lnTo>
                  <a:lnTo>
                    <a:pt x="152" y="34"/>
                  </a:lnTo>
                  <a:lnTo>
                    <a:pt x="144" y="40"/>
                  </a:lnTo>
                  <a:lnTo>
                    <a:pt x="136" y="42"/>
                  </a:lnTo>
                  <a:lnTo>
                    <a:pt x="128" y="42"/>
                  </a:lnTo>
                  <a:lnTo>
                    <a:pt x="122" y="38"/>
                  </a:lnTo>
                  <a:lnTo>
                    <a:pt x="114" y="30"/>
                  </a:lnTo>
                  <a:lnTo>
                    <a:pt x="104" y="22"/>
                  </a:lnTo>
                  <a:lnTo>
                    <a:pt x="100" y="20"/>
                  </a:lnTo>
                  <a:lnTo>
                    <a:pt x="94" y="18"/>
                  </a:lnTo>
                  <a:lnTo>
                    <a:pt x="88" y="20"/>
                  </a:lnTo>
                  <a:lnTo>
                    <a:pt x="86" y="24"/>
                  </a:lnTo>
                  <a:lnTo>
                    <a:pt x="86" y="38"/>
                  </a:lnTo>
                  <a:lnTo>
                    <a:pt x="82" y="38"/>
                  </a:lnTo>
                  <a:lnTo>
                    <a:pt x="80" y="40"/>
                  </a:lnTo>
                  <a:lnTo>
                    <a:pt x="76" y="46"/>
                  </a:lnTo>
                  <a:lnTo>
                    <a:pt x="74" y="52"/>
                  </a:lnTo>
                  <a:lnTo>
                    <a:pt x="72" y="54"/>
                  </a:lnTo>
                  <a:lnTo>
                    <a:pt x="68" y="54"/>
                  </a:lnTo>
                  <a:lnTo>
                    <a:pt x="60" y="52"/>
                  </a:lnTo>
                  <a:lnTo>
                    <a:pt x="52" y="50"/>
                  </a:lnTo>
                  <a:lnTo>
                    <a:pt x="38" y="38"/>
                  </a:lnTo>
                  <a:lnTo>
                    <a:pt x="26" y="28"/>
                  </a:lnTo>
                  <a:lnTo>
                    <a:pt x="18" y="24"/>
                  </a:lnTo>
                  <a:lnTo>
                    <a:pt x="10" y="22"/>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09" name="Freeform 810">
              <a:extLst>
                <a:ext uri="{FF2B5EF4-FFF2-40B4-BE49-F238E27FC236}">
                  <a16:creationId xmlns:a16="http://schemas.microsoft.com/office/drawing/2014/main" id="{EEAA5DB2-693E-4131-B9EE-510A6D84D169}"/>
                </a:ext>
              </a:extLst>
            </p:cNvPr>
            <p:cNvSpPr>
              <a:spLocks/>
            </p:cNvSpPr>
            <p:nvPr/>
          </p:nvSpPr>
          <p:spPr bwMode="gray">
            <a:xfrm>
              <a:off x="2863903" y="44190"/>
              <a:ext cx="100278" cy="23887"/>
            </a:xfrm>
            <a:custGeom>
              <a:avLst/>
              <a:gdLst>
                <a:gd name="T0" fmla="*/ 2147483647 w 90"/>
                <a:gd name="T1" fmla="*/ 2147483647 h 20"/>
                <a:gd name="T2" fmla="*/ 2147483647 w 90"/>
                <a:gd name="T3" fmla="*/ 2147483647 h 20"/>
                <a:gd name="T4" fmla="*/ 2147483647 w 90"/>
                <a:gd name="T5" fmla="*/ 2147483647 h 20"/>
                <a:gd name="T6" fmla="*/ 2147483647 w 90"/>
                <a:gd name="T7" fmla="*/ 2147483647 h 20"/>
                <a:gd name="T8" fmla="*/ 0 w 90"/>
                <a:gd name="T9" fmla="*/ 2147483647 h 20"/>
                <a:gd name="T10" fmla="*/ 2147483647 w 90"/>
                <a:gd name="T11" fmla="*/ 2147483647 h 20"/>
                <a:gd name="T12" fmla="*/ 2147483647 w 90"/>
                <a:gd name="T13" fmla="*/ 2147483647 h 20"/>
                <a:gd name="T14" fmla="*/ 2147483647 w 90"/>
                <a:gd name="T15" fmla="*/ 0 h 20"/>
                <a:gd name="T16" fmla="*/ 2147483647 w 90"/>
                <a:gd name="T17" fmla="*/ 2147483647 h 20"/>
                <a:gd name="T18" fmla="*/ 2147483647 w 90"/>
                <a:gd name="T19" fmla="*/ 2147483647 h 20"/>
                <a:gd name="T20" fmla="*/ 2147483647 w 90"/>
                <a:gd name="T21" fmla="*/ 2147483647 h 20"/>
                <a:gd name="T22" fmla="*/ 2147483647 w 90"/>
                <a:gd name="T23" fmla="*/ 2147483647 h 20"/>
                <a:gd name="T24" fmla="*/ 2147483647 w 90"/>
                <a:gd name="T25" fmla="*/ 2147483647 h 20"/>
                <a:gd name="T26" fmla="*/ 2147483647 w 90"/>
                <a:gd name="T27" fmla="*/ 2147483647 h 20"/>
                <a:gd name="T28" fmla="*/ 2147483647 w 90"/>
                <a:gd name="T29" fmla="*/ 2147483647 h 20"/>
                <a:gd name="T30" fmla="*/ 2147483647 w 90"/>
                <a:gd name="T31" fmla="*/ 2147483647 h 20"/>
                <a:gd name="T32" fmla="*/ 2147483647 w 90"/>
                <a:gd name="T33" fmla="*/ 2147483647 h 20"/>
                <a:gd name="T34" fmla="*/ 2147483647 w 90"/>
                <a:gd name="T35" fmla="*/ 2147483647 h 20"/>
                <a:gd name="T36" fmla="*/ 2147483647 w 90"/>
                <a:gd name="T37" fmla="*/ 2147483647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20"/>
                <a:gd name="T59" fmla="*/ 90 w 9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20">
                  <a:moveTo>
                    <a:pt x="32" y="20"/>
                  </a:moveTo>
                  <a:lnTo>
                    <a:pt x="24" y="18"/>
                  </a:lnTo>
                  <a:lnTo>
                    <a:pt x="16" y="16"/>
                  </a:lnTo>
                  <a:lnTo>
                    <a:pt x="6" y="12"/>
                  </a:lnTo>
                  <a:lnTo>
                    <a:pt x="0" y="6"/>
                  </a:lnTo>
                  <a:lnTo>
                    <a:pt x="6" y="4"/>
                  </a:lnTo>
                  <a:lnTo>
                    <a:pt x="14" y="2"/>
                  </a:lnTo>
                  <a:lnTo>
                    <a:pt x="22" y="0"/>
                  </a:lnTo>
                  <a:lnTo>
                    <a:pt x="28" y="2"/>
                  </a:lnTo>
                  <a:lnTo>
                    <a:pt x="42" y="4"/>
                  </a:lnTo>
                  <a:lnTo>
                    <a:pt x="58" y="4"/>
                  </a:lnTo>
                  <a:lnTo>
                    <a:pt x="76" y="6"/>
                  </a:lnTo>
                  <a:lnTo>
                    <a:pt x="90" y="8"/>
                  </a:lnTo>
                  <a:lnTo>
                    <a:pt x="84" y="14"/>
                  </a:lnTo>
                  <a:lnTo>
                    <a:pt x="78" y="16"/>
                  </a:lnTo>
                  <a:lnTo>
                    <a:pt x="72" y="20"/>
                  </a:lnTo>
                  <a:lnTo>
                    <a:pt x="66" y="20"/>
                  </a:lnTo>
                  <a:lnTo>
                    <a:pt x="50" y="20"/>
                  </a:lnTo>
                  <a:lnTo>
                    <a:pt x="32" y="20"/>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10" name="Freeform 811">
              <a:extLst>
                <a:ext uri="{FF2B5EF4-FFF2-40B4-BE49-F238E27FC236}">
                  <a16:creationId xmlns:a16="http://schemas.microsoft.com/office/drawing/2014/main" id="{89E62641-3C3B-424D-B563-8E07BBAEAB48}"/>
                </a:ext>
              </a:extLst>
            </p:cNvPr>
            <p:cNvSpPr>
              <a:spLocks/>
            </p:cNvSpPr>
            <p:nvPr/>
          </p:nvSpPr>
          <p:spPr bwMode="gray">
            <a:xfrm>
              <a:off x="3286504" y="1083247"/>
              <a:ext cx="72821" cy="102712"/>
            </a:xfrm>
            <a:custGeom>
              <a:avLst/>
              <a:gdLst>
                <a:gd name="T0" fmla="*/ 0 w 66"/>
                <a:gd name="T1" fmla="*/ 2147483647 h 84"/>
                <a:gd name="T2" fmla="*/ 2147483647 w 66"/>
                <a:gd name="T3" fmla="*/ 2147483647 h 84"/>
                <a:gd name="T4" fmla="*/ 2147483647 w 66"/>
                <a:gd name="T5" fmla="*/ 2147483647 h 84"/>
                <a:gd name="T6" fmla="*/ 2147483647 w 66"/>
                <a:gd name="T7" fmla="*/ 2147483647 h 84"/>
                <a:gd name="T8" fmla="*/ 2147483647 w 66"/>
                <a:gd name="T9" fmla="*/ 2147483647 h 84"/>
                <a:gd name="T10" fmla="*/ 2147483647 w 66"/>
                <a:gd name="T11" fmla="*/ 2147483647 h 84"/>
                <a:gd name="T12" fmla="*/ 2147483647 w 66"/>
                <a:gd name="T13" fmla="*/ 2147483647 h 84"/>
                <a:gd name="T14" fmla="*/ 2147483647 w 66"/>
                <a:gd name="T15" fmla="*/ 2147483647 h 84"/>
                <a:gd name="T16" fmla="*/ 2147483647 w 66"/>
                <a:gd name="T17" fmla="*/ 2147483647 h 84"/>
                <a:gd name="T18" fmla="*/ 2147483647 w 66"/>
                <a:gd name="T19" fmla="*/ 2147483647 h 84"/>
                <a:gd name="T20" fmla="*/ 2147483647 w 66"/>
                <a:gd name="T21" fmla="*/ 0 h 84"/>
                <a:gd name="T22" fmla="*/ 2147483647 w 66"/>
                <a:gd name="T23" fmla="*/ 2147483647 h 84"/>
                <a:gd name="T24" fmla="*/ 2147483647 w 66"/>
                <a:gd name="T25" fmla="*/ 2147483647 h 84"/>
                <a:gd name="T26" fmla="*/ 2147483647 w 66"/>
                <a:gd name="T27" fmla="*/ 2147483647 h 84"/>
                <a:gd name="T28" fmla="*/ 2147483647 w 66"/>
                <a:gd name="T29" fmla="*/ 2147483647 h 84"/>
                <a:gd name="T30" fmla="*/ 2147483647 w 66"/>
                <a:gd name="T31" fmla="*/ 2147483647 h 84"/>
                <a:gd name="T32" fmla="*/ 2147483647 w 66"/>
                <a:gd name="T33" fmla="*/ 2147483647 h 84"/>
                <a:gd name="T34" fmla="*/ 2147483647 w 66"/>
                <a:gd name="T35" fmla="*/ 2147483647 h 84"/>
                <a:gd name="T36" fmla="*/ 2147483647 w 66"/>
                <a:gd name="T37" fmla="*/ 2147483647 h 84"/>
                <a:gd name="T38" fmla="*/ 0 w 66"/>
                <a:gd name="T39" fmla="*/ 2147483647 h 84"/>
                <a:gd name="T40" fmla="*/ 0 w 66"/>
                <a:gd name="T41" fmla="*/ 2147483647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84"/>
                <a:gd name="T65" fmla="*/ 66 w 66"/>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84">
                  <a:moveTo>
                    <a:pt x="0" y="82"/>
                  </a:moveTo>
                  <a:lnTo>
                    <a:pt x="18" y="84"/>
                  </a:lnTo>
                  <a:lnTo>
                    <a:pt x="22" y="80"/>
                  </a:lnTo>
                  <a:lnTo>
                    <a:pt x="26" y="72"/>
                  </a:lnTo>
                  <a:lnTo>
                    <a:pt x="32" y="68"/>
                  </a:lnTo>
                  <a:lnTo>
                    <a:pt x="36" y="68"/>
                  </a:lnTo>
                  <a:lnTo>
                    <a:pt x="40" y="62"/>
                  </a:lnTo>
                  <a:lnTo>
                    <a:pt x="48" y="62"/>
                  </a:lnTo>
                  <a:lnTo>
                    <a:pt x="34" y="34"/>
                  </a:lnTo>
                  <a:lnTo>
                    <a:pt x="66" y="24"/>
                  </a:lnTo>
                  <a:lnTo>
                    <a:pt x="58" y="0"/>
                  </a:lnTo>
                  <a:lnTo>
                    <a:pt x="26" y="18"/>
                  </a:lnTo>
                  <a:lnTo>
                    <a:pt x="24" y="18"/>
                  </a:lnTo>
                  <a:lnTo>
                    <a:pt x="20" y="18"/>
                  </a:lnTo>
                  <a:lnTo>
                    <a:pt x="14" y="14"/>
                  </a:lnTo>
                  <a:lnTo>
                    <a:pt x="4" y="10"/>
                  </a:lnTo>
                  <a:lnTo>
                    <a:pt x="4" y="14"/>
                  </a:lnTo>
                  <a:lnTo>
                    <a:pt x="4" y="36"/>
                  </a:lnTo>
                  <a:lnTo>
                    <a:pt x="6" y="34"/>
                  </a:lnTo>
                  <a:lnTo>
                    <a:pt x="0" y="72"/>
                  </a:lnTo>
                  <a:lnTo>
                    <a:pt x="0" y="82"/>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11" name="Freeform 812">
              <a:extLst>
                <a:ext uri="{FF2B5EF4-FFF2-40B4-BE49-F238E27FC236}">
                  <a16:creationId xmlns:a16="http://schemas.microsoft.com/office/drawing/2014/main" id="{35FDC6A0-FB5A-4270-813F-EC2928292C65}"/>
                </a:ext>
              </a:extLst>
            </p:cNvPr>
            <p:cNvSpPr>
              <a:spLocks/>
            </p:cNvSpPr>
            <p:nvPr/>
          </p:nvSpPr>
          <p:spPr bwMode="gray">
            <a:xfrm>
              <a:off x="3594502" y="1252840"/>
              <a:ext cx="108635" cy="68076"/>
            </a:xfrm>
            <a:custGeom>
              <a:avLst/>
              <a:gdLst>
                <a:gd name="T0" fmla="*/ 2147483647 w 98"/>
                <a:gd name="T1" fmla="*/ 2147483647 h 56"/>
                <a:gd name="T2" fmla="*/ 2147483647 w 98"/>
                <a:gd name="T3" fmla="*/ 2147483647 h 56"/>
                <a:gd name="T4" fmla="*/ 2147483647 w 98"/>
                <a:gd name="T5" fmla="*/ 2147483647 h 56"/>
                <a:gd name="T6" fmla="*/ 2147483647 w 98"/>
                <a:gd name="T7" fmla="*/ 2147483647 h 56"/>
                <a:gd name="T8" fmla="*/ 2147483647 w 98"/>
                <a:gd name="T9" fmla="*/ 2147483647 h 56"/>
                <a:gd name="T10" fmla="*/ 2147483647 w 98"/>
                <a:gd name="T11" fmla="*/ 2147483647 h 56"/>
                <a:gd name="T12" fmla="*/ 2147483647 w 98"/>
                <a:gd name="T13" fmla="*/ 0 h 56"/>
                <a:gd name="T14" fmla="*/ 2147483647 w 98"/>
                <a:gd name="T15" fmla="*/ 2147483647 h 56"/>
                <a:gd name="T16" fmla="*/ 2147483647 w 98"/>
                <a:gd name="T17" fmla="*/ 2147483647 h 56"/>
                <a:gd name="T18" fmla="*/ 2147483647 w 98"/>
                <a:gd name="T19" fmla="*/ 2147483647 h 56"/>
                <a:gd name="T20" fmla="*/ 2147483647 w 98"/>
                <a:gd name="T21" fmla="*/ 2147483647 h 56"/>
                <a:gd name="T22" fmla="*/ 2147483647 w 98"/>
                <a:gd name="T23" fmla="*/ 2147483647 h 56"/>
                <a:gd name="T24" fmla="*/ 2147483647 w 98"/>
                <a:gd name="T25" fmla="*/ 2147483647 h 56"/>
                <a:gd name="T26" fmla="*/ 2147483647 w 98"/>
                <a:gd name="T27" fmla="*/ 2147483647 h 56"/>
                <a:gd name="T28" fmla="*/ 2147483647 w 98"/>
                <a:gd name="T29" fmla="*/ 2147483647 h 56"/>
                <a:gd name="T30" fmla="*/ 2147483647 w 98"/>
                <a:gd name="T31" fmla="*/ 2147483647 h 56"/>
                <a:gd name="T32" fmla="*/ 2147483647 w 98"/>
                <a:gd name="T33" fmla="*/ 2147483647 h 56"/>
                <a:gd name="T34" fmla="*/ 0 w 98"/>
                <a:gd name="T35" fmla="*/ 2147483647 h 56"/>
                <a:gd name="T36" fmla="*/ 2147483647 w 98"/>
                <a:gd name="T37" fmla="*/ 2147483647 h 56"/>
                <a:gd name="T38" fmla="*/ 2147483647 w 98"/>
                <a:gd name="T39" fmla="*/ 2147483647 h 56"/>
                <a:gd name="T40" fmla="*/ 2147483647 w 98"/>
                <a:gd name="T41" fmla="*/ 2147483647 h 56"/>
                <a:gd name="T42" fmla="*/ 2147483647 w 98"/>
                <a:gd name="T43" fmla="*/ 2147483647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8"/>
                <a:gd name="T67" fmla="*/ 0 h 56"/>
                <a:gd name="T68" fmla="*/ 98 w 98"/>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8" h="56">
                  <a:moveTo>
                    <a:pt x="72" y="56"/>
                  </a:moveTo>
                  <a:lnTo>
                    <a:pt x="98" y="18"/>
                  </a:lnTo>
                  <a:lnTo>
                    <a:pt x="94" y="8"/>
                  </a:lnTo>
                  <a:lnTo>
                    <a:pt x="88" y="12"/>
                  </a:lnTo>
                  <a:lnTo>
                    <a:pt x="86" y="10"/>
                  </a:lnTo>
                  <a:lnTo>
                    <a:pt x="84" y="6"/>
                  </a:lnTo>
                  <a:lnTo>
                    <a:pt x="80" y="0"/>
                  </a:lnTo>
                  <a:lnTo>
                    <a:pt x="82" y="2"/>
                  </a:lnTo>
                  <a:lnTo>
                    <a:pt x="72" y="14"/>
                  </a:lnTo>
                  <a:lnTo>
                    <a:pt x="62" y="26"/>
                  </a:lnTo>
                  <a:lnTo>
                    <a:pt x="56" y="32"/>
                  </a:lnTo>
                  <a:lnTo>
                    <a:pt x="48" y="34"/>
                  </a:lnTo>
                  <a:lnTo>
                    <a:pt x="40" y="38"/>
                  </a:lnTo>
                  <a:lnTo>
                    <a:pt x="28" y="38"/>
                  </a:lnTo>
                  <a:lnTo>
                    <a:pt x="22" y="38"/>
                  </a:lnTo>
                  <a:lnTo>
                    <a:pt x="14" y="34"/>
                  </a:lnTo>
                  <a:lnTo>
                    <a:pt x="2" y="26"/>
                  </a:lnTo>
                  <a:lnTo>
                    <a:pt x="0" y="32"/>
                  </a:lnTo>
                  <a:lnTo>
                    <a:pt x="12" y="40"/>
                  </a:lnTo>
                  <a:lnTo>
                    <a:pt x="24" y="44"/>
                  </a:lnTo>
                  <a:lnTo>
                    <a:pt x="24" y="54"/>
                  </a:lnTo>
                  <a:lnTo>
                    <a:pt x="72" y="56"/>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12" name="Freeform 813">
              <a:extLst>
                <a:ext uri="{FF2B5EF4-FFF2-40B4-BE49-F238E27FC236}">
                  <a16:creationId xmlns:a16="http://schemas.microsoft.com/office/drawing/2014/main" id="{895D8ECB-ADA1-43F3-B33A-19FF2C7BF562}"/>
                </a:ext>
              </a:extLst>
            </p:cNvPr>
            <p:cNvSpPr>
              <a:spLocks/>
            </p:cNvSpPr>
            <p:nvPr/>
          </p:nvSpPr>
          <p:spPr bwMode="gray">
            <a:xfrm>
              <a:off x="2477115" y="875435"/>
              <a:ext cx="50139" cy="114654"/>
            </a:xfrm>
            <a:custGeom>
              <a:avLst/>
              <a:gdLst>
                <a:gd name="T0" fmla="*/ 2147483647 w 44"/>
                <a:gd name="T1" fmla="*/ 2147483647 h 94"/>
                <a:gd name="T2" fmla="*/ 2147483647 w 44"/>
                <a:gd name="T3" fmla="*/ 2147483647 h 94"/>
                <a:gd name="T4" fmla="*/ 2147483647 w 44"/>
                <a:gd name="T5" fmla="*/ 2147483647 h 94"/>
                <a:gd name="T6" fmla="*/ 2147483647 w 44"/>
                <a:gd name="T7" fmla="*/ 2147483647 h 94"/>
                <a:gd name="T8" fmla="*/ 2147483647 w 44"/>
                <a:gd name="T9" fmla="*/ 2147483647 h 94"/>
                <a:gd name="T10" fmla="*/ 2147483647 w 44"/>
                <a:gd name="T11" fmla="*/ 2147483647 h 94"/>
                <a:gd name="T12" fmla="*/ 2147483647 w 44"/>
                <a:gd name="T13" fmla="*/ 2147483647 h 94"/>
                <a:gd name="T14" fmla="*/ 2147483647 w 44"/>
                <a:gd name="T15" fmla="*/ 2147483647 h 94"/>
                <a:gd name="T16" fmla="*/ 0 w 44"/>
                <a:gd name="T17" fmla="*/ 2147483647 h 94"/>
                <a:gd name="T18" fmla="*/ 0 w 44"/>
                <a:gd name="T19" fmla="*/ 2147483647 h 94"/>
                <a:gd name="T20" fmla="*/ 0 w 44"/>
                <a:gd name="T21" fmla="*/ 2147483647 h 94"/>
                <a:gd name="T22" fmla="*/ 2147483647 w 44"/>
                <a:gd name="T23" fmla="*/ 2147483647 h 94"/>
                <a:gd name="T24" fmla="*/ 2147483647 w 44"/>
                <a:gd name="T25" fmla="*/ 2147483647 h 94"/>
                <a:gd name="T26" fmla="*/ 2147483647 w 44"/>
                <a:gd name="T27" fmla="*/ 2147483647 h 94"/>
                <a:gd name="T28" fmla="*/ 2147483647 w 44"/>
                <a:gd name="T29" fmla="*/ 2147483647 h 94"/>
                <a:gd name="T30" fmla="*/ 2147483647 w 44"/>
                <a:gd name="T31" fmla="*/ 2147483647 h 94"/>
                <a:gd name="T32" fmla="*/ 2147483647 w 44"/>
                <a:gd name="T33" fmla="*/ 2147483647 h 94"/>
                <a:gd name="T34" fmla="*/ 2147483647 w 44"/>
                <a:gd name="T35" fmla="*/ 2147483647 h 94"/>
                <a:gd name="T36" fmla="*/ 2147483647 w 44"/>
                <a:gd name="T37" fmla="*/ 2147483647 h 94"/>
                <a:gd name="T38" fmla="*/ 2147483647 w 44"/>
                <a:gd name="T39" fmla="*/ 2147483647 h 94"/>
                <a:gd name="T40" fmla="*/ 2147483647 w 44"/>
                <a:gd name="T41" fmla="*/ 2147483647 h 94"/>
                <a:gd name="T42" fmla="*/ 2147483647 w 44"/>
                <a:gd name="T43" fmla="*/ 0 h 94"/>
                <a:gd name="T44" fmla="*/ 2147483647 w 44"/>
                <a:gd name="T45" fmla="*/ 2147483647 h 94"/>
                <a:gd name="T46" fmla="*/ 2147483647 w 44"/>
                <a:gd name="T47" fmla="*/ 2147483647 h 94"/>
                <a:gd name="T48" fmla="*/ 2147483647 w 44"/>
                <a:gd name="T49" fmla="*/ 2147483647 h 94"/>
                <a:gd name="T50" fmla="*/ 2147483647 w 44"/>
                <a:gd name="T51" fmla="*/ 2147483647 h 94"/>
                <a:gd name="T52" fmla="*/ 2147483647 w 44"/>
                <a:gd name="T53" fmla="*/ 2147483647 h 94"/>
                <a:gd name="T54" fmla="*/ 2147483647 w 44"/>
                <a:gd name="T55" fmla="*/ 2147483647 h 94"/>
                <a:gd name="T56" fmla="*/ 2147483647 w 44"/>
                <a:gd name="T57" fmla="*/ 2147483647 h 94"/>
                <a:gd name="T58" fmla="*/ 2147483647 w 44"/>
                <a:gd name="T59" fmla="*/ 2147483647 h 94"/>
                <a:gd name="T60" fmla="*/ 2147483647 w 44"/>
                <a:gd name="T61" fmla="*/ 2147483647 h 94"/>
                <a:gd name="T62" fmla="*/ 2147483647 w 44"/>
                <a:gd name="T63" fmla="*/ 2147483647 h 94"/>
                <a:gd name="T64" fmla="*/ 2147483647 w 44"/>
                <a:gd name="T65" fmla="*/ 2147483647 h 94"/>
                <a:gd name="T66" fmla="*/ 2147483647 w 44"/>
                <a:gd name="T67" fmla="*/ 2147483647 h 94"/>
                <a:gd name="T68" fmla="*/ 2147483647 w 44"/>
                <a:gd name="T69" fmla="*/ 2147483647 h 94"/>
                <a:gd name="T70" fmla="*/ 2147483647 w 44"/>
                <a:gd name="T71" fmla="*/ 2147483647 h 94"/>
                <a:gd name="T72" fmla="*/ 2147483647 w 44"/>
                <a:gd name="T73" fmla="*/ 2147483647 h 94"/>
                <a:gd name="T74" fmla="*/ 2147483647 w 44"/>
                <a:gd name="T75" fmla="*/ 2147483647 h 94"/>
                <a:gd name="T76" fmla="*/ 2147483647 w 44"/>
                <a:gd name="T77" fmla="*/ 2147483647 h 94"/>
                <a:gd name="T78" fmla="*/ 2147483647 w 44"/>
                <a:gd name="T79" fmla="*/ 2147483647 h 94"/>
                <a:gd name="T80" fmla="*/ 2147483647 w 44"/>
                <a:gd name="T81" fmla="*/ 2147483647 h 94"/>
                <a:gd name="T82" fmla="*/ 2147483647 w 44"/>
                <a:gd name="T83" fmla="*/ 2147483647 h 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
                <a:gd name="T127" fmla="*/ 0 h 94"/>
                <a:gd name="T128" fmla="*/ 44 w 44"/>
                <a:gd name="T129" fmla="*/ 94 h 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 h="94">
                  <a:moveTo>
                    <a:pt x="26" y="94"/>
                  </a:moveTo>
                  <a:lnTo>
                    <a:pt x="18" y="94"/>
                  </a:lnTo>
                  <a:lnTo>
                    <a:pt x="14" y="94"/>
                  </a:lnTo>
                  <a:lnTo>
                    <a:pt x="10" y="94"/>
                  </a:lnTo>
                  <a:lnTo>
                    <a:pt x="8" y="80"/>
                  </a:lnTo>
                  <a:lnTo>
                    <a:pt x="10" y="70"/>
                  </a:lnTo>
                  <a:lnTo>
                    <a:pt x="8" y="68"/>
                  </a:lnTo>
                  <a:lnTo>
                    <a:pt x="4" y="66"/>
                  </a:lnTo>
                  <a:lnTo>
                    <a:pt x="0" y="64"/>
                  </a:lnTo>
                  <a:lnTo>
                    <a:pt x="0" y="60"/>
                  </a:lnTo>
                  <a:lnTo>
                    <a:pt x="0" y="54"/>
                  </a:lnTo>
                  <a:lnTo>
                    <a:pt x="2" y="50"/>
                  </a:lnTo>
                  <a:lnTo>
                    <a:pt x="6" y="40"/>
                  </a:lnTo>
                  <a:lnTo>
                    <a:pt x="12" y="32"/>
                  </a:lnTo>
                  <a:lnTo>
                    <a:pt x="14" y="26"/>
                  </a:lnTo>
                  <a:lnTo>
                    <a:pt x="14" y="22"/>
                  </a:lnTo>
                  <a:lnTo>
                    <a:pt x="14" y="18"/>
                  </a:lnTo>
                  <a:lnTo>
                    <a:pt x="12" y="16"/>
                  </a:lnTo>
                  <a:lnTo>
                    <a:pt x="10" y="14"/>
                  </a:lnTo>
                  <a:lnTo>
                    <a:pt x="10" y="12"/>
                  </a:lnTo>
                  <a:lnTo>
                    <a:pt x="10" y="4"/>
                  </a:lnTo>
                  <a:lnTo>
                    <a:pt x="12" y="0"/>
                  </a:lnTo>
                  <a:lnTo>
                    <a:pt x="18" y="2"/>
                  </a:lnTo>
                  <a:lnTo>
                    <a:pt x="24" y="4"/>
                  </a:lnTo>
                  <a:lnTo>
                    <a:pt x="40" y="4"/>
                  </a:lnTo>
                  <a:lnTo>
                    <a:pt x="42" y="8"/>
                  </a:lnTo>
                  <a:lnTo>
                    <a:pt x="44" y="12"/>
                  </a:lnTo>
                  <a:lnTo>
                    <a:pt x="42" y="24"/>
                  </a:lnTo>
                  <a:lnTo>
                    <a:pt x="36" y="34"/>
                  </a:lnTo>
                  <a:lnTo>
                    <a:pt x="32" y="42"/>
                  </a:lnTo>
                  <a:lnTo>
                    <a:pt x="30" y="52"/>
                  </a:lnTo>
                  <a:lnTo>
                    <a:pt x="32" y="56"/>
                  </a:lnTo>
                  <a:lnTo>
                    <a:pt x="32" y="62"/>
                  </a:lnTo>
                  <a:lnTo>
                    <a:pt x="32" y="68"/>
                  </a:lnTo>
                  <a:lnTo>
                    <a:pt x="30" y="72"/>
                  </a:lnTo>
                  <a:lnTo>
                    <a:pt x="32" y="74"/>
                  </a:lnTo>
                  <a:lnTo>
                    <a:pt x="34" y="78"/>
                  </a:lnTo>
                  <a:lnTo>
                    <a:pt x="32" y="82"/>
                  </a:lnTo>
                  <a:lnTo>
                    <a:pt x="30" y="84"/>
                  </a:lnTo>
                  <a:lnTo>
                    <a:pt x="28" y="88"/>
                  </a:lnTo>
                  <a:lnTo>
                    <a:pt x="28" y="92"/>
                  </a:lnTo>
                  <a:lnTo>
                    <a:pt x="26" y="94"/>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13" name="Freeform 814">
              <a:extLst>
                <a:ext uri="{FF2B5EF4-FFF2-40B4-BE49-F238E27FC236}">
                  <a16:creationId xmlns:a16="http://schemas.microsoft.com/office/drawing/2014/main" id="{C952D1D1-E96A-4E3F-B0AA-794DC7181CD0}"/>
                </a:ext>
              </a:extLst>
            </p:cNvPr>
            <p:cNvSpPr>
              <a:spLocks/>
            </p:cNvSpPr>
            <p:nvPr/>
          </p:nvSpPr>
          <p:spPr bwMode="gray">
            <a:xfrm>
              <a:off x="2678865" y="654486"/>
              <a:ext cx="64465" cy="44190"/>
            </a:xfrm>
            <a:custGeom>
              <a:avLst/>
              <a:gdLst>
                <a:gd name="T0" fmla="*/ 2147483647 w 58"/>
                <a:gd name="T1" fmla="*/ 2147483647 h 36"/>
                <a:gd name="T2" fmla="*/ 2147483647 w 58"/>
                <a:gd name="T3" fmla="*/ 2147483647 h 36"/>
                <a:gd name="T4" fmla="*/ 2147483647 w 58"/>
                <a:gd name="T5" fmla="*/ 2147483647 h 36"/>
                <a:gd name="T6" fmla="*/ 2147483647 w 58"/>
                <a:gd name="T7" fmla="*/ 2147483647 h 36"/>
                <a:gd name="T8" fmla="*/ 2147483647 w 58"/>
                <a:gd name="T9" fmla="*/ 2147483647 h 36"/>
                <a:gd name="T10" fmla="*/ 2147483647 w 58"/>
                <a:gd name="T11" fmla="*/ 2147483647 h 36"/>
                <a:gd name="T12" fmla="*/ 2147483647 w 58"/>
                <a:gd name="T13" fmla="*/ 2147483647 h 36"/>
                <a:gd name="T14" fmla="*/ 2147483647 w 58"/>
                <a:gd name="T15" fmla="*/ 2147483647 h 36"/>
                <a:gd name="T16" fmla="*/ 2147483647 w 58"/>
                <a:gd name="T17" fmla="*/ 2147483647 h 36"/>
                <a:gd name="T18" fmla="*/ 2147483647 w 58"/>
                <a:gd name="T19" fmla="*/ 2147483647 h 36"/>
                <a:gd name="T20" fmla="*/ 2147483647 w 58"/>
                <a:gd name="T21" fmla="*/ 2147483647 h 36"/>
                <a:gd name="T22" fmla="*/ 2147483647 w 58"/>
                <a:gd name="T23" fmla="*/ 0 h 36"/>
                <a:gd name="T24" fmla="*/ 2147483647 w 58"/>
                <a:gd name="T25" fmla="*/ 2147483647 h 36"/>
                <a:gd name="T26" fmla="*/ 2147483647 w 58"/>
                <a:gd name="T27" fmla="*/ 2147483647 h 36"/>
                <a:gd name="T28" fmla="*/ 2147483647 w 58"/>
                <a:gd name="T29" fmla="*/ 0 h 36"/>
                <a:gd name="T30" fmla="*/ 0 w 58"/>
                <a:gd name="T31" fmla="*/ 2147483647 h 36"/>
                <a:gd name="T32" fmla="*/ 2147483647 w 58"/>
                <a:gd name="T33" fmla="*/ 2147483647 h 36"/>
                <a:gd name="T34" fmla="*/ 2147483647 w 58"/>
                <a:gd name="T35" fmla="*/ 2147483647 h 36"/>
                <a:gd name="T36" fmla="*/ 2147483647 w 58"/>
                <a:gd name="T37" fmla="*/ 2147483647 h 36"/>
                <a:gd name="T38" fmla="*/ 2147483647 w 58"/>
                <a:gd name="T39" fmla="*/ 2147483647 h 36"/>
                <a:gd name="T40" fmla="*/ 2147483647 w 58"/>
                <a:gd name="T41" fmla="*/ 2147483647 h 36"/>
                <a:gd name="T42" fmla="*/ 2147483647 w 58"/>
                <a:gd name="T43" fmla="*/ 2147483647 h 36"/>
                <a:gd name="T44" fmla="*/ 2147483647 w 58"/>
                <a:gd name="T45" fmla="*/ 2147483647 h 36"/>
                <a:gd name="T46" fmla="*/ 2147483647 w 58"/>
                <a:gd name="T47" fmla="*/ 2147483647 h 36"/>
                <a:gd name="T48" fmla="*/ 2147483647 w 58"/>
                <a:gd name="T49" fmla="*/ 2147483647 h 36"/>
                <a:gd name="T50" fmla="*/ 2147483647 w 58"/>
                <a:gd name="T51" fmla="*/ 2147483647 h 36"/>
                <a:gd name="T52" fmla="*/ 2147483647 w 58"/>
                <a:gd name="T53" fmla="*/ 2147483647 h 36"/>
                <a:gd name="T54" fmla="*/ 2147483647 w 58"/>
                <a:gd name="T55" fmla="*/ 2147483647 h 36"/>
                <a:gd name="T56" fmla="*/ 2147483647 w 58"/>
                <a:gd name="T57" fmla="*/ 2147483647 h 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36"/>
                <a:gd name="T89" fmla="*/ 58 w 58"/>
                <a:gd name="T90" fmla="*/ 36 h 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36">
                  <a:moveTo>
                    <a:pt x="50" y="36"/>
                  </a:moveTo>
                  <a:lnTo>
                    <a:pt x="48" y="36"/>
                  </a:lnTo>
                  <a:lnTo>
                    <a:pt x="48" y="34"/>
                  </a:lnTo>
                  <a:lnTo>
                    <a:pt x="48" y="30"/>
                  </a:lnTo>
                  <a:lnTo>
                    <a:pt x="50" y="26"/>
                  </a:lnTo>
                  <a:lnTo>
                    <a:pt x="52" y="24"/>
                  </a:lnTo>
                  <a:lnTo>
                    <a:pt x="56" y="22"/>
                  </a:lnTo>
                  <a:lnTo>
                    <a:pt x="58" y="18"/>
                  </a:lnTo>
                  <a:lnTo>
                    <a:pt x="56" y="14"/>
                  </a:lnTo>
                  <a:lnTo>
                    <a:pt x="54" y="12"/>
                  </a:lnTo>
                  <a:lnTo>
                    <a:pt x="48" y="6"/>
                  </a:lnTo>
                  <a:lnTo>
                    <a:pt x="32" y="0"/>
                  </a:lnTo>
                  <a:lnTo>
                    <a:pt x="18" y="4"/>
                  </a:lnTo>
                  <a:lnTo>
                    <a:pt x="14" y="2"/>
                  </a:lnTo>
                  <a:lnTo>
                    <a:pt x="12" y="0"/>
                  </a:lnTo>
                  <a:lnTo>
                    <a:pt x="0" y="6"/>
                  </a:lnTo>
                  <a:lnTo>
                    <a:pt x="4" y="10"/>
                  </a:lnTo>
                  <a:lnTo>
                    <a:pt x="10" y="16"/>
                  </a:lnTo>
                  <a:lnTo>
                    <a:pt x="16" y="18"/>
                  </a:lnTo>
                  <a:lnTo>
                    <a:pt x="24" y="20"/>
                  </a:lnTo>
                  <a:lnTo>
                    <a:pt x="24" y="24"/>
                  </a:lnTo>
                  <a:lnTo>
                    <a:pt x="26" y="26"/>
                  </a:lnTo>
                  <a:lnTo>
                    <a:pt x="30" y="28"/>
                  </a:lnTo>
                  <a:lnTo>
                    <a:pt x="36" y="28"/>
                  </a:lnTo>
                  <a:lnTo>
                    <a:pt x="36" y="30"/>
                  </a:lnTo>
                  <a:lnTo>
                    <a:pt x="38" y="30"/>
                  </a:lnTo>
                  <a:lnTo>
                    <a:pt x="40" y="34"/>
                  </a:lnTo>
                  <a:lnTo>
                    <a:pt x="42" y="36"/>
                  </a:lnTo>
                  <a:lnTo>
                    <a:pt x="50" y="36"/>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14" name="Freeform 815">
              <a:extLst>
                <a:ext uri="{FF2B5EF4-FFF2-40B4-BE49-F238E27FC236}">
                  <a16:creationId xmlns:a16="http://schemas.microsoft.com/office/drawing/2014/main" id="{A272CD05-789D-41A8-BC18-DB930F6D3B93}"/>
                </a:ext>
              </a:extLst>
            </p:cNvPr>
            <p:cNvSpPr>
              <a:spLocks/>
            </p:cNvSpPr>
            <p:nvPr/>
          </p:nvSpPr>
          <p:spPr bwMode="gray">
            <a:xfrm>
              <a:off x="2691997" y="600742"/>
              <a:ext cx="59690" cy="63298"/>
            </a:xfrm>
            <a:custGeom>
              <a:avLst/>
              <a:gdLst>
                <a:gd name="T0" fmla="*/ 2147483647 w 54"/>
                <a:gd name="T1" fmla="*/ 0 h 52"/>
                <a:gd name="T2" fmla="*/ 2147483647 w 54"/>
                <a:gd name="T3" fmla="*/ 2147483647 h 52"/>
                <a:gd name="T4" fmla="*/ 2147483647 w 54"/>
                <a:gd name="T5" fmla="*/ 2147483647 h 52"/>
                <a:gd name="T6" fmla="*/ 2147483647 w 54"/>
                <a:gd name="T7" fmla="*/ 2147483647 h 52"/>
                <a:gd name="T8" fmla="*/ 2147483647 w 54"/>
                <a:gd name="T9" fmla="*/ 2147483647 h 52"/>
                <a:gd name="T10" fmla="*/ 2147483647 w 54"/>
                <a:gd name="T11" fmla="*/ 2147483647 h 52"/>
                <a:gd name="T12" fmla="*/ 2147483647 w 54"/>
                <a:gd name="T13" fmla="*/ 2147483647 h 52"/>
                <a:gd name="T14" fmla="*/ 2147483647 w 54"/>
                <a:gd name="T15" fmla="*/ 2147483647 h 52"/>
                <a:gd name="T16" fmla="*/ 2147483647 w 54"/>
                <a:gd name="T17" fmla="*/ 2147483647 h 52"/>
                <a:gd name="T18" fmla="*/ 2147483647 w 54"/>
                <a:gd name="T19" fmla="*/ 2147483647 h 52"/>
                <a:gd name="T20" fmla="*/ 2147483647 w 54"/>
                <a:gd name="T21" fmla="*/ 2147483647 h 52"/>
                <a:gd name="T22" fmla="*/ 2147483647 w 54"/>
                <a:gd name="T23" fmla="*/ 2147483647 h 52"/>
                <a:gd name="T24" fmla="*/ 2147483647 w 54"/>
                <a:gd name="T25" fmla="*/ 2147483647 h 52"/>
                <a:gd name="T26" fmla="*/ 2147483647 w 54"/>
                <a:gd name="T27" fmla="*/ 2147483647 h 52"/>
                <a:gd name="T28" fmla="*/ 2147483647 w 54"/>
                <a:gd name="T29" fmla="*/ 2147483647 h 52"/>
                <a:gd name="T30" fmla="*/ 0 w 54"/>
                <a:gd name="T31" fmla="*/ 2147483647 h 52"/>
                <a:gd name="T32" fmla="*/ 2147483647 w 54"/>
                <a:gd name="T33" fmla="*/ 2147483647 h 52"/>
                <a:gd name="T34" fmla="*/ 2147483647 w 54"/>
                <a:gd name="T35" fmla="*/ 2147483647 h 52"/>
                <a:gd name="T36" fmla="*/ 2147483647 w 54"/>
                <a:gd name="T37" fmla="*/ 2147483647 h 52"/>
                <a:gd name="T38" fmla="*/ 2147483647 w 54"/>
                <a:gd name="T39" fmla="*/ 2147483647 h 52"/>
                <a:gd name="T40" fmla="*/ 2147483647 w 54"/>
                <a:gd name="T41" fmla="*/ 2147483647 h 52"/>
                <a:gd name="T42" fmla="*/ 2147483647 w 54"/>
                <a:gd name="T43" fmla="*/ 2147483647 h 52"/>
                <a:gd name="T44" fmla="*/ 2147483647 w 54"/>
                <a:gd name="T45" fmla="*/ 2147483647 h 52"/>
                <a:gd name="T46" fmla="*/ 2147483647 w 54"/>
                <a:gd name="T47" fmla="*/ 2147483647 h 52"/>
                <a:gd name="T48" fmla="*/ 2147483647 w 54"/>
                <a:gd name="T49" fmla="*/ 2147483647 h 52"/>
                <a:gd name="T50" fmla="*/ 2147483647 w 54"/>
                <a:gd name="T51" fmla="*/ 0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52"/>
                <a:gd name="T80" fmla="*/ 54 w 54"/>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52">
                  <a:moveTo>
                    <a:pt x="54" y="0"/>
                  </a:moveTo>
                  <a:lnTo>
                    <a:pt x="54" y="10"/>
                  </a:lnTo>
                  <a:lnTo>
                    <a:pt x="52" y="18"/>
                  </a:lnTo>
                  <a:lnTo>
                    <a:pt x="52" y="24"/>
                  </a:lnTo>
                  <a:lnTo>
                    <a:pt x="54" y="24"/>
                  </a:lnTo>
                  <a:lnTo>
                    <a:pt x="50" y="32"/>
                  </a:lnTo>
                  <a:lnTo>
                    <a:pt x="46" y="36"/>
                  </a:lnTo>
                  <a:lnTo>
                    <a:pt x="44" y="40"/>
                  </a:lnTo>
                  <a:lnTo>
                    <a:pt x="42" y="46"/>
                  </a:lnTo>
                  <a:lnTo>
                    <a:pt x="40" y="50"/>
                  </a:lnTo>
                  <a:lnTo>
                    <a:pt x="38" y="52"/>
                  </a:lnTo>
                  <a:lnTo>
                    <a:pt x="30" y="46"/>
                  </a:lnTo>
                  <a:lnTo>
                    <a:pt x="20" y="44"/>
                  </a:lnTo>
                  <a:lnTo>
                    <a:pt x="6" y="48"/>
                  </a:lnTo>
                  <a:lnTo>
                    <a:pt x="2" y="46"/>
                  </a:lnTo>
                  <a:lnTo>
                    <a:pt x="0" y="44"/>
                  </a:lnTo>
                  <a:lnTo>
                    <a:pt x="10" y="38"/>
                  </a:lnTo>
                  <a:lnTo>
                    <a:pt x="14" y="32"/>
                  </a:lnTo>
                  <a:lnTo>
                    <a:pt x="18" y="24"/>
                  </a:lnTo>
                  <a:lnTo>
                    <a:pt x="22" y="18"/>
                  </a:lnTo>
                  <a:lnTo>
                    <a:pt x="24" y="14"/>
                  </a:lnTo>
                  <a:lnTo>
                    <a:pt x="30" y="14"/>
                  </a:lnTo>
                  <a:lnTo>
                    <a:pt x="32" y="8"/>
                  </a:lnTo>
                  <a:lnTo>
                    <a:pt x="40" y="4"/>
                  </a:lnTo>
                  <a:lnTo>
                    <a:pt x="46" y="2"/>
                  </a:lnTo>
                  <a:lnTo>
                    <a:pt x="54" y="0"/>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15" name="Freeform 816">
              <a:extLst>
                <a:ext uri="{FF2B5EF4-FFF2-40B4-BE49-F238E27FC236}">
                  <a16:creationId xmlns:a16="http://schemas.microsoft.com/office/drawing/2014/main" id="{3FA37635-35B7-4F90-B887-ECBD9CFB5BC0}"/>
                </a:ext>
              </a:extLst>
            </p:cNvPr>
            <p:cNvSpPr>
              <a:spLocks/>
            </p:cNvSpPr>
            <p:nvPr/>
          </p:nvSpPr>
          <p:spPr bwMode="gray">
            <a:xfrm>
              <a:off x="2769592" y="507586"/>
              <a:ext cx="38201" cy="68076"/>
            </a:xfrm>
            <a:custGeom>
              <a:avLst/>
              <a:gdLst>
                <a:gd name="T0" fmla="*/ 2147483647 w 34"/>
                <a:gd name="T1" fmla="*/ 2147483647 h 56"/>
                <a:gd name="T2" fmla="*/ 2147483647 w 34"/>
                <a:gd name="T3" fmla="*/ 2147483647 h 56"/>
                <a:gd name="T4" fmla="*/ 2147483647 w 34"/>
                <a:gd name="T5" fmla="*/ 2147483647 h 56"/>
                <a:gd name="T6" fmla="*/ 2147483647 w 34"/>
                <a:gd name="T7" fmla="*/ 2147483647 h 56"/>
                <a:gd name="T8" fmla="*/ 2147483647 w 34"/>
                <a:gd name="T9" fmla="*/ 2147483647 h 56"/>
                <a:gd name="T10" fmla="*/ 2147483647 w 34"/>
                <a:gd name="T11" fmla="*/ 2147483647 h 56"/>
                <a:gd name="T12" fmla="*/ 2147483647 w 34"/>
                <a:gd name="T13" fmla="*/ 2147483647 h 56"/>
                <a:gd name="T14" fmla="*/ 2147483647 w 34"/>
                <a:gd name="T15" fmla="*/ 2147483647 h 56"/>
                <a:gd name="T16" fmla="*/ 0 w 34"/>
                <a:gd name="T17" fmla="*/ 2147483647 h 56"/>
                <a:gd name="T18" fmla="*/ 2147483647 w 34"/>
                <a:gd name="T19" fmla="*/ 2147483647 h 56"/>
                <a:gd name="T20" fmla="*/ 2147483647 w 34"/>
                <a:gd name="T21" fmla="*/ 2147483647 h 56"/>
                <a:gd name="T22" fmla="*/ 2147483647 w 34"/>
                <a:gd name="T23" fmla="*/ 2147483647 h 56"/>
                <a:gd name="T24" fmla="*/ 2147483647 w 34"/>
                <a:gd name="T25" fmla="*/ 0 h 56"/>
                <a:gd name="T26" fmla="*/ 2147483647 w 34"/>
                <a:gd name="T27" fmla="*/ 2147483647 h 56"/>
                <a:gd name="T28" fmla="*/ 2147483647 w 34"/>
                <a:gd name="T29" fmla="*/ 2147483647 h 56"/>
                <a:gd name="T30" fmla="*/ 2147483647 w 34"/>
                <a:gd name="T31" fmla="*/ 2147483647 h 56"/>
                <a:gd name="T32" fmla="*/ 2147483647 w 34"/>
                <a:gd name="T33" fmla="*/ 2147483647 h 56"/>
                <a:gd name="T34" fmla="*/ 2147483647 w 34"/>
                <a:gd name="T35" fmla="*/ 2147483647 h 56"/>
                <a:gd name="T36" fmla="*/ 2147483647 w 34"/>
                <a:gd name="T37" fmla="*/ 2147483647 h 56"/>
                <a:gd name="T38" fmla="*/ 2147483647 w 34"/>
                <a:gd name="T39" fmla="*/ 2147483647 h 56"/>
                <a:gd name="T40" fmla="*/ 2147483647 w 34"/>
                <a:gd name="T41" fmla="*/ 2147483647 h 56"/>
                <a:gd name="T42" fmla="*/ 2147483647 w 34"/>
                <a:gd name="T43" fmla="*/ 2147483647 h 56"/>
                <a:gd name="T44" fmla="*/ 2147483647 w 34"/>
                <a:gd name="T45" fmla="*/ 2147483647 h 56"/>
                <a:gd name="T46" fmla="*/ 2147483647 w 34"/>
                <a:gd name="T47" fmla="*/ 2147483647 h 56"/>
                <a:gd name="T48" fmla="*/ 2147483647 w 34"/>
                <a:gd name="T49" fmla="*/ 2147483647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56"/>
                <a:gd name="T77" fmla="*/ 34 w 34"/>
                <a:gd name="T78" fmla="*/ 56 h 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56">
                  <a:moveTo>
                    <a:pt x="24" y="56"/>
                  </a:moveTo>
                  <a:lnTo>
                    <a:pt x="10" y="56"/>
                  </a:lnTo>
                  <a:lnTo>
                    <a:pt x="12" y="56"/>
                  </a:lnTo>
                  <a:lnTo>
                    <a:pt x="14" y="54"/>
                  </a:lnTo>
                  <a:lnTo>
                    <a:pt x="6" y="54"/>
                  </a:lnTo>
                  <a:lnTo>
                    <a:pt x="6" y="46"/>
                  </a:lnTo>
                  <a:lnTo>
                    <a:pt x="4" y="40"/>
                  </a:lnTo>
                  <a:lnTo>
                    <a:pt x="2" y="34"/>
                  </a:lnTo>
                  <a:lnTo>
                    <a:pt x="0" y="28"/>
                  </a:lnTo>
                  <a:lnTo>
                    <a:pt x="2" y="24"/>
                  </a:lnTo>
                  <a:lnTo>
                    <a:pt x="4" y="20"/>
                  </a:lnTo>
                  <a:lnTo>
                    <a:pt x="14" y="12"/>
                  </a:lnTo>
                  <a:lnTo>
                    <a:pt x="30" y="0"/>
                  </a:lnTo>
                  <a:lnTo>
                    <a:pt x="30" y="14"/>
                  </a:lnTo>
                  <a:lnTo>
                    <a:pt x="28" y="18"/>
                  </a:lnTo>
                  <a:lnTo>
                    <a:pt x="30" y="20"/>
                  </a:lnTo>
                  <a:lnTo>
                    <a:pt x="34" y="22"/>
                  </a:lnTo>
                  <a:lnTo>
                    <a:pt x="32" y="26"/>
                  </a:lnTo>
                  <a:lnTo>
                    <a:pt x="30" y="30"/>
                  </a:lnTo>
                  <a:lnTo>
                    <a:pt x="28" y="30"/>
                  </a:lnTo>
                  <a:lnTo>
                    <a:pt x="24" y="32"/>
                  </a:lnTo>
                  <a:lnTo>
                    <a:pt x="26" y="38"/>
                  </a:lnTo>
                  <a:lnTo>
                    <a:pt x="30" y="44"/>
                  </a:lnTo>
                  <a:lnTo>
                    <a:pt x="24" y="44"/>
                  </a:lnTo>
                  <a:lnTo>
                    <a:pt x="24" y="56"/>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16" name="Freeform 817">
              <a:extLst>
                <a:ext uri="{FF2B5EF4-FFF2-40B4-BE49-F238E27FC236}">
                  <a16:creationId xmlns:a16="http://schemas.microsoft.com/office/drawing/2014/main" id="{3CEB70E1-B6C5-4870-82DE-EF7664183E3A}"/>
                </a:ext>
              </a:extLst>
            </p:cNvPr>
            <p:cNvSpPr>
              <a:spLocks/>
            </p:cNvSpPr>
            <p:nvPr/>
          </p:nvSpPr>
          <p:spPr bwMode="gray">
            <a:xfrm>
              <a:off x="2740942" y="742866"/>
              <a:ext cx="74016" cy="39413"/>
            </a:xfrm>
            <a:custGeom>
              <a:avLst/>
              <a:gdLst>
                <a:gd name="T0" fmla="*/ 2147483647 w 66"/>
                <a:gd name="T1" fmla="*/ 2147483647 h 32"/>
                <a:gd name="T2" fmla="*/ 2147483647 w 66"/>
                <a:gd name="T3" fmla="*/ 2147483647 h 32"/>
                <a:gd name="T4" fmla="*/ 2147483647 w 66"/>
                <a:gd name="T5" fmla="*/ 0 h 32"/>
                <a:gd name="T6" fmla="*/ 2147483647 w 66"/>
                <a:gd name="T7" fmla="*/ 0 h 32"/>
                <a:gd name="T8" fmla="*/ 2147483647 w 66"/>
                <a:gd name="T9" fmla="*/ 2147483647 h 32"/>
                <a:gd name="T10" fmla="*/ 2147483647 w 66"/>
                <a:gd name="T11" fmla="*/ 2147483647 h 32"/>
                <a:gd name="T12" fmla="*/ 2147483647 w 66"/>
                <a:gd name="T13" fmla="*/ 0 h 32"/>
                <a:gd name="T14" fmla="*/ 2147483647 w 66"/>
                <a:gd name="T15" fmla="*/ 2147483647 h 32"/>
                <a:gd name="T16" fmla="*/ 2147483647 w 66"/>
                <a:gd name="T17" fmla="*/ 2147483647 h 32"/>
                <a:gd name="T18" fmla="*/ 2147483647 w 66"/>
                <a:gd name="T19" fmla="*/ 2147483647 h 32"/>
                <a:gd name="T20" fmla="*/ 2147483647 w 66"/>
                <a:gd name="T21" fmla="*/ 2147483647 h 32"/>
                <a:gd name="T22" fmla="*/ 2147483647 w 66"/>
                <a:gd name="T23" fmla="*/ 2147483647 h 32"/>
                <a:gd name="T24" fmla="*/ 0 w 66"/>
                <a:gd name="T25" fmla="*/ 2147483647 h 32"/>
                <a:gd name="T26" fmla="*/ 0 w 66"/>
                <a:gd name="T27" fmla="*/ 2147483647 h 32"/>
                <a:gd name="T28" fmla="*/ 2147483647 w 66"/>
                <a:gd name="T29" fmla="*/ 2147483647 h 32"/>
                <a:gd name="T30" fmla="*/ 2147483647 w 66"/>
                <a:gd name="T31" fmla="*/ 2147483647 h 32"/>
                <a:gd name="T32" fmla="*/ 2147483647 w 66"/>
                <a:gd name="T33" fmla="*/ 2147483647 h 32"/>
                <a:gd name="T34" fmla="*/ 2147483647 w 66"/>
                <a:gd name="T35" fmla="*/ 2147483647 h 32"/>
                <a:gd name="T36" fmla="*/ 2147483647 w 66"/>
                <a:gd name="T37" fmla="*/ 2147483647 h 32"/>
                <a:gd name="T38" fmla="*/ 2147483647 w 66"/>
                <a:gd name="T39" fmla="*/ 2147483647 h 32"/>
                <a:gd name="T40" fmla="*/ 2147483647 w 66"/>
                <a:gd name="T41" fmla="*/ 2147483647 h 32"/>
                <a:gd name="T42" fmla="*/ 2147483647 w 66"/>
                <a:gd name="T43" fmla="*/ 2147483647 h 32"/>
                <a:gd name="T44" fmla="*/ 2147483647 w 66"/>
                <a:gd name="T45" fmla="*/ 2147483647 h 32"/>
                <a:gd name="T46" fmla="*/ 2147483647 w 66"/>
                <a:gd name="T47" fmla="*/ 2147483647 h 32"/>
                <a:gd name="T48" fmla="*/ 2147483647 w 66"/>
                <a:gd name="T49" fmla="*/ 2147483647 h 32"/>
                <a:gd name="T50" fmla="*/ 2147483647 w 66"/>
                <a:gd name="T51" fmla="*/ 2147483647 h 32"/>
                <a:gd name="T52" fmla="*/ 2147483647 w 66"/>
                <a:gd name="T53" fmla="*/ 2147483647 h 32"/>
                <a:gd name="T54" fmla="*/ 2147483647 w 66"/>
                <a:gd name="T55" fmla="*/ 2147483647 h 32"/>
                <a:gd name="T56" fmla="*/ 2147483647 w 66"/>
                <a:gd name="T57" fmla="*/ 2147483647 h 32"/>
                <a:gd name="T58" fmla="*/ 2147483647 w 66"/>
                <a:gd name="T59" fmla="*/ 2147483647 h 32"/>
                <a:gd name="T60" fmla="*/ 2147483647 w 66"/>
                <a:gd name="T61" fmla="*/ 2147483647 h 32"/>
                <a:gd name="T62" fmla="*/ 2147483647 w 66"/>
                <a:gd name="T63" fmla="*/ 2147483647 h 32"/>
                <a:gd name="T64" fmla="*/ 2147483647 w 66"/>
                <a:gd name="T65" fmla="*/ 2147483647 h 32"/>
                <a:gd name="T66" fmla="*/ 2147483647 w 66"/>
                <a:gd name="T67" fmla="*/ 2147483647 h 32"/>
                <a:gd name="T68" fmla="*/ 2147483647 w 66"/>
                <a:gd name="T69" fmla="*/ 2147483647 h 32"/>
                <a:gd name="T70" fmla="*/ 2147483647 w 66"/>
                <a:gd name="T71" fmla="*/ 2147483647 h 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
                <a:gd name="T109" fmla="*/ 0 h 32"/>
                <a:gd name="T110" fmla="*/ 66 w 66"/>
                <a:gd name="T111" fmla="*/ 32 h 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 h="32">
                  <a:moveTo>
                    <a:pt x="54" y="4"/>
                  </a:moveTo>
                  <a:lnTo>
                    <a:pt x="48" y="2"/>
                  </a:lnTo>
                  <a:lnTo>
                    <a:pt x="38" y="0"/>
                  </a:lnTo>
                  <a:lnTo>
                    <a:pt x="28" y="0"/>
                  </a:lnTo>
                  <a:lnTo>
                    <a:pt x="18" y="2"/>
                  </a:lnTo>
                  <a:lnTo>
                    <a:pt x="20" y="2"/>
                  </a:lnTo>
                  <a:lnTo>
                    <a:pt x="20" y="0"/>
                  </a:lnTo>
                  <a:lnTo>
                    <a:pt x="18" y="2"/>
                  </a:lnTo>
                  <a:lnTo>
                    <a:pt x="16" y="4"/>
                  </a:lnTo>
                  <a:lnTo>
                    <a:pt x="14" y="8"/>
                  </a:lnTo>
                  <a:lnTo>
                    <a:pt x="10" y="10"/>
                  </a:lnTo>
                  <a:lnTo>
                    <a:pt x="6" y="14"/>
                  </a:lnTo>
                  <a:lnTo>
                    <a:pt x="0" y="22"/>
                  </a:lnTo>
                  <a:lnTo>
                    <a:pt x="0" y="30"/>
                  </a:lnTo>
                  <a:lnTo>
                    <a:pt x="4" y="30"/>
                  </a:lnTo>
                  <a:lnTo>
                    <a:pt x="4" y="28"/>
                  </a:lnTo>
                  <a:lnTo>
                    <a:pt x="6" y="24"/>
                  </a:lnTo>
                  <a:lnTo>
                    <a:pt x="10" y="26"/>
                  </a:lnTo>
                  <a:lnTo>
                    <a:pt x="12" y="24"/>
                  </a:lnTo>
                  <a:lnTo>
                    <a:pt x="12" y="32"/>
                  </a:lnTo>
                  <a:lnTo>
                    <a:pt x="28" y="32"/>
                  </a:lnTo>
                  <a:lnTo>
                    <a:pt x="30" y="30"/>
                  </a:lnTo>
                  <a:lnTo>
                    <a:pt x="32" y="28"/>
                  </a:lnTo>
                  <a:lnTo>
                    <a:pt x="34" y="26"/>
                  </a:lnTo>
                  <a:lnTo>
                    <a:pt x="40" y="30"/>
                  </a:lnTo>
                  <a:lnTo>
                    <a:pt x="44" y="32"/>
                  </a:lnTo>
                  <a:lnTo>
                    <a:pt x="48" y="32"/>
                  </a:lnTo>
                  <a:lnTo>
                    <a:pt x="48" y="26"/>
                  </a:lnTo>
                  <a:lnTo>
                    <a:pt x="52" y="24"/>
                  </a:lnTo>
                  <a:lnTo>
                    <a:pt x="58" y="22"/>
                  </a:lnTo>
                  <a:lnTo>
                    <a:pt x="66" y="20"/>
                  </a:lnTo>
                  <a:lnTo>
                    <a:pt x="66" y="14"/>
                  </a:lnTo>
                  <a:lnTo>
                    <a:pt x="62" y="14"/>
                  </a:lnTo>
                  <a:lnTo>
                    <a:pt x="58" y="12"/>
                  </a:lnTo>
                  <a:lnTo>
                    <a:pt x="54" y="8"/>
                  </a:lnTo>
                  <a:lnTo>
                    <a:pt x="54" y="4"/>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17" name="Freeform 818">
              <a:extLst>
                <a:ext uri="{FF2B5EF4-FFF2-40B4-BE49-F238E27FC236}">
                  <a16:creationId xmlns:a16="http://schemas.microsoft.com/office/drawing/2014/main" id="{6ACC89AE-7026-4492-BF08-3ADB4CAD98F0}"/>
                </a:ext>
              </a:extLst>
            </p:cNvPr>
            <p:cNvSpPr>
              <a:spLocks/>
            </p:cNvSpPr>
            <p:nvPr/>
          </p:nvSpPr>
          <p:spPr bwMode="gray">
            <a:xfrm>
              <a:off x="2751686" y="757198"/>
              <a:ext cx="218463" cy="213784"/>
            </a:xfrm>
            <a:custGeom>
              <a:avLst/>
              <a:gdLst>
                <a:gd name="T0" fmla="*/ 2147483647 w 196"/>
                <a:gd name="T1" fmla="*/ 2147483647 h 174"/>
                <a:gd name="T2" fmla="*/ 0 w 196"/>
                <a:gd name="T3" fmla="*/ 2147483647 h 174"/>
                <a:gd name="T4" fmla="*/ 2147483647 w 196"/>
                <a:gd name="T5" fmla="*/ 2147483647 h 174"/>
                <a:gd name="T6" fmla="*/ 2147483647 w 196"/>
                <a:gd name="T7" fmla="*/ 2147483647 h 174"/>
                <a:gd name="T8" fmla="*/ 2147483647 w 196"/>
                <a:gd name="T9" fmla="*/ 2147483647 h 174"/>
                <a:gd name="T10" fmla="*/ 2147483647 w 196"/>
                <a:gd name="T11" fmla="*/ 2147483647 h 174"/>
                <a:gd name="T12" fmla="*/ 2147483647 w 196"/>
                <a:gd name="T13" fmla="*/ 2147483647 h 174"/>
                <a:gd name="T14" fmla="*/ 2147483647 w 196"/>
                <a:gd name="T15" fmla="*/ 2147483647 h 174"/>
                <a:gd name="T16" fmla="*/ 2147483647 w 196"/>
                <a:gd name="T17" fmla="*/ 2147483647 h 174"/>
                <a:gd name="T18" fmla="*/ 2147483647 w 196"/>
                <a:gd name="T19" fmla="*/ 2147483647 h 174"/>
                <a:gd name="T20" fmla="*/ 2147483647 w 196"/>
                <a:gd name="T21" fmla="*/ 2147483647 h 174"/>
                <a:gd name="T22" fmla="*/ 2147483647 w 196"/>
                <a:gd name="T23" fmla="*/ 0 h 174"/>
                <a:gd name="T24" fmla="*/ 2147483647 w 196"/>
                <a:gd name="T25" fmla="*/ 0 h 174"/>
                <a:gd name="T26" fmla="*/ 2147483647 w 196"/>
                <a:gd name="T27" fmla="*/ 2147483647 h 174"/>
                <a:gd name="T28" fmla="*/ 2147483647 w 196"/>
                <a:gd name="T29" fmla="*/ 2147483647 h 174"/>
                <a:gd name="T30" fmla="*/ 2147483647 w 196"/>
                <a:gd name="T31" fmla="*/ 2147483647 h 174"/>
                <a:gd name="T32" fmla="*/ 2147483647 w 196"/>
                <a:gd name="T33" fmla="*/ 2147483647 h 174"/>
                <a:gd name="T34" fmla="*/ 2147483647 w 196"/>
                <a:gd name="T35" fmla="*/ 2147483647 h 174"/>
                <a:gd name="T36" fmla="*/ 2147483647 w 196"/>
                <a:gd name="T37" fmla="*/ 2147483647 h 174"/>
                <a:gd name="T38" fmla="*/ 2147483647 w 196"/>
                <a:gd name="T39" fmla="*/ 2147483647 h 174"/>
                <a:gd name="T40" fmla="*/ 2147483647 w 196"/>
                <a:gd name="T41" fmla="*/ 2147483647 h 174"/>
                <a:gd name="T42" fmla="*/ 2147483647 w 196"/>
                <a:gd name="T43" fmla="*/ 2147483647 h 174"/>
                <a:gd name="T44" fmla="*/ 2147483647 w 196"/>
                <a:gd name="T45" fmla="*/ 2147483647 h 174"/>
                <a:gd name="T46" fmla="*/ 2147483647 w 196"/>
                <a:gd name="T47" fmla="*/ 2147483647 h 174"/>
                <a:gd name="T48" fmla="*/ 2147483647 w 196"/>
                <a:gd name="T49" fmla="*/ 2147483647 h 174"/>
                <a:gd name="T50" fmla="*/ 2147483647 w 196"/>
                <a:gd name="T51" fmla="*/ 2147483647 h 174"/>
                <a:gd name="T52" fmla="*/ 2147483647 w 196"/>
                <a:gd name="T53" fmla="*/ 2147483647 h 174"/>
                <a:gd name="T54" fmla="*/ 2147483647 w 196"/>
                <a:gd name="T55" fmla="*/ 2147483647 h 174"/>
                <a:gd name="T56" fmla="*/ 2147483647 w 196"/>
                <a:gd name="T57" fmla="*/ 2147483647 h 174"/>
                <a:gd name="T58" fmla="*/ 2147483647 w 196"/>
                <a:gd name="T59" fmla="*/ 2147483647 h 174"/>
                <a:gd name="T60" fmla="*/ 2147483647 w 196"/>
                <a:gd name="T61" fmla="*/ 2147483647 h 174"/>
                <a:gd name="T62" fmla="*/ 2147483647 w 196"/>
                <a:gd name="T63" fmla="*/ 2147483647 h 174"/>
                <a:gd name="T64" fmla="*/ 2147483647 w 196"/>
                <a:gd name="T65" fmla="*/ 2147483647 h 174"/>
                <a:gd name="T66" fmla="*/ 2147483647 w 196"/>
                <a:gd name="T67" fmla="*/ 2147483647 h 174"/>
                <a:gd name="T68" fmla="*/ 2147483647 w 196"/>
                <a:gd name="T69" fmla="*/ 2147483647 h 174"/>
                <a:gd name="T70" fmla="*/ 2147483647 w 196"/>
                <a:gd name="T71" fmla="*/ 2147483647 h 174"/>
                <a:gd name="T72" fmla="*/ 2147483647 w 196"/>
                <a:gd name="T73" fmla="*/ 2147483647 h 174"/>
                <a:gd name="T74" fmla="*/ 2147483647 w 196"/>
                <a:gd name="T75" fmla="*/ 2147483647 h 174"/>
                <a:gd name="T76" fmla="*/ 2147483647 w 196"/>
                <a:gd name="T77" fmla="*/ 2147483647 h 174"/>
                <a:gd name="T78" fmla="*/ 2147483647 w 196"/>
                <a:gd name="T79" fmla="*/ 2147483647 h 174"/>
                <a:gd name="T80" fmla="*/ 2147483647 w 196"/>
                <a:gd name="T81" fmla="*/ 2147483647 h 174"/>
                <a:gd name="T82" fmla="*/ 2147483647 w 196"/>
                <a:gd name="T83" fmla="*/ 2147483647 h 174"/>
                <a:gd name="T84" fmla="*/ 2147483647 w 196"/>
                <a:gd name="T85" fmla="*/ 2147483647 h 174"/>
                <a:gd name="T86" fmla="*/ 2147483647 w 196"/>
                <a:gd name="T87" fmla="*/ 2147483647 h 174"/>
                <a:gd name="T88" fmla="*/ 2147483647 w 196"/>
                <a:gd name="T89" fmla="*/ 2147483647 h 174"/>
                <a:gd name="T90" fmla="*/ 2147483647 w 196"/>
                <a:gd name="T91" fmla="*/ 2147483647 h 174"/>
                <a:gd name="T92" fmla="*/ 2147483647 w 196"/>
                <a:gd name="T93" fmla="*/ 2147483647 h 174"/>
                <a:gd name="T94" fmla="*/ 2147483647 w 196"/>
                <a:gd name="T95" fmla="*/ 2147483647 h 174"/>
                <a:gd name="T96" fmla="*/ 2147483647 w 196"/>
                <a:gd name="T97" fmla="*/ 2147483647 h 1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6"/>
                <a:gd name="T148" fmla="*/ 0 h 174"/>
                <a:gd name="T149" fmla="*/ 196 w 196"/>
                <a:gd name="T150" fmla="*/ 174 h 1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6" h="174">
                  <a:moveTo>
                    <a:pt x="18" y="60"/>
                  </a:moveTo>
                  <a:lnTo>
                    <a:pt x="12" y="56"/>
                  </a:lnTo>
                  <a:lnTo>
                    <a:pt x="8" y="50"/>
                  </a:lnTo>
                  <a:lnTo>
                    <a:pt x="0" y="38"/>
                  </a:lnTo>
                  <a:lnTo>
                    <a:pt x="8" y="32"/>
                  </a:lnTo>
                  <a:lnTo>
                    <a:pt x="8" y="30"/>
                  </a:lnTo>
                  <a:lnTo>
                    <a:pt x="6" y="28"/>
                  </a:lnTo>
                  <a:lnTo>
                    <a:pt x="4" y="26"/>
                  </a:lnTo>
                  <a:lnTo>
                    <a:pt x="4" y="24"/>
                  </a:lnTo>
                  <a:lnTo>
                    <a:pt x="2" y="20"/>
                  </a:lnTo>
                  <a:lnTo>
                    <a:pt x="18" y="20"/>
                  </a:lnTo>
                  <a:lnTo>
                    <a:pt x="20" y="18"/>
                  </a:lnTo>
                  <a:lnTo>
                    <a:pt x="22" y="16"/>
                  </a:lnTo>
                  <a:lnTo>
                    <a:pt x="24" y="14"/>
                  </a:lnTo>
                  <a:lnTo>
                    <a:pt x="30" y="18"/>
                  </a:lnTo>
                  <a:lnTo>
                    <a:pt x="34" y="20"/>
                  </a:lnTo>
                  <a:lnTo>
                    <a:pt x="38" y="20"/>
                  </a:lnTo>
                  <a:lnTo>
                    <a:pt x="38" y="14"/>
                  </a:lnTo>
                  <a:lnTo>
                    <a:pt x="42" y="12"/>
                  </a:lnTo>
                  <a:lnTo>
                    <a:pt x="48" y="10"/>
                  </a:lnTo>
                  <a:lnTo>
                    <a:pt x="56" y="8"/>
                  </a:lnTo>
                  <a:lnTo>
                    <a:pt x="56" y="2"/>
                  </a:lnTo>
                  <a:lnTo>
                    <a:pt x="68" y="2"/>
                  </a:lnTo>
                  <a:lnTo>
                    <a:pt x="68" y="0"/>
                  </a:lnTo>
                  <a:lnTo>
                    <a:pt x="72" y="0"/>
                  </a:lnTo>
                  <a:lnTo>
                    <a:pt x="80" y="0"/>
                  </a:lnTo>
                  <a:lnTo>
                    <a:pt x="86" y="4"/>
                  </a:lnTo>
                  <a:lnTo>
                    <a:pt x="102" y="8"/>
                  </a:lnTo>
                  <a:lnTo>
                    <a:pt x="102" y="18"/>
                  </a:lnTo>
                  <a:lnTo>
                    <a:pt x="94" y="26"/>
                  </a:lnTo>
                  <a:lnTo>
                    <a:pt x="92" y="30"/>
                  </a:lnTo>
                  <a:lnTo>
                    <a:pt x="92" y="34"/>
                  </a:lnTo>
                  <a:lnTo>
                    <a:pt x="90" y="40"/>
                  </a:lnTo>
                  <a:lnTo>
                    <a:pt x="90" y="48"/>
                  </a:lnTo>
                  <a:lnTo>
                    <a:pt x="90" y="52"/>
                  </a:lnTo>
                  <a:lnTo>
                    <a:pt x="94" y="56"/>
                  </a:lnTo>
                  <a:lnTo>
                    <a:pt x="102" y="62"/>
                  </a:lnTo>
                  <a:lnTo>
                    <a:pt x="112" y="66"/>
                  </a:lnTo>
                  <a:lnTo>
                    <a:pt x="116" y="68"/>
                  </a:lnTo>
                  <a:lnTo>
                    <a:pt x="122" y="72"/>
                  </a:lnTo>
                  <a:lnTo>
                    <a:pt x="126" y="78"/>
                  </a:lnTo>
                  <a:lnTo>
                    <a:pt x="128" y="86"/>
                  </a:lnTo>
                  <a:lnTo>
                    <a:pt x="132" y="92"/>
                  </a:lnTo>
                  <a:lnTo>
                    <a:pt x="138" y="96"/>
                  </a:lnTo>
                  <a:lnTo>
                    <a:pt x="144" y="98"/>
                  </a:lnTo>
                  <a:lnTo>
                    <a:pt x="146" y="98"/>
                  </a:lnTo>
                  <a:lnTo>
                    <a:pt x="148" y="96"/>
                  </a:lnTo>
                  <a:lnTo>
                    <a:pt x="150" y="100"/>
                  </a:lnTo>
                  <a:lnTo>
                    <a:pt x="154" y="106"/>
                  </a:lnTo>
                  <a:lnTo>
                    <a:pt x="158" y="110"/>
                  </a:lnTo>
                  <a:lnTo>
                    <a:pt x="170" y="116"/>
                  </a:lnTo>
                  <a:lnTo>
                    <a:pt x="184" y="122"/>
                  </a:lnTo>
                  <a:lnTo>
                    <a:pt x="190" y="128"/>
                  </a:lnTo>
                  <a:lnTo>
                    <a:pt x="196" y="132"/>
                  </a:lnTo>
                  <a:lnTo>
                    <a:pt x="190" y="134"/>
                  </a:lnTo>
                  <a:lnTo>
                    <a:pt x="184" y="132"/>
                  </a:lnTo>
                  <a:lnTo>
                    <a:pt x="180" y="130"/>
                  </a:lnTo>
                  <a:lnTo>
                    <a:pt x="174" y="126"/>
                  </a:lnTo>
                  <a:lnTo>
                    <a:pt x="168" y="126"/>
                  </a:lnTo>
                  <a:lnTo>
                    <a:pt x="162" y="128"/>
                  </a:lnTo>
                  <a:lnTo>
                    <a:pt x="162" y="132"/>
                  </a:lnTo>
                  <a:lnTo>
                    <a:pt x="162" y="136"/>
                  </a:lnTo>
                  <a:lnTo>
                    <a:pt x="164" y="138"/>
                  </a:lnTo>
                  <a:lnTo>
                    <a:pt x="168" y="142"/>
                  </a:lnTo>
                  <a:lnTo>
                    <a:pt x="172" y="146"/>
                  </a:lnTo>
                  <a:lnTo>
                    <a:pt x="174" y="148"/>
                  </a:lnTo>
                  <a:lnTo>
                    <a:pt x="174" y="150"/>
                  </a:lnTo>
                  <a:lnTo>
                    <a:pt x="174" y="154"/>
                  </a:lnTo>
                  <a:lnTo>
                    <a:pt x="172" y="156"/>
                  </a:lnTo>
                  <a:lnTo>
                    <a:pt x="164" y="154"/>
                  </a:lnTo>
                  <a:lnTo>
                    <a:pt x="164" y="162"/>
                  </a:lnTo>
                  <a:lnTo>
                    <a:pt x="164" y="166"/>
                  </a:lnTo>
                  <a:lnTo>
                    <a:pt x="160" y="170"/>
                  </a:lnTo>
                  <a:lnTo>
                    <a:pt x="156" y="174"/>
                  </a:lnTo>
                  <a:lnTo>
                    <a:pt x="150" y="174"/>
                  </a:lnTo>
                  <a:lnTo>
                    <a:pt x="150" y="168"/>
                  </a:lnTo>
                  <a:lnTo>
                    <a:pt x="154" y="162"/>
                  </a:lnTo>
                  <a:lnTo>
                    <a:pt x="156" y="158"/>
                  </a:lnTo>
                  <a:lnTo>
                    <a:pt x="156" y="152"/>
                  </a:lnTo>
                  <a:lnTo>
                    <a:pt x="156" y="146"/>
                  </a:lnTo>
                  <a:lnTo>
                    <a:pt x="154" y="142"/>
                  </a:lnTo>
                  <a:lnTo>
                    <a:pt x="150" y="136"/>
                  </a:lnTo>
                  <a:lnTo>
                    <a:pt x="144" y="132"/>
                  </a:lnTo>
                  <a:lnTo>
                    <a:pt x="136" y="128"/>
                  </a:lnTo>
                  <a:lnTo>
                    <a:pt x="126" y="120"/>
                  </a:lnTo>
                  <a:lnTo>
                    <a:pt x="114" y="112"/>
                  </a:lnTo>
                  <a:lnTo>
                    <a:pt x="90" y="98"/>
                  </a:lnTo>
                  <a:lnTo>
                    <a:pt x="78" y="90"/>
                  </a:lnTo>
                  <a:lnTo>
                    <a:pt x="68" y="80"/>
                  </a:lnTo>
                  <a:lnTo>
                    <a:pt x="60" y="68"/>
                  </a:lnTo>
                  <a:lnTo>
                    <a:pt x="56" y="54"/>
                  </a:lnTo>
                  <a:lnTo>
                    <a:pt x="44" y="52"/>
                  </a:lnTo>
                  <a:lnTo>
                    <a:pt x="38" y="48"/>
                  </a:lnTo>
                  <a:lnTo>
                    <a:pt x="34" y="50"/>
                  </a:lnTo>
                  <a:lnTo>
                    <a:pt x="30" y="54"/>
                  </a:lnTo>
                  <a:lnTo>
                    <a:pt x="26" y="58"/>
                  </a:lnTo>
                  <a:lnTo>
                    <a:pt x="20" y="60"/>
                  </a:lnTo>
                  <a:lnTo>
                    <a:pt x="18" y="60"/>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18" name="Freeform 819">
              <a:extLst>
                <a:ext uri="{FF2B5EF4-FFF2-40B4-BE49-F238E27FC236}">
                  <a16:creationId xmlns:a16="http://schemas.microsoft.com/office/drawing/2014/main" id="{2B7AF55A-4010-416D-A35C-F18126C221DC}"/>
                </a:ext>
              </a:extLst>
            </p:cNvPr>
            <p:cNvSpPr>
              <a:spLocks/>
            </p:cNvSpPr>
            <p:nvPr/>
          </p:nvSpPr>
          <p:spPr bwMode="gray">
            <a:xfrm>
              <a:off x="2776756" y="987702"/>
              <a:ext cx="75210" cy="176759"/>
            </a:xfrm>
            <a:custGeom>
              <a:avLst/>
              <a:gdLst>
                <a:gd name="T0" fmla="*/ 2147483647 w 68"/>
                <a:gd name="T1" fmla="*/ 2147483647 h 144"/>
                <a:gd name="T2" fmla="*/ 2147483647 w 68"/>
                <a:gd name="T3" fmla="*/ 2147483647 h 144"/>
                <a:gd name="T4" fmla="*/ 2147483647 w 68"/>
                <a:gd name="T5" fmla="*/ 2147483647 h 144"/>
                <a:gd name="T6" fmla="*/ 2147483647 w 68"/>
                <a:gd name="T7" fmla="*/ 2147483647 h 144"/>
                <a:gd name="T8" fmla="*/ 2147483647 w 68"/>
                <a:gd name="T9" fmla="*/ 2147483647 h 144"/>
                <a:gd name="T10" fmla="*/ 2147483647 w 68"/>
                <a:gd name="T11" fmla="*/ 2147483647 h 144"/>
                <a:gd name="T12" fmla="*/ 2147483647 w 68"/>
                <a:gd name="T13" fmla="*/ 2147483647 h 144"/>
                <a:gd name="T14" fmla="*/ 2147483647 w 68"/>
                <a:gd name="T15" fmla="*/ 2147483647 h 144"/>
                <a:gd name="T16" fmla="*/ 2147483647 w 68"/>
                <a:gd name="T17" fmla="*/ 2147483647 h 144"/>
                <a:gd name="T18" fmla="*/ 0 w 68"/>
                <a:gd name="T19" fmla="*/ 2147483647 h 144"/>
                <a:gd name="T20" fmla="*/ 0 w 68"/>
                <a:gd name="T21" fmla="*/ 2147483647 h 144"/>
                <a:gd name="T22" fmla="*/ 0 w 68"/>
                <a:gd name="T23" fmla="*/ 2147483647 h 144"/>
                <a:gd name="T24" fmla="*/ 2147483647 w 68"/>
                <a:gd name="T25" fmla="*/ 2147483647 h 144"/>
                <a:gd name="T26" fmla="*/ 2147483647 w 68"/>
                <a:gd name="T27" fmla="*/ 2147483647 h 144"/>
                <a:gd name="T28" fmla="*/ 2147483647 w 68"/>
                <a:gd name="T29" fmla="*/ 2147483647 h 144"/>
                <a:gd name="T30" fmla="*/ 2147483647 w 68"/>
                <a:gd name="T31" fmla="*/ 2147483647 h 144"/>
                <a:gd name="T32" fmla="*/ 2147483647 w 68"/>
                <a:gd name="T33" fmla="*/ 2147483647 h 144"/>
                <a:gd name="T34" fmla="*/ 2147483647 w 68"/>
                <a:gd name="T35" fmla="*/ 2147483647 h 144"/>
                <a:gd name="T36" fmla="*/ 2147483647 w 68"/>
                <a:gd name="T37" fmla="*/ 2147483647 h 144"/>
                <a:gd name="T38" fmla="*/ 2147483647 w 68"/>
                <a:gd name="T39" fmla="*/ 2147483647 h 144"/>
                <a:gd name="T40" fmla="*/ 2147483647 w 68"/>
                <a:gd name="T41" fmla="*/ 2147483647 h 144"/>
                <a:gd name="T42" fmla="*/ 2147483647 w 68"/>
                <a:gd name="T43" fmla="*/ 2147483647 h 144"/>
                <a:gd name="T44" fmla="*/ 2147483647 w 68"/>
                <a:gd name="T45" fmla="*/ 0 h 144"/>
                <a:gd name="T46" fmla="*/ 2147483647 w 68"/>
                <a:gd name="T47" fmla="*/ 0 h 144"/>
                <a:gd name="T48" fmla="*/ 2147483647 w 68"/>
                <a:gd name="T49" fmla="*/ 0 h 144"/>
                <a:gd name="T50" fmla="*/ 2147483647 w 68"/>
                <a:gd name="T51" fmla="*/ 2147483647 h 144"/>
                <a:gd name="T52" fmla="*/ 2147483647 w 68"/>
                <a:gd name="T53" fmla="*/ 2147483647 h 144"/>
                <a:gd name="T54" fmla="*/ 2147483647 w 68"/>
                <a:gd name="T55" fmla="*/ 2147483647 h 144"/>
                <a:gd name="T56" fmla="*/ 2147483647 w 68"/>
                <a:gd name="T57" fmla="*/ 2147483647 h 144"/>
                <a:gd name="T58" fmla="*/ 2147483647 w 68"/>
                <a:gd name="T59" fmla="*/ 2147483647 h 144"/>
                <a:gd name="T60" fmla="*/ 2147483647 w 68"/>
                <a:gd name="T61" fmla="*/ 2147483647 h 144"/>
                <a:gd name="T62" fmla="*/ 2147483647 w 68"/>
                <a:gd name="T63" fmla="*/ 2147483647 h 144"/>
                <a:gd name="T64" fmla="*/ 2147483647 w 68"/>
                <a:gd name="T65" fmla="*/ 2147483647 h 144"/>
                <a:gd name="T66" fmla="*/ 2147483647 w 68"/>
                <a:gd name="T67" fmla="*/ 2147483647 h 144"/>
                <a:gd name="T68" fmla="*/ 2147483647 w 68"/>
                <a:gd name="T69" fmla="*/ 2147483647 h 144"/>
                <a:gd name="T70" fmla="*/ 2147483647 w 68"/>
                <a:gd name="T71" fmla="*/ 2147483647 h 144"/>
                <a:gd name="T72" fmla="*/ 2147483647 w 68"/>
                <a:gd name="T73" fmla="*/ 2147483647 h 144"/>
                <a:gd name="T74" fmla="*/ 2147483647 w 68"/>
                <a:gd name="T75" fmla="*/ 2147483647 h 144"/>
                <a:gd name="T76" fmla="*/ 2147483647 w 68"/>
                <a:gd name="T77" fmla="*/ 2147483647 h 144"/>
                <a:gd name="T78" fmla="*/ 2147483647 w 68"/>
                <a:gd name="T79" fmla="*/ 2147483647 h 144"/>
                <a:gd name="T80" fmla="*/ 2147483647 w 68"/>
                <a:gd name="T81" fmla="*/ 2147483647 h 144"/>
                <a:gd name="T82" fmla="*/ 2147483647 w 68"/>
                <a:gd name="T83" fmla="*/ 2147483647 h 144"/>
                <a:gd name="T84" fmla="*/ 2147483647 w 68"/>
                <a:gd name="T85" fmla="*/ 2147483647 h 144"/>
                <a:gd name="T86" fmla="*/ 2147483647 w 68"/>
                <a:gd name="T87" fmla="*/ 2147483647 h 144"/>
                <a:gd name="T88" fmla="*/ 2147483647 w 68"/>
                <a:gd name="T89" fmla="*/ 2147483647 h 144"/>
                <a:gd name="T90" fmla="*/ 2147483647 w 68"/>
                <a:gd name="T91" fmla="*/ 2147483647 h 144"/>
                <a:gd name="T92" fmla="*/ 2147483647 w 68"/>
                <a:gd name="T93" fmla="*/ 2147483647 h 144"/>
                <a:gd name="T94" fmla="*/ 2147483647 w 68"/>
                <a:gd name="T95" fmla="*/ 2147483647 h 144"/>
                <a:gd name="T96" fmla="*/ 2147483647 w 68"/>
                <a:gd name="T97" fmla="*/ 2147483647 h 144"/>
                <a:gd name="T98" fmla="*/ 2147483647 w 68"/>
                <a:gd name="T99" fmla="*/ 2147483647 h 144"/>
                <a:gd name="T100" fmla="*/ 2147483647 w 68"/>
                <a:gd name="T101" fmla="*/ 2147483647 h 144"/>
                <a:gd name="T102" fmla="*/ 2147483647 w 68"/>
                <a:gd name="T103" fmla="*/ 2147483647 h 144"/>
                <a:gd name="T104" fmla="*/ 2147483647 w 68"/>
                <a:gd name="T105" fmla="*/ 2147483647 h 144"/>
                <a:gd name="T106" fmla="*/ 2147483647 w 68"/>
                <a:gd name="T107" fmla="*/ 2147483647 h 144"/>
                <a:gd name="T108" fmla="*/ 2147483647 w 68"/>
                <a:gd name="T109" fmla="*/ 2147483647 h 144"/>
                <a:gd name="T110" fmla="*/ 2147483647 w 68"/>
                <a:gd name="T111" fmla="*/ 2147483647 h 144"/>
                <a:gd name="T112" fmla="*/ 2147483647 w 68"/>
                <a:gd name="T113" fmla="*/ 2147483647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
                <a:gd name="T172" fmla="*/ 0 h 144"/>
                <a:gd name="T173" fmla="*/ 68 w 68"/>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 h="144">
                  <a:moveTo>
                    <a:pt x="34" y="138"/>
                  </a:moveTo>
                  <a:lnTo>
                    <a:pt x="34" y="140"/>
                  </a:lnTo>
                  <a:lnTo>
                    <a:pt x="28" y="112"/>
                  </a:lnTo>
                  <a:lnTo>
                    <a:pt x="24" y="106"/>
                  </a:lnTo>
                  <a:lnTo>
                    <a:pt x="20" y="100"/>
                  </a:lnTo>
                  <a:lnTo>
                    <a:pt x="16" y="94"/>
                  </a:lnTo>
                  <a:lnTo>
                    <a:pt x="12" y="88"/>
                  </a:lnTo>
                  <a:lnTo>
                    <a:pt x="10" y="84"/>
                  </a:lnTo>
                  <a:lnTo>
                    <a:pt x="6" y="80"/>
                  </a:lnTo>
                  <a:lnTo>
                    <a:pt x="0" y="74"/>
                  </a:lnTo>
                  <a:lnTo>
                    <a:pt x="0" y="68"/>
                  </a:lnTo>
                  <a:lnTo>
                    <a:pt x="0" y="64"/>
                  </a:lnTo>
                  <a:lnTo>
                    <a:pt x="4" y="60"/>
                  </a:lnTo>
                  <a:lnTo>
                    <a:pt x="8" y="58"/>
                  </a:lnTo>
                  <a:lnTo>
                    <a:pt x="10" y="54"/>
                  </a:lnTo>
                  <a:lnTo>
                    <a:pt x="12" y="46"/>
                  </a:lnTo>
                  <a:lnTo>
                    <a:pt x="12" y="40"/>
                  </a:lnTo>
                  <a:lnTo>
                    <a:pt x="12" y="26"/>
                  </a:lnTo>
                  <a:lnTo>
                    <a:pt x="12" y="16"/>
                  </a:lnTo>
                  <a:lnTo>
                    <a:pt x="14" y="6"/>
                  </a:lnTo>
                  <a:lnTo>
                    <a:pt x="14" y="4"/>
                  </a:lnTo>
                  <a:lnTo>
                    <a:pt x="16" y="2"/>
                  </a:lnTo>
                  <a:lnTo>
                    <a:pt x="22" y="0"/>
                  </a:lnTo>
                  <a:lnTo>
                    <a:pt x="32" y="0"/>
                  </a:lnTo>
                  <a:lnTo>
                    <a:pt x="38" y="0"/>
                  </a:lnTo>
                  <a:lnTo>
                    <a:pt x="42" y="2"/>
                  </a:lnTo>
                  <a:lnTo>
                    <a:pt x="46" y="4"/>
                  </a:lnTo>
                  <a:lnTo>
                    <a:pt x="52" y="6"/>
                  </a:lnTo>
                  <a:lnTo>
                    <a:pt x="50" y="10"/>
                  </a:lnTo>
                  <a:lnTo>
                    <a:pt x="48" y="14"/>
                  </a:lnTo>
                  <a:lnTo>
                    <a:pt x="48" y="18"/>
                  </a:lnTo>
                  <a:lnTo>
                    <a:pt x="46" y="22"/>
                  </a:lnTo>
                  <a:lnTo>
                    <a:pt x="48" y="26"/>
                  </a:lnTo>
                  <a:lnTo>
                    <a:pt x="50" y="30"/>
                  </a:lnTo>
                  <a:lnTo>
                    <a:pt x="54" y="32"/>
                  </a:lnTo>
                  <a:lnTo>
                    <a:pt x="56" y="36"/>
                  </a:lnTo>
                  <a:lnTo>
                    <a:pt x="54" y="46"/>
                  </a:lnTo>
                  <a:lnTo>
                    <a:pt x="50" y="50"/>
                  </a:lnTo>
                  <a:lnTo>
                    <a:pt x="46" y="56"/>
                  </a:lnTo>
                  <a:lnTo>
                    <a:pt x="44" y="62"/>
                  </a:lnTo>
                  <a:lnTo>
                    <a:pt x="46" y="66"/>
                  </a:lnTo>
                  <a:lnTo>
                    <a:pt x="50" y="70"/>
                  </a:lnTo>
                  <a:lnTo>
                    <a:pt x="58" y="72"/>
                  </a:lnTo>
                  <a:lnTo>
                    <a:pt x="68" y="78"/>
                  </a:lnTo>
                  <a:lnTo>
                    <a:pt x="64" y="82"/>
                  </a:lnTo>
                  <a:lnTo>
                    <a:pt x="64" y="88"/>
                  </a:lnTo>
                  <a:lnTo>
                    <a:pt x="64" y="92"/>
                  </a:lnTo>
                  <a:lnTo>
                    <a:pt x="64" y="98"/>
                  </a:lnTo>
                  <a:lnTo>
                    <a:pt x="54" y="104"/>
                  </a:lnTo>
                  <a:lnTo>
                    <a:pt x="48" y="110"/>
                  </a:lnTo>
                  <a:lnTo>
                    <a:pt x="44" y="116"/>
                  </a:lnTo>
                  <a:lnTo>
                    <a:pt x="44" y="120"/>
                  </a:lnTo>
                  <a:lnTo>
                    <a:pt x="46" y="122"/>
                  </a:lnTo>
                  <a:lnTo>
                    <a:pt x="40" y="134"/>
                  </a:lnTo>
                  <a:lnTo>
                    <a:pt x="36" y="138"/>
                  </a:lnTo>
                  <a:lnTo>
                    <a:pt x="36" y="144"/>
                  </a:lnTo>
                  <a:lnTo>
                    <a:pt x="34" y="138"/>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19" name="Freeform 820">
              <a:extLst>
                <a:ext uri="{FF2B5EF4-FFF2-40B4-BE49-F238E27FC236}">
                  <a16:creationId xmlns:a16="http://schemas.microsoft.com/office/drawing/2014/main" id="{A8D661DC-C65A-4546-B896-1BD7863EE0F3}"/>
                </a:ext>
              </a:extLst>
            </p:cNvPr>
            <p:cNvSpPr>
              <a:spLocks/>
            </p:cNvSpPr>
            <p:nvPr/>
          </p:nvSpPr>
          <p:spPr bwMode="gray">
            <a:xfrm>
              <a:off x="2330278" y="1222982"/>
              <a:ext cx="149224" cy="151679"/>
            </a:xfrm>
            <a:custGeom>
              <a:avLst/>
              <a:gdLst>
                <a:gd name="T0" fmla="*/ 2147483647 w 134"/>
                <a:gd name="T1" fmla="*/ 0 h 124"/>
                <a:gd name="T2" fmla="*/ 2147483647 w 134"/>
                <a:gd name="T3" fmla="*/ 2147483647 h 124"/>
                <a:gd name="T4" fmla="*/ 2147483647 w 134"/>
                <a:gd name="T5" fmla="*/ 2147483647 h 124"/>
                <a:gd name="T6" fmla="*/ 2147483647 w 134"/>
                <a:gd name="T7" fmla="*/ 2147483647 h 124"/>
                <a:gd name="T8" fmla="*/ 2147483647 w 134"/>
                <a:gd name="T9" fmla="*/ 2147483647 h 124"/>
                <a:gd name="T10" fmla="*/ 2147483647 w 134"/>
                <a:gd name="T11" fmla="*/ 2147483647 h 124"/>
                <a:gd name="T12" fmla="*/ 2147483647 w 134"/>
                <a:gd name="T13" fmla="*/ 2147483647 h 124"/>
                <a:gd name="T14" fmla="*/ 0 w 134"/>
                <a:gd name="T15" fmla="*/ 2147483647 h 124"/>
                <a:gd name="T16" fmla="*/ 0 w 134"/>
                <a:gd name="T17" fmla="*/ 2147483647 h 124"/>
                <a:gd name="T18" fmla="*/ 2147483647 w 134"/>
                <a:gd name="T19" fmla="*/ 2147483647 h 124"/>
                <a:gd name="T20" fmla="*/ 2147483647 w 134"/>
                <a:gd name="T21" fmla="*/ 2147483647 h 124"/>
                <a:gd name="T22" fmla="*/ 2147483647 w 134"/>
                <a:gd name="T23" fmla="*/ 2147483647 h 124"/>
                <a:gd name="T24" fmla="*/ 2147483647 w 134"/>
                <a:gd name="T25" fmla="*/ 2147483647 h 124"/>
                <a:gd name="T26" fmla="*/ 2147483647 w 134"/>
                <a:gd name="T27" fmla="*/ 2147483647 h 124"/>
                <a:gd name="T28" fmla="*/ 2147483647 w 134"/>
                <a:gd name="T29" fmla="*/ 2147483647 h 124"/>
                <a:gd name="T30" fmla="*/ 2147483647 w 134"/>
                <a:gd name="T31" fmla="*/ 2147483647 h 124"/>
                <a:gd name="T32" fmla="*/ 2147483647 w 134"/>
                <a:gd name="T33" fmla="*/ 2147483647 h 124"/>
                <a:gd name="T34" fmla="*/ 2147483647 w 134"/>
                <a:gd name="T35" fmla="*/ 0 h 1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24"/>
                <a:gd name="T56" fmla="*/ 134 w 134"/>
                <a:gd name="T57" fmla="*/ 124 h 1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24">
                  <a:moveTo>
                    <a:pt x="134" y="0"/>
                  </a:moveTo>
                  <a:lnTo>
                    <a:pt x="134" y="34"/>
                  </a:lnTo>
                  <a:lnTo>
                    <a:pt x="80" y="34"/>
                  </a:lnTo>
                  <a:lnTo>
                    <a:pt x="80" y="84"/>
                  </a:lnTo>
                  <a:lnTo>
                    <a:pt x="70" y="88"/>
                  </a:lnTo>
                  <a:lnTo>
                    <a:pt x="62" y="96"/>
                  </a:lnTo>
                  <a:lnTo>
                    <a:pt x="60" y="124"/>
                  </a:lnTo>
                  <a:lnTo>
                    <a:pt x="0" y="124"/>
                  </a:lnTo>
                  <a:lnTo>
                    <a:pt x="0" y="116"/>
                  </a:lnTo>
                  <a:lnTo>
                    <a:pt x="2" y="108"/>
                  </a:lnTo>
                  <a:lnTo>
                    <a:pt x="10" y="94"/>
                  </a:lnTo>
                  <a:lnTo>
                    <a:pt x="20" y="80"/>
                  </a:lnTo>
                  <a:lnTo>
                    <a:pt x="26" y="70"/>
                  </a:lnTo>
                  <a:lnTo>
                    <a:pt x="40" y="44"/>
                  </a:lnTo>
                  <a:lnTo>
                    <a:pt x="54" y="22"/>
                  </a:lnTo>
                  <a:lnTo>
                    <a:pt x="58" y="12"/>
                  </a:lnTo>
                  <a:lnTo>
                    <a:pt x="64" y="2"/>
                  </a:lnTo>
                  <a:lnTo>
                    <a:pt x="134" y="0"/>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20" name="Freeform 821">
              <a:extLst>
                <a:ext uri="{FF2B5EF4-FFF2-40B4-BE49-F238E27FC236}">
                  <a16:creationId xmlns:a16="http://schemas.microsoft.com/office/drawing/2014/main" id="{B03815C5-CFE7-432C-83D4-853C403E3BC6}"/>
                </a:ext>
              </a:extLst>
            </p:cNvPr>
            <p:cNvSpPr>
              <a:spLocks/>
            </p:cNvSpPr>
            <p:nvPr/>
          </p:nvSpPr>
          <p:spPr bwMode="gray">
            <a:xfrm>
              <a:off x="2330278" y="1222982"/>
              <a:ext cx="220851" cy="314106"/>
            </a:xfrm>
            <a:custGeom>
              <a:avLst/>
              <a:gdLst>
                <a:gd name="T0" fmla="*/ 2147483647 w 198"/>
                <a:gd name="T1" fmla="*/ 0 h 256"/>
                <a:gd name="T2" fmla="*/ 2147483647 w 198"/>
                <a:gd name="T3" fmla="*/ 0 h 256"/>
                <a:gd name="T4" fmla="*/ 2147483647 w 198"/>
                <a:gd name="T5" fmla="*/ 2147483647 h 256"/>
                <a:gd name="T6" fmla="*/ 2147483647 w 198"/>
                <a:gd name="T7" fmla="*/ 2147483647 h 256"/>
                <a:gd name="T8" fmla="*/ 2147483647 w 198"/>
                <a:gd name="T9" fmla="*/ 2147483647 h 256"/>
                <a:gd name="T10" fmla="*/ 2147483647 w 198"/>
                <a:gd name="T11" fmla="*/ 2147483647 h 256"/>
                <a:gd name="T12" fmla="*/ 2147483647 w 198"/>
                <a:gd name="T13" fmla="*/ 2147483647 h 256"/>
                <a:gd name="T14" fmla="*/ 2147483647 w 198"/>
                <a:gd name="T15" fmla="*/ 2147483647 h 256"/>
                <a:gd name="T16" fmla="*/ 0 w 198"/>
                <a:gd name="T17" fmla="*/ 2147483647 h 256"/>
                <a:gd name="T18" fmla="*/ 2147483647 w 198"/>
                <a:gd name="T19" fmla="*/ 2147483647 h 256"/>
                <a:gd name="T20" fmla="*/ 2147483647 w 198"/>
                <a:gd name="T21" fmla="*/ 2147483647 h 256"/>
                <a:gd name="T22" fmla="*/ 2147483647 w 198"/>
                <a:gd name="T23" fmla="*/ 2147483647 h 256"/>
                <a:gd name="T24" fmla="*/ 2147483647 w 198"/>
                <a:gd name="T25" fmla="*/ 2147483647 h 256"/>
                <a:gd name="T26" fmla="*/ 2147483647 w 198"/>
                <a:gd name="T27" fmla="*/ 2147483647 h 256"/>
                <a:gd name="T28" fmla="*/ 2147483647 w 198"/>
                <a:gd name="T29" fmla="*/ 2147483647 h 256"/>
                <a:gd name="T30" fmla="*/ 2147483647 w 198"/>
                <a:gd name="T31" fmla="*/ 2147483647 h 256"/>
                <a:gd name="T32" fmla="*/ 2147483647 w 198"/>
                <a:gd name="T33" fmla="*/ 2147483647 h 256"/>
                <a:gd name="T34" fmla="*/ 2147483647 w 198"/>
                <a:gd name="T35" fmla="*/ 2147483647 h 256"/>
                <a:gd name="T36" fmla="*/ 2147483647 w 198"/>
                <a:gd name="T37" fmla="*/ 2147483647 h 256"/>
                <a:gd name="T38" fmla="*/ 2147483647 w 198"/>
                <a:gd name="T39" fmla="*/ 2147483647 h 256"/>
                <a:gd name="T40" fmla="*/ 2147483647 w 198"/>
                <a:gd name="T41" fmla="*/ 2147483647 h 256"/>
                <a:gd name="T42" fmla="*/ 2147483647 w 198"/>
                <a:gd name="T43" fmla="*/ 2147483647 h 256"/>
                <a:gd name="T44" fmla="*/ 2147483647 w 198"/>
                <a:gd name="T45" fmla="*/ 2147483647 h 256"/>
                <a:gd name="T46" fmla="*/ 2147483647 w 198"/>
                <a:gd name="T47" fmla="*/ 2147483647 h 256"/>
                <a:gd name="T48" fmla="*/ 2147483647 w 198"/>
                <a:gd name="T49" fmla="*/ 2147483647 h 256"/>
                <a:gd name="T50" fmla="*/ 2147483647 w 198"/>
                <a:gd name="T51" fmla="*/ 2147483647 h 256"/>
                <a:gd name="T52" fmla="*/ 2147483647 w 198"/>
                <a:gd name="T53" fmla="*/ 2147483647 h 256"/>
                <a:gd name="T54" fmla="*/ 2147483647 w 198"/>
                <a:gd name="T55" fmla="*/ 2147483647 h 256"/>
                <a:gd name="T56" fmla="*/ 2147483647 w 198"/>
                <a:gd name="T57" fmla="*/ 2147483647 h 256"/>
                <a:gd name="T58" fmla="*/ 2147483647 w 198"/>
                <a:gd name="T59" fmla="*/ 2147483647 h 256"/>
                <a:gd name="T60" fmla="*/ 2147483647 w 198"/>
                <a:gd name="T61" fmla="*/ 2147483647 h 256"/>
                <a:gd name="T62" fmla="*/ 2147483647 w 198"/>
                <a:gd name="T63" fmla="*/ 2147483647 h 256"/>
                <a:gd name="T64" fmla="*/ 2147483647 w 198"/>
                <a:gd name="T65" fmla="*/ 2147483647 h 256"/>
                <a:gd name="T66" fmla="*/ 2147483647 w 198"/>
                <a:gd name="T67" fmla="*/ 2147483647 h 256"/>
                <a:gd name="T68" fmla="*/ 2147483647 w 198"/>
                <a:gd name="T69" fmla="*/ 2147483647 h 256"/>
                <a:gd name="T70" fmla="*/ 2147483647 w 198"/>
                <a:gd name="T71" fmla="*/ 2147483647 h 256"/>
                <a:gd name="T72" fmla="*/ 2147483647 w 198"/>
                <a:gd name="T73" fmla="*/ 2147483647 h 256"/>
                <a:gd name="T74" fmla="*/ 2147483647 w 198"/>
                <a:gd name="T75" fmla="*/ 2147483647 h 256"/>
                <a:gd name="T76" fmla="*/ 2147483647 w 198"/>
                <a:gd name="T77" fmla="*/ 2147483647 h 256"/>
                <a:gd name="T78" fmla="*/ 2147483647 w 198"/>
                <a:gd name="T79" fmla="*/ 2147483647 h 256"/>
                <a:gd name="T80" fmla="*/ 2147483647 w 198"/>
                <a:gd name="T81" fmla="*/ 2147483647 h 256"/>
                <a:gd name="T82" fmla="*/ 2147483647 w 198"/>
                <a:gd name="T83" fmla="*/ 2147483647 h 256"/>
                <a:gd name="T84" fmla="*/ 2147483647 w 198"/>
                <a:gd name="T85" fmla="*/ 2147483647 h 256"/>
                <a:gd name="T86" fmla="*/ 2147483647 w 198"/>
                <a:gd name="T87" fmla="*/ 2147483647 h 256"/>
                <a:gd name="T88" fmla="*/ 2147483647 w 198"/>
                <a:gd name="T89" fmla="*/ 2147483647 h 256"/>
                <a:gd name="T90" fmla="*/ 2147483647 w 198"/>
                <a:gd name="T91" fmla="*/ 2147483647 h 256"/>
                <a:gd name="T92" fmla="*/ 2147483647 w 198"/>
                <a:gd name="T93" fmla="*/ 2147483647 h 256"/>
                <a:gd name="T94" fmla="*/ 2147483647 w 198"/>
                <a:gd name="T95" fmla="*/ 2147483647 h 256"/>
                <a:gd name="T96" fmla="*/ 2147483647 w 198"/>
                <a:gd name="T97" fmla="*/ 2147483647 h 256"/>
                <a:gd name="T98" fmla="*/ 2147483647 w 198"/>
                <a:gd name="T99" fmla="*/ 2147483647 h 256"/>
                <a:gd name="T100" fmla="*/ 2147483647 w 198"/>
                <a:gd name="T101" fmla="*/ 2147483647 h 256"/>
                <a:gd name="T102" fmla="*/ 2147483647 w 198"/>
                <a:gd name="T103" fmla="*/ 2147483647 h 256"/>
                <a:gd name="T104" fmla="*/ 2147483647 w 198"/>
                <a:gd name="T105" fmla="*/ 2147483647 h 256"/>
                <a:gd name="T106" fmla="*/ 2147483647 w 198"/>
                <a:gd name="T107" fmla="*/ 2147483647 h 256"/>
                <a:gd name="T108" fmla="*/ 2147483647 w 198"/>
                <a:gd name="T109" fmla="*/ 2147483647 h 256"/>
                <a:gd name="T110" fmla="*/ 2147483647 w 198"/>
                <a:gd name="T111" fmla="*/ 2147483647 h 256"/>
                <a:gd name="T112" fmla="*/ 2147483647 w 198"/>
                <a:gd name="T113" fmla="*/ 2147483647 h 256"/>
                <a:gd name="T114" fmla="*/ 2147483647 w 198"/>
                <a:gd name="T115" fmla="*/ 2147483647 h 256"/>
                <a:gd name="T116" fmla="*/ 2147483647 w 198"/>
                <a:gd name="T117" fmla="*/ 2147483647 h 256"/>
                <a:gd name="T118" fmla="*/ 2147483647 w 198"/>
                <a:gd name="T119" fmla="*/ 2147483647 h 256"/>
                <a:gd name="T120" fmla="*/ 2147483647 w 198"/>
                <a:gd name="T121" fmla="*/ 2147483647 h 256"/>
                <a:gd name="T122" fmla="*/ 2147483647 w 198"/>
                <a:gd name="T123" fmla="*/ 0 h 2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8"/>
                <a:gd name="T187" fmla="*/ 0 h 256"/>
                <a:gd name="T188" fmla="*/ 198 w 198"/>
                <a:gd name="T189" fmla="*/ 256 h 2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8" h="256">
                  <a:moveTo>
                    <a:pt x="132" y="0"/>
                  </a:moveTo>
                  <a:lnTo>
                    <a:pt x="134" y="0"/>
                  </a:lnTo>
                  <a:lnTo>
                    <a:pt x="134" y="34"/>
                  </a:lnTo>
                  <a:lnTo>
                    <a:pt x="80" y="34"/>
                  </a:lnTo>
                  <a:lnTo>
                    <a:pt x="80" y="84"/>
                  </a:lnTo>
                  <a:lnTo>
                    <a:pt x="70" y="88"/>
                  </a:lnTo>
                  <a:lnTo>
                    <a:pt x="62" y="96"/>
                  </a:lnTo>
                  <a:lnTo>
                    <a:pt x="60" y="124"/>
                  </a:lnTo>
                  <a:lnTo>
                    <a:pt x="0" y="124"/>
                  </a:lnTo>
                  <a:lnTo>
                    <a:pt x="2" y="132"/>
                  </a:lnTo>
                  <a:lnTo>
                    <a:pt x="6" y="138"/>
                  </a:lnTo>
                  <a:lnTo>
                    <a:pt x="10" y="144"/>
                  </a:lnTo>
                  <a:lnTo>
                    <a:pt x="12" y="148"/>
                  </a:lnTo>
                  <a:lnTo>
                    <a:pt x="10" y="152"/>
                  </a:lnTo>
                  <a:lnTo>
                    <a:pt x="8" y="156"/>
                  </a:lnTo>
                  <a:lnTo>
                    <a:pt x="6" y="160"/>
                  </a:lnTo>
                  <a:lnTo>
                    <a:pt x="6" y="164"/>
                  </a:lnTo>
                  <a:lnTo>
                    <a:pt x="6" y="168"/>
                  </a:lnTo>
                  <a:lnTo>
                    <a:pt x="10" y="170"/>
                  </a:lnTo>
                  <a:lnTo>
                    <a:pt x="14" y="178"/>
                  </a:lnTo>
                  <a:lnTo>
                    <a:pt x="12" y="178"/>
                  </a:lnTo>
                  <a:lnTo>
                    <a:pt x="14" y="188"/>
                  </a:lnTo>
                  <a:lnTo>
                    <a:pt x="12" y="200"/>
                  </a:lnTo>
                  <a:lnTo>
                    <a:pt x="10" y="210"/>
                  </a:lnTo>
                  <a:lnTo>
                    <a:pt x="6" y="220"/>
                  </a:lnTo>
                  <a:lnTo>
                    <a:pt x="10" y="220"/>
                  </a:lnTo>
                  <a:lnTo>
                    <a:pt x="12" y="220"/>
                  </a:lnTo>
                  <a:lnTo>
                    <a:pt x="16" y="220"/>
                  </a:lnTo>
                  <a:lnTo>
                    <a:pt x="18" y="218"/>
                  </a:lnTo>
                  <a:lnTo>
                    <a:pt x="22" y="216"/>
                  </a:lnTo>
                  <a:lnTo>
                    <a:pt x="28" y="216"/>
                  </a:lnTo>
                  <a:lnTo>
                    <a:pt x="36" y="218"/>
                  </a:lnTo>
                  <a:lnTo>
                    <a:pt x="44" y="222"/>
                  </a:lnTo>
                  <a:lnTo>
                    <a:pt x="50" y="226"/>
                  </a:lnTo>
                  <a:lnTo>
                    <a:pt x="54" y="232"/>
                  </a:lnTo>
                  <a:lnTo>
                    <a:pt x="64" y="246"/>
                  </a:lnTo>
                  <a:lnTo>
                    <a:pt x="68" y="252"/>
                  </a:lnTo>
                  <a:lnTo>
                    <a:pt x="74" y="256"/>
                  </a:lnTo>
                  <a:lnTo>
                    <a:pt x="80" y="244"/>
                  </a:lnTo>
                  <a:lnTo>
                    <a:pt x="84" y="238"/>
                  </a:lnTo>
                  <a:lnTo>
                    <a:pt x="88" y="238"/>
                  </a:lnTo>
                  <a:lnTo>
                    <a:pt x="94" y="236"/>
                  </a:lnTo>
                  <a:lnTo>
                    <a:pt x="92" y="242"/>
                  </a:lnTo>
                  <a:lnTo>
                    <a:pt x="94" y="246"/>
                  </a:lnTo>
                  <a:lnTo>
                    <a:pt x="98" y="240"/>
                  </a:lnTo>
                  <a:lnTo>
                    <a:pt x="100" y="240"/>
                  </a:lnTo>
                  <a:lnTo>
                    <a:pt x="102" y="238"/>
                  </a:lnTo>
                  <a:lnTo>
                    <a:pt x="104" y="240"/>
                  </a:lnTo>
                  <a:lnTo>
                    <a:pt x="106" y="242"/>
                  </a:lnTo>
                  <a:lnTo>
                    <a:pt x="108" y="244"/>
                  </a:lnTo>
                  <a:lnTo>
                    <a:pt x="110" y="244"/>
                  </a:lnTo>
                  <a:lnTo>
                    <a:pt x="114" y="242"/>
                  </a:lnTo>
                  <a:lnTo>
                    <a:pt x="118" y="240"/>
                  </a:lnTo>
                  <a:lnTo>
                    <a:pt x="184" y="240"/>
                  </a:lnTo>
                  <a:lnTo>
                    <a:pt x="186" y="232"/>
                  </a:lnTo>
                  <a:lnTo>
                    <a:pt x="188" y="224"/>
                  </a:lnTo>
                  <a:lnTo>
                    <a:pt x="184" y="224"/>
                  </a:lnTo>
                  <a:lnTo>
                    <a:pt x="182" y="220"/>
                  </a:lnTo>
                  <a:lnTo>
                    <a:pt x="168" y="54"/>
                  </a:lnTo>
                  <a:lnTo>
                    <a:pt x="198" y="54"/>
                  </a:lnTo>
                  <a:lnTo>
                    <a:pt x="136" y="6"/>
                  </a:lnTo>
                  <a:lnTo>
                    <a:pt x="132" y="0"/>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21" name="Freeform 822">
              <a:extLst>
                <a:ext uri="{FF2B5EF4-FFF2-40B4-BE49-F238E27FC236}">
                  <a16:creationId xmlns:a16="http://schemas.microsoft.com/office/drawing/2014/main" id="{C2683852-97C4-4FAF-AE25-29C6E350EAB7}"/>
                </a:ext>
              </a:extLst>
            </p:cNvPr>
            <p:cNvSpPr>
              <a:spLocks/>
            </p:cNvSpPr>
            <p:nvPr/>
          </p:nvSpPr>
          <p:spPr bwMode="gray">
            <a:xfrm>
              <a:off x="3440503" y="1571723"/>
              <a:ext cx="37008" cy="51356"/>
            </a:xfrm>
            <a:custGeom>
              <a:avLst/>
              <a:gdLst>
                <a:gd name="T0" fmla="*/ 2147483647 w 34"/>
                <a:gd name="T1" fmla="*/ 0 h 42"/>
                <a:gd name="T2" fmla="*/ 2147483647 w 34"/>
                <a:gd name="T3" fmla="*/ 2147483647 h 42"/>
                <a:gd name="T4" fmla="*/ 2147483647 w 34"/>
                <a:gd name="T5" fmla="*/ 2147483647 h 42"/>
                <a:gd name="T6" fmla="*/ 2147483647 w 34"/>
                <a:gd name="T7" fmla="*/ 2147483647 h 42"/>
                <a:gd name="T8" fmla="*/ 2147483647 w 34"/>
                <a:gd name="T9" fmla="*/ 2147483647 h 42"/>
                <a:gd name="T10" fmla="*/ 2147483647 w 34"/>
                <a:gd name="T11" fmla="*/ 2147483647 h 42"/>
                <a:gd name="T12" fmla="*/ 2147483647 w 34"/>
                <a:gd name="T13" fmla="*/ 2147483647 h 42"/>
                <a:gd name="T14" fmla="*/ 2147483647 w 34"/>
                <a:gd name="T15" fmla="*/ 2147483647 h 42"/>
                <a:gd name="T16" fmla="*/ 2147483647 w 34"/>
                <a:gd name="T17" fmla="*/ 2147483647 h 42"/>
                <a:gd name="T18" fmla="*/ 2147483647 w 34"/>
                <a:gd name="T19" fmla="*/ 2147483647 h 42"/>
                <a:gd name="T20" fmla="*/ 0 w 34"/>
                <a:gd name="T21" fmla="*/ 2147483647 h 42"/>
                <a:gd name="T22" fmla="*/ 2147483647 w 34"/>
                <a:gd name="T23" fmla="*/ 2147483647 h 42"/>
                <a:gd name="T24" fmla="*/ 2147483647 w 34"/>
                <a:gd name="T25" fmla="*/ 2147483647 h 42"/>
                <a:gd name="T26" fmla="*/ 2147483647 w 34"/>
                <a:gd name="T27" fmla="*/ 2147483647 h 42"/>
                <a:gd name="T28" fmla="*/ 2147483647 w 34"/>
                <a:gd name="T29" fmla="*/ 0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42"/>
                <a:gd name="T47" fmla="*/ 34 w 34"/>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42">
                  <a:moveTo>
                    <a:pt x="16" y="0"/>
                  </a:moveTo>
                  <a:lnTo>
                    <a:pt x="24" y="8"/>
                  </a:lnTo>
                  <a:lnTo>
                    <a:pt x="32" y="14"/>
                  </a:lnTo>
                  <a:lnTo>
                    <a:pt x="34" y="20"/>
                  </a:lnTo>
                  <a:lnTo>
                    <a:pt x="32" y="26"/>
                  </a:lnTo>
                  <a:lnTo>
                    <a:pt x="26" y="30"/>
                  </a:lnTo>
                  <a:lnTo>
                    <a:pt x="22" y="36"/>
                  </a:lnTo>
                  <a:lnTo>
                    <a:pt x="16" y="40"/>
                  </a:lnTo>
                  <a:lnTo>
                    <a:pt x="6" y="42"/>
                  </a:lnTo>
                  <a:lnTo>
                    <a:pt x="2" y="40"/>
                  </a:lnTo>
                  <a:lnTo>
                    <a:pt x="0" y="34"/>
                  </a:lnTo>
                  <a:lnTo>
                    <a:pt x="2" y="24"/>
                  </a:lnTo>
                  <a:lnTo>
                    <a:pt x="8" y="16"/>
                  </a:lnTo>
                  <a:lnTo>
                    <a:pt x="22" y="6"/>
                  </a:lnTo>
                  <a:lnTo>
                    <a:pt x="16" y="0"/>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22" name="Freeform 823">
              <a:extLst>
                <a:ext uri="{FF2B5EF4-FFF2-40B4-BE49-F238E27FC236}">
                  <a16:creationId xmlns:a16="http://schemas.microsoft.com/office/drawing/2014/main" id="{A8A7A4B6-64E4-4A0B-906A-606194DFB75C}"/>
                </a:ext>
              </a:extLst>
            </p:cNvPr>
            <p:cNvSpPr>
              <a:spLocks/>
            </p:cNvSpPr>
            <p:nvPr/>
          </p:nvSpPr>
          <p:spPr bwMode="gray">
            <a:xfrm>
              <a:off x="2325503" y="1488121"/>
              <a:ext cx="99085" cy="107489"/>
            </a:xfrm>
            <a:custGeom>
              <a:avLst/>
              <a:gdLst>
                <a:gd name="T0" fmla="*/ 2147483647 w 88"/>
                <a:gd name="T1" fmla="*/ 2147483647 h 88"/>
                <a:gd name="T2" fmla="*/ 2147483647 w 88"/>
                <a:gd name="T3" fmla="*/ 2147483647 h 88"/>
                <a:gd name="T4" fmla="*/ 2147483647 w 88"/>
                <a:gd name="T5" fmla="*/ 2147483647 h 88"/>
                <a:gd name="T6" fmla="*/ 2147483647 w 88"/>
                <a:gd name="T7" fmla="*/ 2147483647 h 88"/>
                <a:gd name="T8" fmla="*/ 2147483647 w 88"/>
                <a:gd name="T9" fmla="*/ 2147483647 h 88"/>
                <a:gd name="T10" fmla="*/ 2147483647 w 88"/>
                <a:gd name="T11" fmla="*/ 2147483647 h 88"/>
                <a:gd name="T12" fmla="*/ 2147483647 w 88"/>
                <a:gd name="T13" fmla="*/ 2147483647 h 88"/>
                <a:gd name="T14" fmla="*/ 2147483647 w 88"/>
                <a:gd name="T15" fmla="*/ 2147483647 h 88"/>
                <a:gd name="T16" fmla="*/ 2147483647 w 88"/>
                <a:gd name="T17" fmla="*/ 2147483647 h 88"/>
                <a:gd name="T18" fmla="*/ 2147483647 w 88"/>
                <a:gd name="T19" fmla="*/ 2147483647 h 88"/>
                <a:gd name="T20" fmla="*/ 2147483647 w 88"/>
                <a:gd name="T21" fmla="*/ 2147483647 h 88"/>
                <a:gd name="T22" fmla="*/ 2147483647 w 88"/>
                <a:gd name="T23" fmla="*/ 2147483647 h 88"/>
                <a:gd name="T24" fmla="*/ 2147483647 w 88"/>
                <a:gd name="T25" fmla="*/ 2147483647 h 88"/>
                <a:gd name="T26" fmla="*/ 2147483647 w 88"/>
                <a:gd name="T27" fmla="*/ 2147483647 h 88"/>
                <a:gd name="T28" fmla="*/ 2147483647 w 88"/>
                <a:gd name="T29" fmla="*/ 2147483647 h 88"/>
                <a:gd name="T30" fmla="*/ 2147483647 w 88"/>
                <a:gd name="T31" fmla="*/ 2147483647 h 88"/>
                <a:gd name="T32" fmla="*/ 2147483647 w 88"/>
                <a:gd name="T33" fmla="*/ 2147483647 h 88"/>
                <a:gd name="T34" fmla="*/ 2147483647 w 88"/>
                <a:gd name="T35" fmla="*/ 2147483647 h 88"/>
                <a:gd name="T36" fmla="*/ 2147483647 w 88"/>
                <a:gd name="T37" fmla="*/ 2147483647 h 88"/>
                <a:gd name="T38" fmla="*/ 2147483647 w 88"/>
                <a:gd name="T39" fmla="*/ 2147483647 h 88"/>
                <a:gd name="T40" fmla="*/ 2147483647 w 88"/>
                <a:gd name="T41" fmla="*/ 2147483647 h 88"/>
                <a:gd name="T42" fmla="*/ 2147483647 w 88"/>
                <a:gd name="T43" fmla="*/ 2147483647 h 88"/>
                <a:gd name="T44" fmla="*/ 2147483647 w 88"/>
                <a:gd name="T45" fmla="*/ 2147483647 h 88"/>
                <a:gd name="T46" fmla="*/ 2147483647 w 88"/>
                <a:gd name="T47" fmla="*/ 2147483647 h 88"/>
                <a:gd name="T48" fmla="*/ 0 w 88"/>
                <a:gd name="T49" fmla="*/ 2147483647 h 88"/>
                <a:gd name="T50" fmla="*/ 2147483647 w 88"/>
                <a:gd name="T51" fmla="*/ 2147483647 h 88"/>
                <a:gd name="T52" fmla="*/ 2147483647 w 88"/>
                <a:gd name="T53" fmla="*/ 2147483647 h 88"/>
                <a:gd name="T54" fmla="*/ 2147483647 w 88"/>
                <a:gd name="T55" fmla="*/ 2147483647 h 88"/>
                <a:gd name="T56" fmla="*/ 2147483647 w 88"/>
                <a:gd name="T57" fmla="*/ 2147483647 h 88"/>
                <a:gd name="T58" fmla="*/ 2147483647 w 88"/>
                <a:gd name="T59" fmla="*/ 2147483647 h 88"/>
                <a:gd name="T60" fmla="*/ 2147483647 w 88"/>
                <a:gd name="T61" fmla="*/ 2147483647 h 88"/>
                <a:gd name="T62" fmla="*/ 2147483647 w 88"/>
                <a:gd name="T63" fmla="*/ 2147483647 h 88"/>
                <a:gd name="T64" fmla="*/ 2147483647 w 88"/>
                <a:gd name="T65" fmla="*/ 0 h 88"/>
                <a:gd name="T66" fmla="*/ 2147483647 w 88"/>
                <a:gd name="T67" fmla="*/ 0 h 88"/>
                <a:gd name="T68" fmla="*/ 2147483647 w 88"/>
                <a:gd name="T69" fmla="*/ 2147483647 h 88"/>
                <a:gd name="T70" fmla="*/ 2147483647 w 88"/>
                <a:gd name="T71" fmla="*/ 2147483647 h 88"/>
                <a:gd name="T72" fmla="*/ 2147483647 w 88"/>
                <a:gd name="T73" fmla="*/ 2147483647 h 88"/>
                <a:gd name="T74" fmla="*/ 2147483647 w 88"/>
                <a:gd name="T75" fmla="*/ 2147483647 h 88"/>
                <a:gd name="T76" fmla="*/ 2147483647 w 88"/>
                <a:gd name="T77" fmla="*/ 2147483647 h 88"/>
                <a:gd name="T78" fmla="*/ 2147483647 w 88"/>
                <a:gd name="T79" fmla="*/ 2147483647 h 88"/>
                <a:gd name="T80" fmla="*/ 2147483647 w 88"/>
                <a:gd name="T81" fmla="*/ 2147483647 h 88"/>
                <a:gd name="T82" fmla="*/ 2147483647 w 88"/>
                <a:gd name="T83" fmla="*/ 2147483647 h 88"/>
                <a:gd name="T84" fmla="*/ 2147483647 w 88"/>
                <a:gd name="T85" fmla="*/ 2147483647 h 88"/>
                <a:gd name="T86" fmla="*/ 2147483647 w 88"/>
                <a:gd name="T87" fmla="*/ 2147483647 h 88"/>
                <a:gd name="T88" fmla="*/ 2147483647 w 88"/>
                <a:gd name="T89" fmla="*/ 2147483647 h 88"/>
                <a:gd name="T90" fmla="*/ 2147483647 w 88"/>
                <a:gd name="T91" fmla="*/ 2147483647 h 88"/>
                <a:gd name="T92" fmla="*/ 2147483647 w 88"/>
                <a:gd name="T93" fmla="*/ 2147483647 h 88"/>
                <a:gd name="T94" fmla="*/ 2147483647 w 88"/>
                <a:gd name="T95" fmla="*/ 2147483647 h 88"/>
                <a:gd name="T96" fmla="*/ 2147483647 w 88"/>
                <a:gd name="T97" fmla="*/ 2147483647 h 88"/>
                <a:gd name="T98" fmla="*/ 2147483647 w 88"/>
                <a:gd name="T99" fmla="*/ 2147483647 h 88"/>
                <a:gd name="T100" fmla="*/ 2147483647 w 88"/>
                <a:gd name="T101" fmla="*/ 2147483647 h 88"/>
                <a:gd name="T102" fmla="*/ 2147483647 w 88"/>
                <a:gd name="T103" fmla="*/ 2147483647 h 88"/>
                <a:gd name="T104" fmla="*/ 2147483647 w 88"/>
                <a:gd name="T105" fmla="*/ 2147483647 h 88"/>
                <a:gd name="T106" fmla="*/ 2147483647 w 88"/>
                <a:gd name="T107" fmla="*/ 2147483647 h 88"/>
                <a:gd name="T108" fmla="*/ 2147483647 w 88"/>
                <a:gd name="T109" fmla="*/ 2147483647 h 88"/>
                <a:gd name="T110" fmla="*/ 2147483647 w 88"/>
                <a:gd name="T111" fmla="*/ 2147483647 h 88"/>
                <a:gd name="T112" fmla="*/ 2147483647 w 88"/>
                <a:gd name="T113" fmla="*/ 2147483647 h 88"/>
                <a:gd name="T114" fmla="*/ 2147483647 w 88"/>
                <a:gd name="T115" fmla="*/ 2147483647 h 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
                <a:gd name="T175" fmla="*/ 0 h 88"/>
                <a:gd name="T176" fmla="*/ 88 w 88"/>
                <a:gd name="T177" fmla="*/ 88 h 8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 h="88">
                  <a:moveTo>
                    <a:pt x="6" y="84"/>
                  </a:moveTo>
                  <a:lnTo>
                    <a:pt x="4" y="80"/>
                  </a:lnTo>
                  <a:lnTo>
                    <a:pt x="4" y="74"/>
                  </a:lnTo>
                  <a:lnTo>
                    <a:pt x="4" y="68"/>
                  </a:lnTo>
                  <a:lnTo>
                    <a:pt x="16" y="68"/>
                  </a:lnTo>
                  <a:lnTo>
                    <a:pt x="30" y="66"/>
                  </a:lnTo>
                  <a:lnTo>
                    <a:pt x="30" y="62"/>
                  </a:lnTo>
                  <a:lnTo>
                    <a:pt x="36" y="64"/>
                  </a:lnTo>
                  <a:lnTo>
                    <a:pt x="44" y="68"/>
                  </a:lnTo>
                  <a:lnTo>
                    <a:pt x="48" y="66"/>
                  </a:lnTo>
                  <a:lnTo>
                    <a:pt x="52" y="62"/>
                  </a:lnTo>
                  <a:lnTo>
                    <a:pt x="40" y="60"/>
                  </a:lnTo>
                  <a:lnTo>
                    <a:pt x="34" y="58"/>
                  </a:lnTo>
                  <a:lnTo>
                    <a:pt x="32" y="54"/>
                  </a:lnTo>
                  <a:lnTo>
                    <a:pt x="28" y="56"/>
                  </a:lnTo>
                  <a:lnTo>
                    <a:pt x="24" y="58"/>
                  </a:lnTo>
                  <a:lnTo>
                    <a:pt x="22" y="60"/>
                  </a:lnTo>
                  <a:lnTo>
                    <a:pt x="18" y="62"/>
                  </a:lnTo>
                  <a:lnTo>
                    <a:pt x="6" y="62"/>
                  </a:lnTo>
                  <a:lnTo>
                    <a:pt x="6" y="56"/>
                  </a:lnTo>
                  <a:lnTo>
                    <a:pt x="8" y="50"/>
                  </a:lnTo>
                  <a:lnTo>
                    <a:pt x="6" y="44"/>
                  </a:lnTo>
                  <a:lnTo>
                    <a:pt x="4" y="40"/>
                  </a:lnTo>
                  <a:lnTo>
                    <a:pt x="2" y="36"/>
                  </a:lnTo>
                  <a:lnTo>
                    <a:pt x="0" y="32"/>
                  </a:lnTo>
                  <a:lnTo>
                    <a:pt x="2" y="26"/>
                  </a:lnTo>
                  <a:lnTo>
                    <a:pt x="4" y="18"/>
                  </a:lnTo>
                  <a:lnTo>
                    <a:pt x="10" y="4"/>
                  </a:lnTo>
                  <a:lnTo>
                    <a:pt x="14" y="4"/>
                  </a:lnTo>
                  <a:lnTo>
                    <a:pt x="16" y="4"/>
                  </a:lnTo>
                  <a:lnTo>
                    <a:pt x="20" y="4"/>
                  </a:lnTo>
                  <a:lnTo>
                    <a:pt x="22" y="2"/>
                  </a:lnTo>
                  <a:lnTo>
                    <a:pt x="26" y="0"/>
                  </a:lnTo>
                  <a:lnTo>
                    <a:pt x="32" y="0"/>
                  </a:lnTo>
                  <a:lnTo>
                    <a:pt x="40" y="2"/>
                  </a:lnTo>
                  <a:lnTo>
                    <a:pt x="48" y="6"/>
                  </a:lnTo>
                  <a:lnTo>
                    <a:pt x="54" y="10"/>
                  </a:lnTo>
                  <a:lnTo>
                    <a:pt x="58" y="16"/>
                  </a:lnTo>
                  <a:lnTo>
                    <a:pt x="68" y="30"/>
                  </a:lnTo>
                  <a:lnTo>
                    <a:pt x="72" y="36"/>
                  </a:lnTo>
                  <a:lnTo>
                    <a:pt x="78" y="40"/>
                  </a:lnTo>
                  <a:lnTo>
                    <a:pt x="78" y="38"/>
                  </a:lnTo>
                  <a:lnTo>
                    <a:pt x="76" y="38"/>
                  </a:lnTo>
                  <a:lnTo>
                    <a:pt x="80" y="52"/>
                  </a:lnTo>
                  <a:lnTo>
                    <a:pt x="84" y="62"/>
                  </a:lnTo>
                  <a:lnTo>
                    <a:pt x="88" y="72"/>
                  </a:lnTo>
                  <a:lnTo>
                    <a:pt x="88" y="78"/>
                  </a:lnTo>
                  <a:lnTo>
                    <a:pt x="88" y="86"/>
                  </a:lnTo>
                  <a:lnTo>
                    <a:pt x="84" y="86"/>
                  </a:lnTo>
                  <a:lnTo>
                    <a:pt x="78" y="88"/>
                  </a:lnTo>
                  <a:lnTo>
                    <a:pt x="72" y="86"/>
                  </a:lnTo>
                  <a:lnTo>
                    <a:pt x="66" y="84"/>
                  </a:lnTo>
                  <a:lnTo>
                    <a:pt x="60" y="82"/>
                  </a:lnTo>
                  <a:lnTo>
                    <a:pt x="52" y="80"/>
                  </a:lnTo>
                  <a:lnTo>
                    <a:pt x="40" y="80"/>
                  </a:lnTo>
                  <a:lnTo>
                    <a:pt x="28" y="82"/>
                  </a:lnTo>
                  <a:lnTo>
                    <a:pt x="18" y="84"/>
                  </a:lnTo>
                  <a:lnTo>
                    <a:pt x="6" y="84"/>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423" name="Freeform 824">
              <a:extLst>
                <a:ext uri="{FF2B5EF4-FFF2-40B4-BE49-F238E27FC236}">
                  <a16:creationId xmlns:a16="http://schemas.microsoft.com/office/drawing/2014/main" id="{44479864-ABEA-4B12-B7E7-3DDE2C677128}"/>
                </a:ext>
              </a:extLst>
            </p:cNvPr>
            <p:cNvSpPr>
              <a:spLocks/>
            </p:cNvSpPr>
            <p:nvPr/>
          </p:nvSpPr>
          <p:spPr bwMode="gray">
            <a:xfrm>
              <a:off x="2579781" y="1623079"/>
              <a:ext cx="87146" cy="146901"/>
            </a:xfrm>
            <a:custGeom>
              <a:avLst/>
              <a:gdLst>
                <a:gd name="T0" fmla="*/ 2147483647 w 78"/>
                <a:gd name="T1" fmla="*/ 2147483647 h 120"/>
                <a:gd name="T2" fmla="*/ 2147483647 w 78"/>
                <a:gd name="T3" fmla="*/ 2147483647 h 120"/>
                <a:gd name="T4" fmla="*/ 2147483647 w 78"/>
                <a:gd name="T5" fmla="*/ 2147483647 h 120"/>
                <a:gd name="T6" fmla="*/ 2147483647 w 78"/>
                <a:gd name="T7" fmla="*/ 2147483647 h 120"/>
                <a:gd name="T8" fmla="*/ 2147483647 w 78"/>
                <a:gd name="T9" fmla="*/ 2147483647 h 120"/>
                <a:gd name="T10" fmla="*/ 2147483647 w 78"/>
                <a:gd name="T11" fmla="*/ 2147483647 h 120"/>
                <a:gd name="T12" fmla="*/ 2147483647 w 78"/>
                <a:gd name="T13" fmla="*/ 2147483647 h 120"/>
                <a:gd name="T14" fmla="*/ 2147483647 w 78"/>
                <a:gd name="T15" fmla="*/ 2147483647 h 120"/>
                <a:gd name="T16" fmla="*/ 0 w 78"/>
                <a:gd name="T17" fmla="*/ 2147483647 h 120"/>
                <a:gd name="T18" fmla="*/ 2147483647 w 78"/>
                <a:gd name="T19" fmla="*/ 2147483647 h 120"/>
                <a:gd name="T20" fmla="*/ 2147483647 w 78"/>
                <a:gd name="T21" fmla="*/ 2147483647 h 120"/>
                <a:gd name="T22" fmla="*/ 2147483647 w 78"/>
                <a:gd name="T23" fmla="*/ 2147483647 h 120"/>
                <a:gd name="T24" fmla="*/ 2147483647 w 78"/>
                <a:gd name="T25" fmla="*/ 2147483647 h 120"/>
                <a:gd name="T26" fmla="*/ 2147483647 w 78"/>
                <a:gd name="T27" fmla="*/ 2147483647 h 120"/>
                <a:gd name="T28" fmla="*/ 2147483647 w 78"/>
                <a:gd name="T29" fmla="*/ 2147483647 h 120"/>
                <a:gd name="T30" fmla="*/ 2147483647 w 78"/>
                <a:gd name="T31" fmla="*/ 2147483647 h 120"/>
                <a:gd name="T32" fmla="*/ 2147483647 w 78"/>
                <a:gd name="T33" fmla="*/ 2147483647 h 120"/>
                <a:gd name="T34" fmla="*/ 2147483647 w 78"/>
                <a:gd name="T35" fmla="*/ 0 h 120"/>
                <a:gd name="T36" fmla="*/ 2147483647 w 78"/>
                <a:gd name="T37" fmla="*/ 0 h 120"/>
                <a:gd name="T38" fmla="*/ 2147483647 w 78"/>
                <a:gd name="T39" fmla="*/ 0 h 120"/>
                <a:gd name="T40" fmla="*/ 2147483647 w 78"/>
                <a:gd name="T41" fmla="*/ 0 h 120"/>
                <a:gd name="T42" fmla="*/ 2147483647 w 78"/>
                <a:gd name="T43" fmla="*/ 0 h 120"/>
                <a:gd name="T44" fmla="*/ 2147483647 w 78"/>
                <a:gd name="T45" fmla="*/ 2147483647 h 120"/>
                <a:gd name="T46" fmla="*/ 2147483647 w 78"/>
                <a:gd name="T47" fmla="*/ 2147483647 h 120"/>
                <a:gd name="T48" fmla="*/ 2147483647 w 78"/>
                <a:gd name="T49" fmla="*/ 2147483647 h 120"/>
                <a:gd name="T50" fmla="*/ 2147483647 w 78"/>
                <a:gd name="T51" fmla="*/ 2147483647 h 120"/>
                <a:gd name="T52" fmla="*/ 2147483647 w 78"/>
                <a:gd name="T53" fmla="*/ 2147483647 h 120"/>
                <a:gd name="T54" fmla="*/ 2147483647 w 78"/>
                <a:gd name="T55" fmla="*/ 2147483647 h 120"/>
                <a:gd name="T56" fmla="*/ 2147483647 w 78"/>
                <a:gd name="T57" fmla="*/ 2147483647 h 120"/>
                <a:gd name="T58" fmla="*/ 2147483647 w 78"/>
                <a:gd name="T59" fmla="*/ 2147483647 h 120"/>
                <a:gd name="T60" fmla="*/ 2147483647 w 78"/>
                <a:gd name="T61" fmla="*/ 2147483647 h 120"/>
                <a:gd name="T62" fmla="*/ 2147483647 w 78"/>
                <a:gd name="T63" fmla="*/ 2147483647 h 120"/>
                <a:gd name="T64" fmla="*/ 2147483647 w 78"/>
                <a:gd name="T65" fmla="*/ 2147483647 h 120"/>
                <a:gd name="T66" fmla="*/ 2147483647 w 78"/>
                <a:gd name="T67" fmla="*/ 2147483647 h 120"/>
                <a:gd name="T68" fmla="*/ 2147483647 w 78"/>
                <a:gd name="T69" fmla="*/ 2147483647 h 120"/>
                <a:gd name="T70" fmla="*/ 2147483647 w 78"/>
                <a:gd name="T71" fmla="*/ 2147483647 h 120"/>
                <a:gd name="T72" fmla="*/ 2147483647 w 78"/>
                <a:gd name="T73" fmla="*/ 2147483647 h 120"/>
                <a:gd name="T74" fmla="*/ 2147483647 w 78"/>
                <a:gd name="T75" fmla="*/ 2147483647 h 1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8"/>
                <a:gd name="T115" fmla="*/ 0 h 120"/>
                <a:gd name="T116" fmla="*/ 78 w 78"/>
                <a:gd name="T117" fmla="*/ 120 h 1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8" h="120">
                  <a:moveTo>
                    <a:pt x="78" y="96"/>
                  </a:moveTo>
                  <a:lnTo>
                    <a:pt x="66" y="102"/>
                  </a:lnTo>
                  <a:lnTo>
                    <a:pt x="54" y="106"/>
                  </a:lnTo>
                  <a:lnTo>
                    <a:pt x="38" y="116"/>
                  </a:lnTo>
                  <a:lnTo>
                    <a:pt x="30" y="118"/>
                  </a:lnTo>
                  <a:lnTo>
                    <a:pt x="18" y="120"/>
                  </a:lnTo>
                  <a:lnTo>
                    <a:pt x="10" y="120"/>
                  </a:lnTo>
                  <a:lnTo>
                    <a:pt x="4" y="100"/>
                  </a:lnTo>
                  <a:lnTo>
                    <a:pt x="0" y="84"/>
                  </a:lnTo>
                  <a:lnTo>
                    <a:pt x="2" y="74"/>
                  </a:lnTo>
                  <a:lnTo>
                    <a:pt x="6" y="66"/>
                  </a:lnTo>
                  <a:lnTo>
                    <a:pt x="10" y="58"/>
                  </a:lnTo>
                  <a:lnTo>
                    <a:pt x="12" y="48"/>
                  </a:lnTo>
                  <a:lnTo>
                    <a:pt x="12" y="42"/>
                  </a:lnTo>
                  <a:lnTo>
                    <a:pt x="10" y="38"/>
                  </a:lnTo>
                  <a:lnTo>
                    <a:pt x="6" y="28"/>
                  </a:lnTo>
                  <a:lnTo>
                    <a:pt x="6" y="16"/>
                  </a:lnTo>
                  <a:lnTo>
                    <a:pt x="6" y="0"/>
                  </a:lnTo>
                  <a:lnTo>
                    <a:pt x="14" y="0"/>
                  </a:lnTo>
                  <a:lnTo>
                    <a:pt x="22" y="0"/>
                  </a:lnTo>
                  <a:lnTo>
                    <a:pt x="42" y="0"/>
                  </a:lnTo>
                  <a:lnTo>
                    <a:pt x="54" y="0"/>
                  </a:lnTo>
                  <a:lnTo>
                    <a:pt x="56" y="6"/>
                  </a:lnTo>
                  <a:lnTo>
                    <a:pt x="58" y="12"/>
                  </a:lnTo>
                  <a:lnTo>
                    <a:pt x="60" y="16"/>
                  </a:lnTo>
                  <a:lnTo>
                    <a:pt x="62" y="22"/>
                  </a:lnTo>
                  <a:lnTo>
                    <a:pt x="60" y="28"/>
                  </a:lnTo>
                  <a:lnTo>
                    <a:pt x="60" y="30"/>
                  </a:lnTo>
                  <a:lnTo>
                    <a:pt x="62" y="32"/>
                  </a:lnTo>
                  <a:lnTo>
                    <a:pt x="64" y="38"/>
                  </a:lnTo>
                  <a:lnTo>
                    <a:pt x="64" y="44"/>
                  </a:lnTo>
                  <a:lnTo>
                    <a:pt x="64" y="48"/>
                  </a:lnTo>
                  <a:lnTo>
                    <a:pt x="66" y="54"/>
                  </a:lnTo>
                  <a:lnTo>
                    <a:pt x="66" y="80"/>
                  </a:lnTo>
                  <a:lnTo>
                    <a:pt x="62" y="82"/>
                  </a:lnTo>
                  <a:lnTo>
                    <a:pt x="68" y="90"/>
                  </a:lnTo>
                  <a:lnTo>
                    <a:pt x="76" y="98"/>
                  </a:lnTo>
                  <a:lnTo>
                    <a:pt x="78" y="96"/>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24" name="Freeform 825">
              <a:extLst>
                <a:ext uri="{FF2B5EF4-FFF2-40B4-BE49-F238E27FC236}">
                  <a16:creationId xmlns:a16="http://schemas.microsoft.com/office/drawing/2014/main" id="{5E00A590-30CE-4848-A52C-2EED885DBD8F}"/>
                </a:ext>
              </a:extLst>
            </p:cNvPr>
            <p:cNvSpPr>
              <a:spLocks/>
            </p:cNvSpPr>
            <p:nvPr/>
          </p:nvSpPr>
          <p:spPr bwMode="gray">
            <a:xfrm>
              <a:off x="2658571" y="1593221"/>
              <a:ext cx="53720" cy="144513"/>
            </a:xfrm>
            <a:custGeom>
              <a:avLst/>
              <a:gdLst>
                <a:gd name="T0" fmla="*/ 2147483647 w 48"/>
                <a:gd name="T1" fmla="*/ 2147483647 h 118"/>
                <a:gd name="T2" fmla="*/ 2147483647 w 48"/>
                <a:gd name="T3" fmla="*/ 2147483647 h 118"/>
                <a:gd name="T4" fmla="*/ 2147483647 w 48"/>
                <a:gd name="T5" fmla="*/ 2147483647 h 118"/>
                <a:gd name="T6" fmla="*/ 2147483647 w 48"/>
                <a:gd name="T7" fmla="*/ 2147483647 h 118"/>
                <a:gd name="T8" fmla="*/ 2147483647 w 48"/>
                <a:gd name="T9" fmla="*/ 2147483647 h 118"/>
                <a:gd name="T10" fmla="*/ 2147483647 w 48"/>
                <a:gd name="T11" fmla="*/ 2147483647 h 118"/>
                <a:gd name="T12" fmla="*/ 2147483647 w 48"/>
                <a:gd name="T13" fmla="*/ 2147483647 h 118"/>
                <a:gd name="T14" fmla="*/ 2147483647 w 48"/>
                <a:gd name="T15" fmla="*/ 2147483647 h 118"/>
                <a:gd name="T16" fmla="*/ 2147483647 w 48"/>
                <a:gd name="T17" fmla="*/ 2147483647 h 118"/>
                <a:gd name="T18" fmla="*/ 2147483647 w 48"/>
                <a:gd name="T19" fmla="*/ 0 h 118"/>
                <a:gd name="T20" fmla="*/ 2147483647 w 48"/>
                <a:gd name="T21" fmla="*/ 2147483647 h 118"/>
                <a:gd name="T22" fmla="*/ 2147483647 w 48"/>
                <a:gd name="T23" fmla="*/ 0 h 118"/>
                <a:gd name="T24" fmla="*/ 2147483647 w 48"/>
                <a:gd name="T25" fmla="*/ 2147483647 h 118"/>
                <a:gd name="T26" fmla="*/ 2147483647 w 48"/>
                <a:gd name="T27" fmla="*/ 2147483647 h 118"/>
                <a:gd name="T28" fmla="*/ 2147483647 w 48"/>
                <a:gd name="T29" fmla="*/ 2147483647 h 118"/>
                <a:gd name="T30" fmla="*/ 2147483647 w 48"/>
                <a:gd name="T31" fmla="*/ 2147483647 h 118"/>
                <a:gd name="T32" fmla="*/ 2147483647 w 48"/>
                <a:gd name="T33" fmla="*/ 2147483647 h 118"/>
                <a:gd name="T34" fmla="*/ 2147483647 w 48"/>
                <a:gd name="T35" fmla="*/ 2147483647 h 118"/>
                <a:gd name="T36" fmla="*/ 2147483647 w 48"/>
                <a:gd name="T37" fmla="*/ 2147483647 h 118"/>
                <a:gd name="T38" fmla="*/ 0 w 48"/>
                <a:gd name="T39" fmla="*/ 2147483647 h 118"/>
                <a:gd name="T40" fmla="*/ 0 w 48"/>
                <a:gd name="T41" fmla="*/ 2147483647 h 118"/>
                <a:gd name="T42" fmla="*/ 0 w 48"/>
                <a:gd name="T43" fmla="*/ 2147483647 h 118"/>
                <a:gd name="T44" fmla="*/ 2147483647 w 48"/>
                <a:gd name="T45" fmla="*/ 2147483647 h 118"/>
                <a:gd name="T46" fmla="*/ 2147483647 w 48"/>
                <a:gd name="T47" fmla="*/ 2147483647 h 118"/>
                <a:gd name="T48" fmla="*/ 2147483647 w 48"/>
                <a:gd name="T49" fmla="*/ 2147483647 h 118"/>
                <a:gd name="T50" fmla="*/ 2147483647 w 48"/>
                <a:gd name="T51" fmla="*/ 2147483647 h 118"/>
                <a:gd name="T52" fmla="*/ 2147483647 w 48"/>
                <a:gd name="T53" fmla="*/ 2147483647 h 118"/>
                <a:gd name="T54" fmla="*/ 2147483647 w 48"/>
                <a:gd name="T55" fmla="*/ 2147483647 h 118"/>
                <a:gd name="T56" fmla="*/ 2147483647 w 48"/>
                <a:gd name="T57" fmla="*/ 2147483647 h 118"/>
                <a:gd name="T58" fmla="*/ 2147483647 w 48"/>
                <a:gd name="T59" fmla="*/ 2147483647 h 1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
                <a:gd name="T91" fmla="*/ 0 h 118"/>
                <a:gd name="T92" fmla="*/ 48 w 48"/>
                <a:gd name="T93" fmla="*/ 118 h 11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 h="118">
                  <a:moveTo>
                    <a:pt x="16" y="118"/>
                  </a:moveTo>
                  <a:lnTo>
                    <a:pt x="32" y="112"/>
                  </a:lnTo>
                  <a:lnTo>
                    <a:pt x="32" y="64"/>
                  </a:lnTo>
                  <a:lnTo>
                    <a:pt x="42" y="50"/>
                  </a:lnTo>
                  <a:lnTo>
                    <a:pt x="46" y="40"/>
                  </a:lnTo>
                  <a:lnTo>
                    <a:pt x="48" y="32"/>
                  </a:lnTo>
                  <a:lnTo>
                    <a:pt x="46" y="20"/>
                  </a:lnTo>
                  <a:lnTo>
                    <a:pt x="42" y="12"/>
                  </a:lnTo>
                  <a:lnTo>
                    <a:pt x="36" y="6"/>
                  </a:lnTo>
                  <a:lnTo>
                    <a:pt x="32" y="0"/>
                  </a:lnTo>
                  <a:lnTo>
                    <a:pt x="22" y="2"/>
                  </a:lnTo>
                  <a:lnTo>
                    <a:pt x="22" y="0"/>
                  </a:lnTo>
                  <a:lnTo>
                    <a:pt x="22" y="6"/>
                  </a:lnTo>
                  <a:lnTo>
                    <a:pt x="22" y="10"/>
                  </a:lnTo>
                  <a:lnTo>
                    <a:pt x="20" y="12"/>
                  </a:lnTo>
                  <a:lnTo>
                    <a:pt x="12" y="16"/>
                  </a:lnTo>
                  <a:lnTo>
                    <a:pt x="6" y="18"/>
                  </a:lnTo>
                  <a:lnTo>
                    <a:pt x="4" y="20"/>
                  </a:lnTo>
                  <a:lnTo>
                    <a:pt x="4" y="24"/>
                  </a:lnTo>
                  <a:lnTo>
                    <a:pt x="0" y="28"/>
                  </a:lnTo>
                  <a:lnTo>
                    <a:pt x="0" y="34"/>
                  </a:lnTo>
                  <a:lnTo>
                    <a:pt x="0" y="38"/>
                  </a:lnTo>
                  <a:lnTo>
                    <a:pt x="2" y="42"/>
                  </a:lnTo>
                  <a:lnTo>
                    <a:pt x="10" y="48"/>
                  </a:lnTo>
                  <a:lnTo>
                    <a:pt x="10" y="52"/>
                  </a:lnTo>
                  <a:lnTo>
                    <a:pt x="10" y="68"/>
                  </a:lnTo>
                  <a:lnTo>
                    <a:pt x="12" y="80"/>
                  </a:lnTo>
                  <a:lnTo>
                    <a:pt x="12" y="92"/>
                  </a:lnTo>
                  <a:lnTo>
                    <a:pt x="14" y="114"/>
                  </a:lnTo>
                  <a:lnTo>
                    <a:pt x="16" y="118"/>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425" name="Freeform 826">
              <a:extLst>
                <a:ext uri="{FF2B5EF4-FFF2-40B4-BE49-F238E27FC236}">
                  <a16:creationId xmlns:a16="http://schemas.microsoft.com/office/drawing/2014/main" id="{C0F54CC7-D5FD-4AA2-9DD3-042CDB57C00B}"/>
                </a:ext>
              </a:extLst>
            </p:cNvPr>
            <p:cNvSpPr>
              <a:spLocks/>
            </p:cNvSpPr>
            <p:nvPr/>
          </p:nvSpPr>
          <p:spPr bwMode="gray">
            <a:xfrm>
              <a:off x="3502580" y="1159683"/>
              <a:ext cx="48945" cy="37024"/>
            </a:xfrm>
            <a:custGeom>
              <a:avLst/>
              <a:gdLst>
                <a:gd name="T0" fmla="*/ 2147483647 w 44"/>
                <a:gd name="T1" fmla="*/ 2147483647 h 30"/>
                <a:gd name="T2" fmla="*/ 2147483647 w 44"/>
                <a:gd name="T3" fmla="*/ 2147483647 h 30"/>
                <a:gd name="T4" fmla="*/ 2147483647 w 44"/>
                <a:gd name="T5" fmla="*/ 2147483647 h 30"/>
                <a:gd name="T6" fmla="*/ 2147483647 w 44"/>
                <a:gd name="T7" fmla="*/ 2147483647 h 30"/>
                <a:gd name="T8" fmla="*/ 0 w 44"/>
                <a:gd name="T9" fmla="*/ 2147483647 h 30"/>
                <a:gd name="T10" fmla="*/ 2147483647 w 44"/>
                <a:gd name="T11" fmla="*/ 2147483647 h 30"/>
                <a:gd name="T12" fmla="*/ 2147483647 w 44"/>
                <a:gd name="T13" fmla="*/ 2147483647 h 30"/>
                <a:gd name="T14" fmla="*/ 2147483647 w 44"/>
                <a:gd name="T15" fmla="*/ 0 h 30"/>
                <a:gd name="T16" fmla="*/ 2147483647 w 44"/>
                <a:gd name="T17" fmla="*/ 0 h 30"/>
                <a:gd name="T18" fmla="*/ 2147483647 w 44"/>
                <a:gd name="T19" fmla="*/ 2147483647 h 30"/>
                <a:gd name="T20" fmla="*/ 2147483647 w 44"/>
                <a:gd name="T21" fmla="*/ 2147483647 h 30"/>
                <a:gd name="T22" fmla="*/ 2147483647 w 44"/>
                <a:gd name="T23" fmla="*/ 2147483647 h 30"/>
                <a:gd name="T24" fmla="*/ 2147483647 w 44"/>
                <a:gd name="T25" fmla="*/ 2147483647 h 30"/>
                <a:gd name="T26" fmla="*/ 2147483647 w 44"/>
                <a:gd name="T27" fmla="*/ 2147483647 h 30"/>
                <a:gd name="T28" fmla="*/ 2147483647 w 44"/>
                <a:gd name="T29" fmla="*/ 2147483647 h 30"/>
                <a:gd name="T30" fmla="*/ 2147483647 w 44"/>
                <a:gd name="T31" fmla="*/ 2147483647 h 30"/>
                <a:gd name="T32" fmla="*/ 2147483647 w 44"/>
                <a:gd name="T33" fmla="*/ 2147483647 h 30"/>
                <a:gd name="T34" fmla="*/ 2147483647 w 44"/>
                <a:gd name="T35" fmla="*/ 2147483647 h 30"/>
                <a:gd name="T36" fmla="*/ 2147483647 w 44"/>
                <a:gd name="T37" fmla="*/ 2147483647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
                <a:gd name="T58" fmla="*/ 0 h 30"/>
                <a:gd name="T59" fmla="*/ 44 w 44"/>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 h="30">
                  <a:moveTo>
                    <a:pt x="44" y="30"/>
                  </a:moveTo>
                  <a:lnTo>
                    <a:pt x="24" y="30"/>
                  </a:lnTo>
                  <a:lnTo>
                    <a:pt x="20" y="26"/>
                  </a:lnTo>
                  <a:lnTo>
                    <a:pt x="16" y="24"/>
                  </a:lnTo>
                  <a:lnTo>
                    <a:pt x="0" y="20"/>
                  </a:lnTo>
                  <a:lnTo>
                    <a:pt x="4" y="10"/>
                  </a:lnTo>
                  <a:lnTo>
                    <a:pt x="8" y="4"/>
                  </a:lnTo>
                  <a:lnTo>
                    <a:pt x="12" y="0"/>
                  </a:lnTo>
                  <a:lnTo>
                    <a:pt x="18" y="0"/>
                  </a:lnTo>
                  <a:lnTo>
                    <a:pt x="22" y="2"/>
                  </a:lnTo>
                  <a:lnTo>
                    <a:pt x="26" y="2"/>
                  </a:lnTo>
                  <a:lnTo>
                    <a:pt x="32" y="2"/>
                  </a:lnTo>
                  <a:lnTo>
                    <a:pt x="24" y="4"/>
                  </a:lnTo>
                  <a:lnTo>
                    <a:pt x="26" y="12"/>
                  </a:lnTo>
                  <a:lnTo>
                    <a:pt x="30" y="16"/>
                  </a:lnTo>
                  <a:lnTo>
                    <a:pt x="40" y="22"/>
                  </a:lnTo>
                  <a:lnTo>
                    <a:pt x="42" y="26"/>
                  </a:lnTo>
                  <a:lnTo>
                    <a:pt x="44" y="28"/>
                  </a:lnTo>
                  <a:lnTo>
                    <a:pt x="44" y="30"/>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26" name="Freeform 827">
              <a:extLst>
                <a:ext uri="{FF2B5EF4-FFF2-40B4-BE49-F238E27FC236}">
                  <a16:creationId xmlns:a16="http://schemas.microsoft.com/office/drawing/2014/main" id="{3222A4E0-ACAA-4AE5-B952-0DDD1CD421AA}"/>
                </a:ext>
              </a:extLst>
            </p:cNvPr>
            <p:cNvSpPr>
              <a:spLocks/>
            </p:cNvSpPr>
            <p:nvPr/>
          </p:nvSpPr>
          <p:spPr bwMode="gray">
            <a:xfrm>
              <a:off x="3199357" y="1907326"/>
              <a:ext cx="35814" cy="44189"/>
            </a:xfrm>
            <a:custGeom>
              <a:avLst/>
              <a:gdLst>
                <a:gd name="T0" fmla="*/ 2147483647 w 32"/>
                <a:gd name="T1" fmla="*/ 2147483647 h 36"/>
                <a:gd name="T2" fmla="*/ 2147483647 w 32"/>
                <a:gd name="T3" fmla="*/ 2147483647 h 36"/>
                <a:gd name="T4" fmla="*/ 2147483647 w 32"/>
                <a:gd name="T5" fmla="*/ 2147483647 h 36"/>
                <a:gd name="T6" fmla="*/ 2147483647 w 32"/>
                <a:gd name="T7" fmla="*/ 2147483647 h 36"/>
                <a:gd name="T8" fmla="*/ 2147483647 w 32"/>
                <a:gd name="T9" fmla="*/ 2147483647 h 36"/>
                <a:gd name="T10" fmla="*/ 2147483647 w 32"/>
                <a:gd name="T11" fmla="*/ 2147483647 h 36"/>
                <a:gd name="T12" fmla="*/ 2147483647 w 32"/>
                <a:gd name="T13" fmla="*/ 2147483647 h 36"/>
                <a:gd name="T14" fmla="*/ 2147483647 w 32"/>
                <a:gd name="T15" fmla="*/ 0 h 36"/>
                <a:gd name="T16" fmla="*/ 2147483647 w 32"/>
                <a:gd name="T17" fmla="*/ 0 h 36"/>
                <a:gd name="T18" fmla="*/ 2147483647 w 32"/>
                <a:gd name="T19" fmla="*/ 2147483647 h 36"/>
                <a:gd name="T20" fmla="*/ 2147483647 w 32"/>
                <a:gd name="T21" fmla="*/ 2147483647 h 36"/>
                <a:gd name="T22" fmla="*/ 2147483647 w 32"/>
                <a:gd name="T23" fmla="*/ 2147483647 h 36"/>
                <a:gd name="T24" fmla="*/ 2147483647 w 32"/>
                <a:gd name="T25" fmla="*/ 2147483647 h 36"/>
                <a:gd name="T26" fmla="*/ 0 w 32"/>
                <a:gd name="T27" fmla="*/ 2147483647 h 36"/>
                <a:gd name="T28" fmla="*/ 0 w 32"/>
                <a:gd name="T29" fmla="*/ 2147483647 h 36"/>
                <a:gd name="T30" fmla="*/ 0 w 32"/>
                <a:gd name="T31" fmla="*/ 2147483647 h 36"/>
                <a:gd name="T32" fmla="*/ 0 w 32"/>
                <a:gd name="T33" fmla="*/ 2147483647 h 36"/>
                <a:gd name="T34" fmla="*/ 2147483647 w 32"/>
                <a:gd name="T35" fmla="*/ 2147483647 h 36"/>
                <a:gd name="T36" fmla="*/ 2147483647 w 32"/>
                <a:gd name="T37" fmla="*/ 2147483647 h 36"/>
                <a:gd name="T38" fmla="*/ 2147483647 w 32"/>
                <a:gd name="T39" fmla="*/ 2147483647 h 36"/>
                <a:gd name="T40" fmla="*/ 2147483647 w 32"/>
                <a:gd name="T41" fmla="*/ 2147483647 h 36"/>
                <a:gd name="T42" fmla="*/ 2147483647 w 32"/>
                <a:gd name="T43" fmla="*/ 2147483647 h 36"/>
                <a:gd name="T44" fmla="*/ 2147483647 w 32"/>
                <a:gd name="T45" fmla="*/ 2147483647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36"/>
                <a:gd name="T71" fmla="*/ 32 w 32"/>
                <a:gd name="T72" fmla="*/ 36 h 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36">
                  <a:moveTo>
                    <a:pt x="28" y="30"/>
                  </a:moveTo>
                  <a:lnTo>
                    <a:pt x="30" y="28"/>
                  </a:lnTo>
                  <a:lnTo>
                    <a:pt x="30" y="24"/>
                  </a:lnTo>
                  <a:lnTo>
                    <a:pt x="32" y="24"/>
                  </a:lnTo>
                  <a:lnTo>
                    <a:pt x="32" y="18"/>
                  </a:lnTo>
                  <a:lnTo>
                    <a:pt x="30" y="12"/>
                  </a:lnTo>
                  <a:lnTo>
                    <a:pt x="28" y="6"/>
                  </a:lnTo>
                  <a:lnTo>
                    <a:pt x="28" y="0"/>
                  </a:lnTo>
                  <a:lnTo>
                    <a:pt x="30" y="0"/>
                  </a:lnTo>
                  <a:lnTo>
                    <a:pt x="24" y="4"/>
                  </a:lnTo>
                  <a:lnTo>
                    <a:pt x="20" y="10"/>
                  </a:lnTo>
                  <a:lnTo>
                    <a:pt x="10" y="10"/>
                  </a:lnTo>
                  <a:lnTo>
                    <a:pt x="2" y="20"/>
                  </a:lnTo>
                  <a:lnTo>
                    <a:pt x="0" y="26"/>
                  </a:lnTo>
                  <a:lnTo>
                    <a:pt x="0" y="32"/>
                  </a:lnTo>
                  <a:lnTo>
                    <a:pt x="0" y="34"/>
                  </a:lnTo>
                  <a:lnTo>
                    <a:pt x="0" y="36"/>
                  </a:lnTo>
                  <a:lnTo>
                    <a:pt x="14" y="36"/>
                  </a:lnTo>
                  <a:lnTo>
                    <a:pt x="16" y="32"/>
                  </a:lnTo>
                  <a:lnTo>
                    <a:pt x="16" y="30"/>
                  </a:lnTo>
                  <a:lnTo>
                    <a:pt x="18" y="28"/>
                  </a:lnTo>
                  <a:lnTo>
                    <a:pt x="28" y="28"/>
                  </a:lnTo>
                  <a:lnTo>
                    <a:pt x="28" y="30"/>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27" name="Freeform 828">
              <a:extLst>
                <a:ext uri="{FF2B5EF4-FFF2-40B4-BE49-F238E27FC236}">
                  <a16:creationId xmlns:a16="http://schemas.microsoft.com/office/drawing/2014/main" id="{8A4E2537-8848-4619-94BA-22231AC52F5D}"/>
                </a:ext>
              </a:extLst>
            </p:cNvPr>
            <p:cNvSpPr>
              <a:spLocks/>
            </p:cNvSpPr>
            <p:nvPr/>
          </p:nvSpPr>
          <p:spPr bwMode="gray">
            <a:xfrm>
              <a:off x="3199357" y="1941962"/>
              <a:ext cx="33426" cy="53745"/>
            </a:xfrm>
            <a:custGeom>
              <a:avLst/>
              <a:gdLst>
                <a:gd name="T0" fmla="*/ 0 w 30"/>
                <a:gd name="T1" fmla="*/ 2147483647 h 44"/>
                <a:gd name="T2" fmla="*/ 2147483647 w 30"/>
                <a:gd name="T3" fmla="*/ 2147483647 h 44"/>
                <a:gd name="T4" fmla="*/ 2147483647 w 30"/>
                <a:gd name="T5" fmla="*/ 2147483647 h 44"/>
                <a:gd name="T6" fmla="*/ 2147483647 w 30"/>
                <a:gd name="T7" fmla="*/ 2147483647 h 44"/>
                <a:gd name="T8" fmla="*/ 2147483647 w 30"/>
                <a:gd name="T9" fmla="*/ 2147483647 h 44"/>
                <a:gd name="T10" fmla="*/ 2147483647 w 30"/>
                <a:gd name="T11" fmla="*/ 2147483647 h 44"/>
                <a:gd name="T12" fmla="*/ 2147483647 w 30"/>
                <a:gd name="T13" fmla="*/ 2147483647 h 44"/>
                <a:gd name="T14" fmla="*/ 2147483647 w 30"/>
                <a:gd name="T15" fmla="*/ 2147483647 h 44"/>
                <a:gd name="T16" fmla="*/ 2147483647 w 30"/>
                <a:gd name="T17" fmla="*/ 2147483647 h 44"/>
                <a:gd name="T18" fmla="*/ 2147483647 w 30"/>
                <a:gd name="T19" fmla="*/ 2147483647 h 44"/>
                <a:gd name="T20" fmla="*/ 2147483647 w 30"/>
                <a:gd name="T21" fmla="*/ 2147483647 h 44"/>
                <a:gd name="T22" fmla="*/ 2147483647 w 30"/>
                <a:gd name="T23" fmla="*/ 2147483647 h 44"/>
                <a:gd name="T24" fmla="*/ 2147483647 w 30"/>
                <a:gd name="T25" fmla="*/ 2147483647 h 44"/>
                <a:gd name="T26" fmla="*/ 2147483647 w 30"/>
                <a:gd name="T27" fmla="*/ 2147483647 h 44"/>
                <a:gd name="T28" fmla="*/ 2147483647 w 30"/>
                <a:gd name="T29" fmla="*/ 2147483647 h 44"/>
                <a:gd name="T30" fmla="*/ 2147483647 w 30"/>
                <a:gd name="T31" fmla="*/ 2147483647 h 44"/>
                <a:gd name="T32" fmla="*/ 2147483647 w 30"/>
                <a:gd name="T33" fmla="*/ 2147483647 h 44"/>
                <a:gd name="T34" fmla="*/ 2147483647 w 30"/>
                <a:gd name="T35" fmla="*/ 2147483647 h 44"/>
                <a:gd name="T36" fmla="*/ 2147483647 w 30"/>
                <a:gd name="T37" fmla="*/ 2147483647 h 44"/>
                <a:gd name="T38" fmla="*/ 2147483647 w 30"/>
                <a:gd name="T39" fmla="*/ 2147483647 h 44"/>
                <a:gd name="T40" fmla="*/ 2147483647 w 30"/>
                <a:gd name="T41" fmla="*/ 0 h 44"/>
                <a:gd name="T42" fmla="*/ 2147483647 w 30"/>
                <a:gd name="T43" fmla="*/ 2147483647 h 44"/>
                <a:gd name="T44" fmla="*/ 2147483647 w 30"/>
                <a:gd name="T45" fmla="*/ 2147483647 h 44"/>
                <a:gd name="T46" fmla="*/ 2147483647 w 30"/>
                <a:gd name="T47" fmla="*/ 2147483647 h 44"/>
                <a:gd name="T48" fmla="*/ 0 w 30"/>
                <a:gd name="T49" fmla="*/ 2147483647 h 44"/>
                <a:gd name="T50" fmla="*/ 0 w 30"/>
                <a:gd name="T51" fmla="*/ 2147483647 h 44"/>
                <a:gd name="T52" fmla="*/ 0 w 30"/>
                <a:gd name="T53" fmla="*/ 2147483647 h 44"/>
                <a:gd name="T54" fmla="*/ 0 w 30"/>
                <a:gd name="T55" fmla="*/ 2147483647 h 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
                <a:gd name="T85" fmla="*/ 0 h 44"/>
                <a:gd name="T86" fmla="*/ 30 w 30"/>
                <a:gd name="T87" fmla="*/ 44 h 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 h="44">
                  <a:moveTo>
                    <a:pt x="0" y="8"/>
                  </a:moveTo>
                  <a:lnTo>
                    <a:pt x="2" y="12"/>
                  </a:lnTo>
                  <a:lnTo>
                    <a:pt x="6" y="14"/>
                  </a:lnTo>
                  <a:lnTo>
                    <a:pt x="6" y="18"/>
                  </a:lnTo>
                  <a:lnTo>
                    <a:pt x="4" y="22"/>
                  </a:lnTo>
                  <a:lnTo>
                    <a:pt x="4" y="26"/>
                  </a:lnTo>
                  <a:lnTo>
                    <a:pt x="4" y="30"/>
                  </a:lnTo>
                  <a:lnTo>
                    <a:pt x="6" y="36"/>
                  </a:lnTo>
                  <a:lnTo>
                    <a:pt x="10" y="44"/>
                  </a:lnTo>
                  <a:lnTo>
                    <a:pt x="16" y="36"/>
                  </a:lnTo>
                  <a:lnTo>
                    <a:pt x="24" y="30"/>
                  </a:lnTo>
                  <a:lnTo>
                    <a:pt x="28" y="24"/>
                  </a:lnTo>
                  <a:lnTo>
                    <a:pt x="30" y="20"/>
                  </a:lnTo>
                  <a:lnTo>
                    <a:pt x="30" y="16"/>
                  </a:lnTo>
                  <a:lnTo>
                    <a:pt x="30" y="14"/>
                  </a:lnTo>
                  <a:lnTo>
                    <a:pt x="28" y="12"/>
                  </a:lnTo>
                  <a:lnTo>
                    <a:pt x="26" y="10"/>
                  </a:lnTo>
                  <a:lnTo>
                    <a:pt x="24" y="8"/>
                  </a:lnTo>
                  <a:lnTo>
                    <a:pt x="26" y="4"/>
                  </a:lnTo>
                  <a:lnTo>
                    <a:pt x="28" y="2"/>
                  </a:lnTo>
                  <a:lnTo>
                    <a:pt x="18" y="0"/>
                  </a:lnTo>
                  <a:lnTo>
                    <a:pt x="16" y="2"/>
                  </a:lnTo>
                  <a:lnTo>
                    <a:pt x="16" y="4"/>
                  </a:lnTo>
                  <a:lnTo>
                    <a:pt x="14" y="8"/>
                  </a:lnTo>
                  <a:lnTo>
                    <a:pt x="0" y="8"/>
                  </a:lnTo>
                  <a:lnTo>
                    <a:pt x="0" y="6"/>
                  </a:lnTo>
                  <a:lnTo>
                    <a:pt x="0" y="4"/>
                  </a:lnTo>
                  <a:lnTo>
                    <a:pt x="0" y="8"/>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428" name="Freeform 829">
              <a:extLst>
                <a:ext uri="{FF2B5EF4-FFF2-40B4-BE49-F238E27FC236}">
                  <a16:creationId xmlns:a16="http://schemas.microsoft.com/office/drawing/2014/main" id="{930B3C08-2275-4064-ADAB-6075B72F4127}"/>
                </a:ext>
              </a:extLst>
            </p:cNvPr>
            <p:cNvSpPr>
              <a:spLocks/>
            </p:cNvSpPr>
            <p:nvPr/>
          </p:nvSpPr>
          <p:spPr bwMode="gray">
            <a:xfrm>
              <a:off x="3236600" y="1387524"/>
              <a:ext cx="40589" cy="46578"/>
            </a:xfrm>
            <a:custGeom>
              <a:avLst/>
              <a:gdLst>
                <a:gd name="T0" fmla="*/ 2147483647 w 36"/>
                <a:gd name="T1" fmla="*/ 0 h 38"/>
                <a:gd name="T2" fmla="*/ 2147483647 w 36"/>
                <a:gd name="T3" fmla="*/ 0 h 38"/>
                <a:gd name="T4" fmla="*/ 2147483647 w 36"/>
                <a:gd name="T5" fmla="*/ 2147483647 h 38"/>
                <a:gd name="T6" fmla="*/ 2147483647 w 36"/>
                <a:gd name="T7" fmla="*/ 2147483647 h 38"/>
                <a:gd name="T8" fmla="*/ 0 w 36"/>
                <a:gd name="T9" fmla="*/ 2147483647 h 38"/>
                <a:gd name="T10" fmla="*/ 0 w 36"/>
                <a:gd name="T11" fmla="*/ 2147483647 h 38"/>
                <a:gd name="T12" fmla="*/ 2147483647 w 36"/>
                <a:gd name="T13" fmla="*/ 2147483647 h 38"/>
                <a:gd name="T14" fmla="*/ 2147483647 w 36"/>
                <a:gd name="T15" fmla="*/ 2147483647 h 38"/>
                <a:gd name="T16" fmla="*/ 2147483647 w 36"/>
                <a:gd name="T17" fmla="*/ 2147483647 h 38"/>
                <a:gd name="T18" fmla="*/ 2147483647 w 36"/>
                <a:gd name="T19" fmla="*/ 2147483647 h 38"/>
                <a:gd name="T20" fmla="*/ 2147483647 w 36"/>
                <a:gd name="T21" fmla="*/ 2147483647 h 38"/>
                <a:gd name="T22" fmla="*/ 2147483647 w 36"/>
                <a:gd name="T23" fmla="*/ 2147483647 h 38"/>
                <a:gd name="T24" fmla="*/ 2147483647 w 36"/>
                <a:gd name="T25" fmla="*/ 2147483647 h 38"/>
                <a:gd name="T26" fmla="*/ 2147483647 w 36"/>
                <a:gd name="T27" fmla="*/ 2147483647 h 38"/>
                <a:gd name="T28" fmla="*/ 2147483647 w 36"/>
                <a:gd name="T29" fmla="*/ 2147483647 h 38"/>
                <a:gd name="T30" fmla="*/ 2147483647 w 36"/>
                <a:gd name="T31" fmla="*/ 2147483647 h 38"/>
                <a:gd name="T32" fmla="*/ 2147483647 w 36"/>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8"/>
                <a:gd name="T53" fmla="*/ 36 w 36"/>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8">
                  <a:moveTo>
                    <a:pt x="30" y="0"/>
                  </a:moveTo>
                  <a:lnTo>
                    <a:pt x="22" y="0"/>
                  </a:lnTo>
                  <a:lnTo>
                    <a:pt x="8" y="10"/>
                  </a:lnTo>
                  <a:lnTo>
                    <a:pt x="2" y="18"/>
                  </a:lnTo>
                  <a:lnTo>
                    <a:pt x="0" y="22"/>
                  </a:lnTo>
                  <a:lnTo>
                    <a:pt x="0" y="26"/>
                  </a:lnTo>
                  <a:lnTo>
                    <a:pt x="2" y="34"/>
                  </a:lnTo>
                  <a:lnTo>
                    <a:pt x="6" y="36"/>
                  </a:lnTo>
                  <a:lnTo>
                    <a:pt x="10" y="38"/>
                  </a:lnTo>
                  <a:lnTo>
                    <a:pt x="14" y="38"/>
                  </a:lnTo>
                  <a:lnTo>
                    <a:pt x="18" y="34"/>
                  </a:lnTo>
                  <a:lnTo>
                    <a:pt x="26" y="28"/>
                  </a:lnTo>
                  <a:lnTo>
                    <a:pt x="34" y="18"/>
                  </a:lnTo>
                  <a:lnTo>
                    <a:pt x="36" y="10"/>
                  </a:lnTo>
                  <a:lnTo>
                    <a:pt x="32" y="6"/>
                  </a:lnTo>
                  <a:lnTo>
                    <a:pt x="30" y="4"/>
                  </a:lnTo>
                  <a:lnTo>
                    <a:pt x="30" y="0"/>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29" name="Freeform 830">
              <a:extLst>
                <a:ext uri="{FF2B5EF4-FFF2-40B4-BE49-F238E27FC236}">
                  <a16:creationId xmlns:a16="http://schemas.microsoft.com/office/drawing/2014/main" id="{DB491495-13DF-4EFC-A92B-BF925B26B1C6}"/>
                </a:ext>
              </a:extLst>
            </p:cNvPr>
            <p:cNvSpPr>
              <a:spLocks/>
            </p:cNvSpPr>
            <p:nvPr/>
          </p:nvSpPr>
          <p:spPr bwMode="gray">
            <a:xfrm>
              <a:off x="3305840" y="1321837"/>
              <a:ext cx="23876" cy="31052"/>
            </a:xfrm>
            <a:custGeom>
              <a:avLst/>
              <a:gdLst>
                <a:gd name="T0" fmla="*/ 2147483647 w 22"/>
                <a:gd name="T1" fmla="*/ 2147483647 h 26"/>
                <a:gd name="T2" fmla="*/ 2147483647 w 22"/>
                <a:gd name="T3" fmla="*/ 2147483647 h 26"/>
                <a:gd name="T4" fmla="*/ 2147483647 w 22"/>
                <a:gd name="T5" fmla="*/ 2147483647 h 26"/>
                <a:gd name="T6" fmla="*/ 2147483647 w 22"/>
                <a:gd name="T7" fmla="*/ 2147483647 h 26"/>
                <a:gd name="T8" fmla="*/ 2147483647 w 22"/>
                <a:gd name="T9" fmla="*/ 2147483647 h 26"/>
                <a:gd name="T10" fmla="*/ 2147483647 w 22"/>
                <a:gd name="T11" fmla="*/ 2147483647 h 26"/>
                <a:gd name="T12" fmla="*/ 0 w 22"/>
                <a:gd name="T13" fmla="*/ 2147483647 h 26"/>
                <a:gd name="T14" fmla="*/ 0 w 22"/>
                <a:gd name="T15" fmla="*/ 2147483647 h 26"/>
                <a:gd name="T16" fmla="*/ 0 w 22"/>
                <a:gd name="T17" fmla="*/ 2147483647 h 26"/>
                <a:gd name="T18" fmla="*/ 2147483647 w 22"/>
                <a:gd name="T19" fmla="*/ 2147483647 h 26"/>
                <a:gd name="T20" fmla="*/ 2147483647 w 22"/>
                <a:gd name="T21" fmla="*/ 2147483647 h 26"/>
                <a:gd name="T22" fmla="*/ 2147483647 w 22"/>
                <a:gd name="T23" fmla="*/ 0 h 26"/>
                <a:gd name="T24" fmla="*/ 2147483647 w 22"/>
                <a:gd name="T25" fmla="*/ 0 h 26"/>
                <a:gd name="T26" fmla="*/ 2147483647 w 22"/>
                <a:gd name="T27" fmla="*/ 2147483647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6"/>
                <a:gd name="T44" fmla="*/ 22 w 22"/>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6">
                  <a:moveTo>
                    <a:pt x="22" y="18"/>
                  </a:moveTo>
                  <a:lnTo>
                    <a:pt x="18" y="24"/>
                  </a:lnTo>
                  <a:lnTo>
                    <a:pt x="16" y="26"/>
                  </a:lnTo>
                  <a:lnTo>
                    <a:pt x="14" y="26"/>
                  </a:lnTo>
                  <a:lnTo>
                    <a:pt x="6" y="26"/>
                  </a:lnTo>
                  <a:lnTo>
                    <a:pt x="2" y="22"/>
                  </a:lnTo>
                  <a:lnTo>
                    <a:pt x="0" y="18"/>
                  </a:lnTo>
                  <a:lnTo>
                    <a:pt x="0" y="12"/>
                  </a:lnTo>
                  <a:lnTo>
                    <a:pt x="0" y="8"/>
                  </a:lnTo>
                  <a:lnTo>
                    <a:pt x="2" y="6"/>
                  </a:lnTo>
                  <a:lnTo>
                    <a:pt x="8" y="2"/>
                  </a:lnTo>
                  <a:lnTo>
                    <a:pt x="14" y="0"/>
                  </a:lnTo>
                  <a:lnTo>
                    <a:pt x="22" y="0"/>
                  </a:lnTo>
                  <a:lnTo>
                    <a:pt x="22" y="18"/>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30" name="Freeform 831">
              <a:extLst>
                <a:ext uri="{FF2B5EF4-FFF2-40B4-BE49-F238E27FC236}">
                  <a16:creationId xmlns:a16="http://schemas.microsoft.com/office/drawing/2014/main" id="{A6EBD2FD-40A8-4F3E-9560-8F9B3178638F}"/>
                </a:ext>
              </a:extLst>
            </p:cNvPr>
            <p:cNvSpPr>
              <a:spLocks/>
            </p:cNvSpPr>
            <p:nvPr/>
          </p:nvSpPr>
          <p:spPr bwMode="gray">
            <a:xfrm>
              <a:off x="3268597" y="2117527"/>
              <a:ext cx="57302" cy="179148"/>
            </a:xfrm>
            <a:custGeom>
              <a:avLst/>
              <a:gdLst>
                <a:gd name="T0" fmla="*/ 0 w 52"/>
                <a:gd name="T1" fmla="*/ 2147483647 h 146"/>
                <a:gd name="T2" fmla="*/ 2147483647 w 52"/>
                <a:gd name="T3" fmla="*/ 2147483647 h 146"/>
                <a:gd name="T4" fmla="*/ 2147483647 w 52"/>
                <a:gd name="T5" fmla="*/ 2147483647 h 146"/>
                <a:gd name="T6" fmla="*/ 2147483647 w 52"/>
                <a:gd name="T7" fmla="*/ 2147483647 h 146"/>
                <a:gd name="T8" fmla="*/ 2147483647 w 52"/>
                <a:gd name="T9" fmla="*/ 2147483647 h 146"/>
                <a:gd name="T10" fmla="*/ 2147483647 w 52"/>
                <a:gd name="T11" fmla="*/ 2147483647 h 146"/>
                <a:gd name="T12" fmla="*/ 2147483647 w 52"/>
                <a:gd name="T13" fmla="*/ 2147483647 h 146"/>
                <a:gd name="T14" fmla="*/ 2147483647 w 52"/>
                <a:gd name="T15" fmla="*/ 2147483647 h 146"/>
                <a:gd name="T16" fmla="*/ 2147483647 w 52"/>
                <a:gd name="T17" fmla="*/ 2147483647 h 146"/>
                <a:gd name="T18" fmla="*/ 2147483647 w 52"/>
                <a:gd name="T19" fmla="*/ 2147483647 h 146"/>
                <a:gd name="T20" fmla="*/ 2147483647 w 52"/>
                <a:gd name="T21" fmla="*/ 2147483647 h 146"/>
                <a:gd name="T22" fmla="*/ 2147483647 w 52"/>
                <a:gd name="T23" fmla="*/ 2147483647 h 146"/>
                <a:gd name="T24" fmla="*/ 2147483647 w 52"/>
                <a:gd name="T25" fmla="*/ 2147483647 h 146"/>
                <a:gd name="T26" fmla="*/ 2147483647 w 52"/>
                <a:gd name="T27" fmla="*/ 2147483647 h 146"/>
                <a:gd name="T28" fmla="*/ 2147483647 w 52"/>
                <a:gd name="T29" fmla="*/ 2147483647 h 146"/>
                <a:gd name="T30" fmla="*/ 2147483647 w 52"/>
                <a:gd name="T31" fmla="*/ 2147483647 h 146"/>
                <a:gd name="T32" fmla="*/ 2147483647 w 52"/>
                <a:gd name="T33" fmla="*/ 2147483647 h 146"/>
                <a:gd name="T34" fmla="*/ 2147483647 w 52"/>
                <a:gd name="T35" fmla="*/ 2147483647 h 146"/>
                <a:gd name="T36" fmla="*/ 2147483647 w 52"/>
                <a:gd name="T37" fmla="*/ 2147483647 h 146"/>
                <a:gd name="T38" fmla="*/ 2147483647 w 52"/>
                <a:gd name="T39" fmla="*/ 2147483647 h 146"/>
                <a:gd name="T40" fmla="*/ 2147483647 w 52"/>
                <a:gd name="T41" fmla="*/ 2147483647 h 146"/>
                <a:gd name="T42" fmla="*/ 2147483647 w 52"/>
                <a:gd name="T43" fmla="*/ 2147483647 h 146"/>
                <a:gd name="T44" fmla="*/ 2147483647 w 52"/>
                <a:gd name="T45" fmla="*/ 2147483647 h 146"/>
                <a:gd name="T46" fmla="*/ 2147483647 w 52"/>
                <a:gd name="T47" fmla="*/ 2147483647 h 146"/>
                <a:gd name="T48" fmla="*/ 2147483647 w 52"/>
                <a:gd name="T49" fmla="*/ 2147483647 h 146"/>
                <a:gd name="T50" fmla="*/ 2147483647 w 52"/>
                <a:gd name="T51" fmla="*/ 2147483647 h 146"/>
                <a:gd name="T52" fmla="*/ 2147483647 w 52"/>
                <a:gd name="T53" fmla="*/ 2147483647 h 146"/>
                <a:gd name="T54" fmla="*/ 2147483647 w 52"/>
                <a:gd name="T55" fmla="*/ 2147483647 h 146"/>
                <a:gd name="T56" fmla="*/ 2147483647 w 52"/>
                <a:gd name="T57" fmla="*/ 2147483647 h 146"/>
                <a:gd name="T58" fmla="*/ 2147483647 w 52"/>
                <a:gd name="T59" fmla="*/ 2147483647 h 146"/>
                <a:gd name="T60" fmla="*/ 2147483647 w 52"/>
                <a:gd name="T61" fmla="*/ 2147483647 h 146"/>
                <a:gd name="T62" fmla="*/ 2147483647 w 52"/>
                <a:gd name="T63" fmla="*/ 2147483647 h 146"/>
                <a:gd name="T64" fmla="*/ 2147483647 w 52"/>
                <a:gd name="T65" fmla="*/ 0 h 146"/>
                <a:gd name="T66" fmla="*/ 2147483647 w 52"/>
                <a:gd name="T67" fmla="*/ 0 h 146"/>
                <a:gd name="T68" fmla="*/ 2147483647 w 52"/>
                <a:gd name="T69" fmla="*/ 2147483647 h 146"/>
                <a:gd name="T70" fmla="*/ 2147483647 w 52"/>
                <a:gd name="T71" fmla="*/ 2147483647 h 146"/>
                <a:gd name="T72" fmla="*/ 2147483647 w 52"/>
                <a:gd name="T73" fmla="*/ 2147483647 h 146"/>
                <a:gd name="T74" fmla="*/ 2147483647 w 52"/>
                <a:gd name="T75" fmla="*/ 2147483647 h 146"/>
                <a:gd name="T76" fmla="*/ 2147483647 w 52"/>
                <a:gd name="T77" fmla="*/ 2147483647 h 146"/>
                <a:gd name="T78" fmla="*/ 2147483647 w 52"/>
                <a:gd name="T79" fmla="*/ 2147483647 h 146"/>
                <a:gd name="T80" fmla="*/ 2147483647 w 52"/>
                <a:gd name="T81" fmla="*/ 2147483647 h 146"/>
                <a:gd name="T82" fmla="*/ 2147483647 w 52"/>
                <a:gd name="T83" fmla="*/ 2147483647 h 146"/>
                <a:gd name="T84" fmla="*/ 2147483647 w 52"/>
                <a:gd name="T85" fmla="*/ 2147483647 h 146"/>
                <a:gd name="T86" fmla="*/ 2147483647 w 52"/>
                <a:gd name="T87" fmla="*/ 2147483647 h 146"/>
                <a:gd name="T88" fmla="*/ 0 w 52"/>
                <a:gd name="T89" fmla="*/ 2147483647 h 146"/>
                <a:gd name="T90" fmla="*/ 0 w 52"/>
                <a:gd name="T91" fmla="*/ 2147483647 h 146"/>
                <a:gd name="T92" fmla="*/ 0 w 52"/>
                <a:gd name="T93" fmla="*/ 2147483647 h 146"/>
                <a:gd name="T94" fmla="*/ 0 w 52"/>
                <a:gd name="T95" fmla="*/ 2147483647 h 146"/>
                <a:gd name="T96" fmla="*/ 2147483647 w 52"/>
                <a:gd name="T97" fmla="*/ 2147483647 h 146"/>
                <a:gd name="T98" fmla="*/ 0 w 52"/>
                <a:gd name="T99" fmla="*/ 2147483647 h 1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
                <a:gd name="T151" fmla="*/ 0 h 146"/>
                <a:gd name="T152" fmla="*/ 52 w 52"/>
                <a:gd name="T153" fmla="*/ 146 h 1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 h="146">
                  <a:moveTo>
                    <a:pt x="0" y="88"/>
                  </a:moveTo>
                  <a:lnTo>
                    <a:pt x="8" y="88"/>
                  </a:lnTo>
                  <a:lnTo>
                    <a:pt x="10" y="94"/>
                  </a:lnTo>
                  <a:lnTo>
                    <a:pt x="14" y="96"/>
                  </a:lnTo>
                  <a:lnTo>
                    <a:pt x="20" y="96"/>
                  </a:lnTo>
                  <a:lnTo>
                    <a:pt x="28" y="96"/>
                  </a:lnTo>
                  <a:lnTo>
                    <a:pt x="28" y="108"/>
                  </a:lnTo>
                  <a:lnTo>
                    <a:pt x="26" y="116"/>
                  </a:lnTo>
                  <a:lnTo>
                    <a:pt x="24" y="126"/>
                  </a:lnTo>
                  <a:lnTo>
                    <a:pt x="26" y="134"/>
                  </a:lnTo>
                  <a:lnTo>
                    <a:pt x="30" y="138"/>
                  </a:lnTo>
                  <a:lnTo>
                    <a:pt x="36" y="142"/>
                  </a:lnTo>
                  <a:lnTo>
                    <a:pt x="38" y="146"/>
                  </a:lnTo>
                  <a:lnTo>
                    <a:pt x="38" y="136"/>
                  </a:lnTo>
                  <a:lnTo>
                    <a:pt x="40" y="134"/>
                  </a:lnTo>
                  <a:lnTo>
                    <a:pt x="42" y="132"/>
                  </a:lnTo>
                  <a:lnTo>
                    <a:pt x="46" y="128"/>
                  </a:lnTo>
                  <a:lnTo>
                    <a:pt x="48" y="126"/>
                  </a:lnTo>
                  <a:lnTo>
                    <a:pt x="50" y="120"/>
                  </a:lnTo>
                  <a:lnTo>
                    <a:pt x="52" y="114"/>
                  </a:lnTo>
                  <a:lnTo>
                    <a:pt x="52" y="104"/>
                  </a:lnTo>
                  <a:lnTo>
                    <a:pt x="52" y="98"/>
                  </a:lnTo>
                  <a:lnTo>
                    <a:pt x="48" y="92"/>
                  </a:lnTo>
                  <a:lnTo>
                    <a:pt x="40" y="80"/>
                  </a:lnTo>
                  <a:lnTo>
                    <a:pt x="32" y="70"/>
                  </a:lnTo>
                  <a:lnTo>
                    <a:pt x="30" y="64"/>
                  </a:lnTo>
                  <a:lnTo>
                    <a:pt x="28" y="58"/>
                  </a:lnTo>
                  <a:lnTo>
                    <a:pt x="30" y="48"/>
                  </a:lnTo>
                  <a:lnTo>
                    <a:pt x="34" y="40"/>
                  </a:lnTo>
                  <a:lnTo>
                    <a:pt x="32" y="12"/>
                  </a:lnTo>
                  <a:lnTo>
                    <a:pt x="30" y="10"/>
                  </a:lnTo>
                  <a:lnTo>
                    <a:pt x="28" y="6"/>
                  </a:lnTo>
                  <a:lnTo>
                    <a:pt x="26" y="0"/>
                  </a:lnTo>
                  <a:lnTo>
                    <a:pt x="10" y="0"/>
                  </a:lnTo>
                  <a:lnTo>
                    <a:pt x="12" y="8"/>
                  </a:lnTo>
                  <a:lnTo>
                    <a:pt x="16" y="18"/>
                  </a:lnTo>
                  <a:lnTo>
                    <a:pt x="14" y="22"/>
                  </a:lnTo>
                  <a:lnTo>
                    <a:pt x="12" y="26"/>
                  </a:lnTo>
                  <a:lnTo>
                    <a:pt x="8" y="30"/>
                  </a:lnTo>
                  <a:lnTo>
                    <a:pt x="8" y="36"/>
                  </a:lnTo>
                  <a:lnTo>
                    <a:pt x="8" y="46"/>
                  </a:lnTo>
                  <a:lnTo>
                    <a:pt x="10" y="54"/>
                  </a:lnTo>
                  <a:lnTo>
                    <a:pt x="6" y="60"/>
                  </a:lnTo>
                  <a:lnTo>
                    <a:pt x="2" y="66"/>
                  </a:lnTo>
                  <a:lnTo>
                    <a:pt x="0" y="72"/>
                  </a:lnTo>
                  <a:lnTo>
                    <a:pt x="0" y="78"/>
                  </a:lnTo>
                  <a:lnTo>
                    <a:pt x="0" y="82"/>
                  </a:lnTo>
                  <a:lnTo>
                    <a:pt x="0" y="86"/>
                  </a:lnTo>
                  <a:lnTo>
                    <a:pt x="4" y="86"/>
                  </a:lnTo>
                  <a:lnTo>
                    <a:pt x="0" y="88"/>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431" name="Freeform 832">
              <a:extLst>
                <a:ext uri="{FF2B5EF4-FFF2-40B4-BE49-F238E27FC236}">
                  <a16:creationId xmlns:a16="http://schemas.microsoft.com/office/drawing/2014/main" id="{E5F4AB7B-1F8B-485B-951E-F823E01D8D2E}"/>
                </a:ext>
              </a:extLst>
            </p:cNvPr>
            <p:cNvSpPr>
              <a:spLocks/>
            </p:cNvSpPr>
            <p:nvPr/>
          </p:nvSpPr>
          <p:spPr bwMode="gray">
            <a:xfrm>
              <a:off x="2330278" y="1553808"/>
              <a:ext cx="53721" cy="17915"/>
            </a:xfrm>
            <a:custGeom>
              <a:avLst/>
              <a:gdLst>
                <a:gd name="T0" fmla="*/ 0 w 48"/>
                <a:gd name="T1" fmla="*/ 2147483647 h 14"/>
                <a:gd name="T2" fmla="*/ 2147483647 w 48"/>
                <a:gd name="T3" fmla="*/ 2147483647 h 14"/>
                <a:gd name="T4" fmla="*/ 2147483647 w 48"/>
                <a:gd name="T5" fmla="*/ 2147483647 h 14"/>
                <a:gd name="T6" fmla="*/ 2147483647 w 48"/>
                <a:gd name="T7" fmla="*/ 2147483647 h 14"/>
                <a:gd name="T8" fmla="*/ 2147483647 w 48"/>
                <a:gd name="T9" fmla="*/ 2147483647 h 14"/>
                <a:gd name="T10" fmla="*/ 2147483647 w 48"/>
                <a:gd name="T11" fmla="*/ 0 h 14"/>
                <a:gd name="T12" fmla="*/ 2147483647 w 48"/>
                <a:gd name="T13" fmla="*/ 2147483647 h 14"/>
                <a:gd name="T14" fmla="*/ 2147483647 w 48"/>
                <a:gd name="T15" fmla="*/ 2147483647 h 14"/>
                <a:gd name="T16" fmla="*/ 2147483647 w 48"/>
                <a:gd name="T17" fmla="*/ 2147483647 h 14"/>
                <a:gd name="T18" fmla="*/ 2147483647 w 48"/>
                <a:gd name="T19" fmla="*/ 2147483647 h 14"/>
                <a:gd name="T20" fmla="*/ 2147483647 w 48"/>
                <a:gd name="T21" fmla="*/ 2147483647 h 14"/>
                <a:gd name="T22" fmla="*/ 2147483647 w 48"/>
                <a:gd name="T23" fmla="*/ 2147483647 h 14"/>
                <a:gd name="T24" fmla="*/ 2147483647 w 48"/>
                <a:gd name="T25" fmla="*/ 2147483647 h 14"/>
                <a:gd name="T26" fmla="*/ 2147483647 w 48"/>
                <a:gd name="T27" fmla="*/ 2147483647 h 14"/>
                <a:gd name="T28" fmla="*/ 2147483647 w 48"/>
                <a:gd name="T29" fmla="*/ 2147483647 h 14"/>
                <a:gd name="T30" fmla="*/ 0 w 48"/>
                <a:gd name="T31" fmla="*/ 2147483647 h 14"/>
                <a:gd name="T32" fmla="*/ 2147483647 w 48"/>
                <a:gd name="T33" fmla="*/ 2147483647 h 14"/>
                <a:gd name="T34" fmla="*/ 0 w 48"/>
                <a:gd name="T35" fmla="*/ 214748364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14"/>
                <a:gd name="T56" fmla="*/ 48 w 48"/>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14">
                  <a:moveTo>
                    <a:pt x="0" y="8"/>
                  </a:moveTo>
                  <a:lnTo>
                    <a:pt x="14" y="8"/>
                  </a:lnTo>
                  <a:lnTo>
                    <a:pt x="18" y="6"/>
                  </a:lnTo>
                  <a:lnTo>
                    <a:pt x="20" y="4"/>
                  </a:lnTo>
                  <a:lnTo>
                    <a:pt x="24" y="2"/>
                  </a:lnTo>
                  <a:lnTo>
                    <a:pt x="28" y="0"/>
                  </a:lnTo>
                  <a:lnTo>
                    <a:pt x="30" y="4"/>
                  </a:lnTo>
                  <a:lnTo>
                    <a:pt x="36" y="6"/>
                  </a:lnTo>
                  <a:lnTo>
                    <a:pt x="48" y="8"/>
                  </a:lnTo>
                  <a:lnTo>
                    <a:pt x="44" y="12"/>
                  </a:lnTo>
                  <a:lnTo>
                    <a:pt x="40" y="14"/>
                  </a:lnTo>
                  <a:lnTo>
                    <a:pt x="32" y="10"/>
                  </a:lnTo>
                  <a:lnTo>
                    <a:pt x="26" y="8"/>
                  </a:lnTo>
                  <a:lnTo>
                    <a:pt x="26" y="12"/>
                  </a:lnTo>
                  <a:lnTo>
                    <a:pt x="12" y="14"/>
                  </a:lnTo>
                  <a:lnTo>
                    <a:pt x="0" y="14"/>
                  </a:lnTo>
                  <a:lnTo>
                    <a:pt x="2" y="8"/>
                  </a:lnTo>
                  <a:lnTo>
                    <a:pt x="0" y="8"/>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432" name="Freeform 833">
              <a:extLst>
                <a:ext uri="{FF2B5EF4-FFF2-40B4-BE49-F238E27FC236}">
                  <a16:creationId xmlns:a16="http://schemas.microsoft.com/office/drawing/2014/main" id="{36738AE1-23C1-4B4A-85C3-3BFD7A6AC93E}"/>
                </a:ext>
              </a:extLst>
            </p:cNvPr>
            <p:cNvSpPr>
              <a:spLocks/>
            </p:cNvSpPr>
            <p:nvPr/>
          </p:nvSpPr>
          <p:spPr bwMode="gray">
            <a:xfrm>
              <a:off x="2332666" y="1586054"/>
              <a:ext cx="51333" cy="32247"/>
            </a:xfrm>
            <a:custGeom>
              <a:avLst/>
              <a:gdLst>
                <a:gd name="T0" fmla="*/ 0 w 46"/>
                <a:gd name="T1" fmla="*/ 2147483647 h 26"/>
                <a:gd name="T2" fmla="*/ 2147483647 w 46"/>
                <a:gd name="T3" fmla="*/ 2147483647 h 26"/>
                <a:gd name="T4" fmla="*/ 2147483647 w 46"/>
                <a:gd name="T5" fmla="*/ 2147483647 h 26"/>
                <a:gd name="T6" fmla="*/ 2147483647 w 46"/>
                <a:gd name="T7" fmla="*/ 0 h 26"/>
                <a:gd name="T8" fmla="*/ 2147483647 w 46"/>
                <a:gd name="T9" fmla="*/ 0 h 26"/>
                <a:gd name="T10" fmla="*/ 2147483647 w 46"/>
                <a:gd name="T11" fmla="*/ 2147483647 h 26"/>
                <a:gd name="T12" fmla="*/ 2147483647 w 46"/>
                <a:gd name="T13" fmla="*/ 2147483647 h 26"/>
                <a:gd name="T14" fmla="*/ 2147483647 w 46"/>
                <a:gd name="T15" fmla="*/ 2147483647 h 26"/>
                <a:gd name="T16" fmla="*/ 2147483647 w 46"/>
                <a:gd name="T17" fmla="*/ 2147483647 h 26"/>
                <a:gd name="T18" fmla="*/ 2147483647 w 46"/>
                <a:gd name="T19" fmla="*/ 2147483647 h 26"/>
                <a:gd name="T20" fmla="*/ 2147483647 w 46"/>
                <a:gd name="T21" fmla="*/ 2147483647 h 26"/>
                <a:gd name="T22" fmla="*/ 2147483647 w 46"/>
                <a:gd name="T23" fmla="*/ 2147483647 h 26"/>
                <a:gd name="T24" fmla="*/ 2147483647 w 46"/>
                <a:gd name="T25" fmla="*/ 2147483647 h 26"/>
                <a:gd name="T26" fmla="*/ 2147483647 w 46"/>
                <a:gd name="T27" fmla="*/ 2147483647 h 26"/>
                <a:gd name="T28" fmla="*/ 2147483647 w 46"/>
                <a:gd name="T29" fmla="*/ 2147483647 h 26"/>
                <a:gd name="T30" fmla="*/ 2147483647 w 46"/>
                <a:gd name="T31" fmla="*/ 2147483647 h 26"/>
                <a:gd name="T32" fmla="*/ 2147483647 w 46"/>
                <a:gd name="T33" fmla="*/ 2147483647 h 26"/>
                <a:gd name="T34" fmla="*/ 2147483647 w 46"/>
                <a:gd name="T35" fmla="*/ 2147483647 h 26"/>
                <a:gd name="T36" fmla="*/ 2147483647 w 46"/>
                <a:gd name="T37" fmla="*/ 2147483647 h 26"/>
                <a:gd name="T38" fmla="*/ 2147483647 w 46"/>
                <a:gd name="T39" fmla="*/ 2147483647 h 26"/>
                <a:gd name="T40" fmla="*/ 0 w 46"/>
                <a:gd name="T41" fmla="*/ 2147483647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26"/>
                <a:gd name="T65" fmla="*/ 46 w 46"/>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26">
                  <a:moveTo>
                    <a:pt x="0" y="4"/>
                  </a:moveTo>
                  <a:lnTo>
                    <a:pt x="12" y="4"/>
                  </a:lnTo>
                  <a:lnTo>
                    <a:pt x="22" y="2"/>
                  </a:lnTo>
                  <a:lnTo>
                    <a:pt x="34" y="0"/>
                  </a:lnTo>
                  <a:lnTo>
                    <a:pt x="46" y="0"/>
                  </a:lnTo>
                  <a:lnTo>
                    <a:pt x="46" y="4"/>
                  </a:lnTo>
                  <a:lnTo>
                    <a:pt x="46" y="8"/>
                  </a:lnTo>
                  <a:lnTo>
                    <a:pt x="42" y="8"/>
                  </a:lnTo>
                  <a:lnTo>
                    <a:pt x="44" y="12"/>
                  </a:lnTo>
                  <a:lnTo>
                    <a:pt x="46" y="12"/>
                  </a:lnTo>
                  <a:lnTo>
                    <a:pt x="46" y="18"/>
                  </a:lnTo>
                  <a:lnTo>
                    <a:pt x="40" y="20"/>
                  </a:lnTo>
                  <a:lnTo>
                    <a:pt x="36" y="22"/>
                  </a:lnTo>
                  <a:lnTo>
                    <a:pt x="32" y="24"/>
                  </a:lnTo>
                  <a:lnTo>
                    <a:pt x="28" y="24"/>
                  </a:lnTo>
                  <a:lnTo>
                    <a:pt x="28" y="26"/>
                  </a:lnTo>
                  <a:lnTo>
                    <a:pt x="22" y="18"/>
                  </a:lnTo>
                  <a:lnTo>
                    <a:pt x="18" y="14"/>
                  </a:lnTo>
                  <a:lnTo>
                    <a:pt x="12" y="12"/>
                  </a:lnTo>
                  <a:lnTo>
                    <a:pt x="6" y="10"/>
                  </a:lnTo>
                  <a:lnTo>
                    <a:pt x="0" y="4"/>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33" name="Freeform 834">
              <a:extLst>
                <a:ext uri="{FF2B5EF4-FFF2-40B4-BE49-F238E27FC236}">
                  <a16:creationId xmlns:a16="http://schemas.microsoft.com/office/drawing/2014/main" id="{361F5981-5699-46B6-AACA-FA718B5B1B4D}"/>
                </a:ext>
              </a:extLst>
            </p:cNvPr>
            <p:cNvSpPr>
              <a:spLocks/>
            </p:cNvSpPr>
            <p:nvPr/>
          </p:nvSpPr>
          <p:spPr bwMode="gray">
            <a:xfrm>
              <a:off x="2397130" y="1646965"/>
              <a:ext cx="48945" cy="76437"/>
            </a:xfrm>
            <a:custGeom>
              <a:avLst/>
              <a:gdLst>
                <a:gd name="T0" fmla="*/ 2147483647 w 44"/>
                <a:gd name="T1" fmla="*/ 2147483647 h 62"/>
                <a:gd name="T2" fmla="*/ 2147483647 w 44"/>
                <a:gd name="T3" fmla="*/ 2147483647 h 62"/>
                <a:gd name="T4" fmla="*/ 2147483647 w 44"/>
                <a:gd name="T5" fmla="*/ 2147483647 h 62"/>
                <a:gd name="T6" fmla="*/ 2147483647 w 44"/>
                <a:gd name="T7" fmla="*/ 2147483647 h 62"/>
                <a:gd name="T8" fmla="*/ 2147483647 w 44"/>
                <a:gd name="T9" fmla="*/ 2147483647 h 62"/>
                <a:gd name="T10" fmla="*/ 0 w 44"/>
                <a:gd name="T11" fmla="*/ 2147483647 h 62"/>
                <a:gd name="T12" fmla="*/ 2147483647 w 44"/>
                <a:gd name="T13" fmla="*/ 2147483647 h 62"/>
                <a:gd name="T14" fmla="*/ 2147483647 w 44"/>
                <a:gd name="T15" fmla="*/ 2147483647 h 62"/>
                <a:gd name="T16" fmla="*/ 2147483647 w 44"/>
                <a:gd name="T17" fmla="*/ 2147483647 h 62"/>
                <a:gd name="T18" fmla="*/ 2147483647 w 44"/>
                <a:gd name="T19" fmla="*/ 0 h 62"/>
                <a:gd name="T20" fmla="*/ 2147483647 w 44"/>
                <a:gd name="T21" fmla="*/ 2147483647 h 62"/>
                <a:gd name="T22" fmla="*/ 2147483647 w 44"/>
                <a:gd name="T23" fmla="*/ 2147483647 h 62"/>
                <a:gd name="T24" fmla="*/ 2147483647 w 44"/>
                <a:gd name="T25" fmla="*/ 2147483647 h 62"/>
                <a:gd name="T26" fmla="*/ 2147483647 w 44"/>
                <a:gd name="T27" fmla="*/ 2147483647 h 62"/>
                <a:gd name="T28" fmla="*/ 2147483647 w 44"/>
                <a:gd name="T29" fmla="*/ 2147483647 h 62"/>
                <a:gd name="T30" fmla="*/ 2147483647 w 44"/>
                <a:gd name="T31" fmla="*/ 2147483647 h 62"/>
                <a:gd name="T32" fmla="*/ 2147483647 w 44"/>
                <a:gd name="T33" fmla="*/ 2147483647 h 62"/>
                <a:gd name="T34" fmla="*/ 2147483647 w 44"/>
                <a:gd name="T35" fmla="*/ 2147483647 h 62"/>
                <a:gd name="T36" fmla="*/ 2147483647 w 44"/>
                <a:gd name="T37" fmla="*/ 2147483647 h 62"/>
                <a:gd name="T38" fmla="*/ 2147483647 w 44"/>
                <a:gd name="T39" fmla="*/ 2147483647 h 62"/>
                <a:gd name="T40" fmla="*/ 2147483647 w 44"/>
                <a:gd name="T41" fmla="*/ 2147483647 h 62"/>
                <a:gd name="T42" fmla="*/ 2147483647 w 44"/>
                <a:gd name="T43" fmla="*/ 2147483647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
                <a:gd name="T67" fmla="*/ 0 h 62"/>
                <a:gd name="T68" fmla="*/ 44 w 44"/>
                <a:gd name="T69" fmla="*/ 62 h 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 h="62">
                  <a:moveTo>
                    <a:pt x="26" y="62"/>
                  </a:moveTo>
                  <a:lnTo>
                    <a:pt x="18" y="54"/>
                  </a:lnTo>
                  <a:lnTo>
                    <a:pt x="10" y="48"/>
                  </a:lnTo>
                  <a:lnTo>
                    <a:pt x="6" y="40"/>
                  </a:lnTo>
                  <a:lnTo>
                    <a:pt x="2" y="32"/>
                  </a:lnTo>
                  <a:lnTo>
                    <a:pt x="0" y="20"/>
                  </a:lnTo>
                  <a:lnTo>
                    <a:pt x="4" y="14"/>
                  </a:lnTo>
                  <a:lnTo>
                    <a:pt x="10" y="8"/>
                  </a:lnTo>
                  <a:lnTo>
                    <a:pt x="16" y="2"/>
                  </a:lnTo>
                  <a:lnTo>
                    <a:pt x="24" y="0"/>
                  </a:lnTo>
                  <a:lnTo>
                    <a:pt x="30" y="2"/>
                  </a:lnTo>
                  <a:lnTo>
                    <a:pt x="34" y="4"/>
                  </a:lnTo>
                  <a:lnTo>
                    <a:pt x="36" y="8"/>
                  </a:lnTo>
                  <a:lnTo>
                    <a:pt x="38" y="14"/>
                  </a:lnTo>
                  <a:lnTo>
                    <a:pt x="40" y="24"/>
                  </a:lnTo>
                  <a:lnTo>
                    <a:pt x="44" y="34"/>
                  </a:lnTo>
                  <a:lnTo>
                    <a:pt x="42" y="38"/>
                  </a:lnTo>
                  <a:lnTo>
                    <a:pt x="40" y="44"/>
                  </a:lnTo>
                  <a:lnTo>
                    <a:pt x="36" y="50"/>
                  </a:lnTo>
                  <a:lnTo>
                    <a:pt x="30" y="56"/>
                  </a:lnTo>
                  <a:lnTo>
                    <a:pt x="24" y="60"/>
                  </a:lnTo>
                  <a:lnTo>
                    <a:pt x="26" y="62"/>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434" name="Freeform 835">
              <a:extLst>
                <a:ext uri="{FF2B5EF4-FFF2-40B4-BE49-F238E27FC236}">
                  <a16:creationId xmlns:a16="http://schemas.microsoft.com/office/drawing/2014/main" id="{5FCEFE2A-0927-4E49-828E-A6C3B66B5A26}"/>
                </a:ext>
              </a:extLst>
            </p:cNvPr>
            <p:cNvSpPr>
              <a:spLocks/>
            </p:cNvSpPr>
            <p:nvPr/>
          </p:nvSpPr>
          <p:spPr bwMode="gray">
            <a:xfrm>
              <a:off x="2640663" y="1623079"/>
              <a:ext cx="35814" cy="119432"/>
            </a:xfrm>
            <a:custGeom>
              <a:avLst/>
              <a:gdLst>
                <a:gd name="T0" fmla="*/ 2147483647 w 32"/>
                <a:gd name="T1" fmla="*/ 2147483647 h 98"/>
                <a:gd name="T2" fmla="*/ 2147483647 w 32"/>
                <a:gd name="T3" fmla="*/ 2147483647 h 98"/>
                <a:gd name="T4" fmla="*/ 2147483647 w 32"/>
                <a:gd name="T5" fmla="*/ 2147483647 h 98"/>
                <a:gd name="T6" fmla="*/ 2147483647 w 32"/>
                <a:gd name="T7" fmla="*/ 2147483647 h 98"/>
                <a:gd name="T8" fmla="*/ 2147483647 w 32"/>
                <a:gd name="T9" fmla="*/ 2147483647 h 98"/>
                <a:gd name="T10" fmla="*/ 2147483647 w 32"/>
                <a:gd name="T11" fmla="*/ 2147483647 h 98"/>
                <a:gd name="T12" fmla="*/ 2147483647 w 32"/>
                <a:gd name="T13" fmla="*/ 2147483647 h 98"/>
                <a:gd name="T14" fmla="*/ 2147483647 w 32"/>
                <a:gd name="T15" fmla="*/ 2147483647 h 98"/>
                <a:gd name="T16" fmla="*/ 2147483647 w 32"/>
                <a:gd name="T17" fmla="*/ 2147483647 h 98"/>
                <a:gd name="T18" fmla="*/ 2147483647 w 32"/>
                <a:gd name="T19" fmla="*/ 2147483647 h 98"/>
                <a:gd name="T20" fmla="*/ 2147483647 w 32"/>
                <a:gd name="T21" fmla="*/ 2147483647 h 98"/>
                <a:gd name="T22" fmla="*/ 2147483647 w 32"/>
                <a:gd name="T23" fmla="*/ 2147483647 h 98"/>
                <a:gd name="T24" fmla="*/ 2147483647 w 32"/>
                <a:gd name="T25" fmla="*/ 2147483647 h 98"/>
                <a:gd name="T26" fmla="*/ 2147483647 w 32"/>
                <a:gd name="T27" fmla="*/ 2147483647 h 98"/>
                <a:gd name="T28" fmla="*/ 2147483647 w 32"/>
                <a:gd name="T29" fmla="*/ 2147483647 h 98"/>
                <a:gd name="T30" fmla="*/ 0 w 32"/>
                <a:gd name="T31" fmla="*/ 0 h 98"/>
                <a:gd name="T32" fmla="*/ 2147483647 w 32"/>
                <a:gd name="T33" fmla="*/ 0 h 98"/>
                <a:gd name="T34" fmla="*/ 2147483647 w 32"/>
                <a:gd name="T35" fmla="*/ 2147483647 h 98"/>
                <a:gd name="T36" fmla="*/ 2147483647 w 32"/>
                <a:gd name="T37" fmla="*/ 2147483647 h 98"/>
                <a:gd name="T38" fmla="*/ 2147483647 w 32"/>
                <a:gd name="T39" fmla="*/ 2147483647 h 98"/>
                <a:gd name="T40" fmla="*/ 2147483647 w 32"/>
                <a:gd name="T41" fmla="*/ 2147483647 h 98"/>
                <a:gd name="T42" fmla="*/ 2147483647 w 32"/>
                <a:gd name="T43" fmla="*/ 2147483647 h 98"/>
                <a:gd name="T44" fmla="*/ 2147483647 w 32"/>
                <a:gd name="T45" fmla="*/ 2147483647 h 98"/>
                <a:gd name="T46" fmla="*/ 2147483647 w 32"/>
                <a:gd name="T47" fmla="*/ 2147483647 h 98"/>
                <a:gd name="T48" fmla="*/ 2147483647 w 32"/>
                <a:gd name="T49" fmla="*/ 2147483647 h 98"/>
                <a:gd name="T50" fmla="*/ 2147483647 w 32"/>
                <a:gd name="T51" fmla="*/ 2147483647 h 98"/>
                <a:gd name="T52" fmla="*/ 2147483647 w 32"/>
                <a:gd name="T53" fmla="*/ 2147483647 h 98"/>
                <a:gd name="T54" fmla="*/ 2147483647 w 32"/>
                <a:gd name="T55" fmla="*/ 2147483647 h 98"/>
                <a:gd name="T56" fmla="*/ 2147483647 w 32"/>
                <a:gd name="T57" fmla="*/ 2147483647 h 98"/>
                <a:gd name="T58" fmla="*/ 2147483647 w 32"/>
                <a:gd name="T59" fmla="*/ 2147483647 h 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
                <a:gd name="T91" fmla="*/ 0 h 98"/>
                <a:gd name="T92" fmla="*/ 32 w 32"/>
                <a:gd name="T93" fmla="*/ 98 h 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 h="98">
                  <a:moveTo>
                    <a:pt x="22" y="98"/>
                  </a:moveTo>
                  <a:lnTo>
                    <a:pt x="14" y="90"/>
                  </a:lnTo>
                  <a:lnTo>
                    <a:pt x="8" y="82"/>
                  </a:lnTo>
                  <a:lnTo>
                    <a:pt x="12" y="80"/>
                  </a:lnTo>
                  <a:lnTo>
                    <a:pt x="12" y="54"/>
                  </a:lnTo>
                  <a:lnTo>
                    <a:pt x="10" y="48"/>
                  </a:lnTo>
                  <a:lnTo>
                    <a:pt x="10" y="44"/>
                  </a:lnTo>
                  <a:lnTo>
                    <a:pt x="10" y="38"/>
                  </a:lnTo>
                  <a:lnTo>
                    <a:pt x="8" y="32"/>
                  </a:lnTo>
                  <a:lnTo>
                    <a:pt x="6" y="30"/>
                  </a:lnTo>
                  <a:lnTo>
                    <a:pt x="6" y="28"/>
                  </a:lnTo>
                  <a:lnTo>
                    <a:pt x="8" y="22"/>
                  </a:lnTo>
                  <a:lnTo>
                    <a:pt x="6" y="16"/>
                  </a:lnTo>
                  <a:lnTo>
                    <a:pt x="4" y="12"/>
                  </a:lnTo>
                  <a:lnTo>
                    <a:pt x="2" y="6"/>
                  </a:lnTo>
                  <a:lnTo>
                    <a:pt x="0" y="0"/>
                  </a:lnTo>
                  <a:lnTo>
                    <a:pt x="20" y="0"/>
                  </a:lnTo>
                  <a:lnTo>
                    <a:pt x="16" y="4"/>
                  </a:lnTo>
                  <a:lnTo>
                    <a:pt x="16" y="10"/>
                  </a:lnTo>
                  <a:lnTo>
                    <a:pt x="16" y="14"/>
                  </a:lnTo>
                  <a:lnTo>
                    <a:pt x="18" y="18"/>
                  </a:lnTo>
                  <a:lnTo>
                    <a:pt x="26" y="24"/>
                  </a:lnTo>
                  <a:lnTo>
                    <a:pt x="26" y="28"/>
                  </a:lnTo>
                  <a:lnTo>
                    <a:pt x="26" y="44"/>
                  </a:lnTo>
                  <a:lnTo>
                    <a:pt x="28" y="56"/>
                  </a:lnTo>
                  <a:lnTo>
                    <a:pt x="28" y="68"/>
                  </a:lnTo>
                  <a:lnTo>
                    <a:pt x="30" y="90"/>
                  </a:lnTo>
                  <a:lnTo>
                    <a:pt x="30" y="92"/>
                  </a:lnTo>
                  <a:lnTo>
                    <a:pt x="32" y="94"/>
                  </a:lnTo>
                  <a:lnTo>
                    <a:pt x="22" y="98"/>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435" name="Freeform 836">
              <a:extLst>
                <a:ext uri="{FF2B5EF4-FFF2-40B4-BE49-F238E27FC236}">
                  <a16:creationId xmlns:a16="http://schemas.microsoft.com/office/drawing/2014/main" id="{34EF92D5-0D5C-49D7-927F-BB403C3343AA}"/>
                </a:ext>
              </a:extLst>
            </p:cNvPr>
            <p:cNvSpPr>
              <a:spLocks/>
            </p:cNvSpPr>
            <p:nvPr/>
          </p:nvSpPr>
          <p:spPr bwMode="gray">
            <a:xfrm>
              <a:off x="2823313" y="1830890"/>
              <a:ext cx="33426" cy="32246"/>
            </a:xfrm>
            <a:custGeom>
              <a:avLst/>
              <a:gdLst>
                <a:gd name="T0" fmla="*/ 2147483647 w 30"/>
                <a:gd name="T1" fmla="*/ 2147483647 h 26"/>
                <a:gd name="T2" fmla="*/ 2147483647 w 30"/>
                <a:gd name="T3" fmla="*/ 2147483647 h 26"/>
                <a:gd name="T4" fmla="*/ 2147483647 w 30"/>
                <a:gd name="T5" fmla="*/ 2147483647 h 26"/>
                <a:gd name="T6" fmla="*/ 0 w 30"/>
                <a:gd name="T7" fmla="*/ 2147483647 h 26"/>
                <a:gd name="T8" fmla="*/ 2147483647 w 30"/>
                <a:gd name="T9" fmla="*/ 2147483647 h 26"/>
                <a:gd name="T10" fmla="*/ 2147483647 w 30"/>
                <a:gd name="T11" fmla="*/ 2147483647 h 26"/>
                <a:gd name="T12" fmla="*/ 2147483647 w 30"/>
                <a:gd name="T13" fmla="*/ 0 h 26"/>
                <a:gd name="T14" fmla="*/ 2147483647 w 30"/>
                <a:gd name="T15" fmla="*/ 2147483647 h 26"/>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6"/>
                <a:gd name="T26" fmla="*/ 30 w 30"/>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6">
                  <a:moveTo>
                    <a:pt x="30" y="26"/>
                  </a:moveTo>
                  <a:lnTo>
                    <a:pt x="20" y="26"/>
                  </a:lnTo>
                  <a:lnTo>
                    <a:pt x="12" y="26"/>
                  </a:lnTo>
                  <a:lnTo>
                    <a:pt x="0" y="24"/>
                  </a:lnTo>
                  <a:lnTo>
                    <a:pt x="6" y="2"/>
                  </a:lnTo>
                  <a:lnTo>
                    <a:pt x="30" y="4"/>
                  </a:lnTo>
                  <a:lnTo>
                    <a:pt x="30" y="0"/>
                  </a:lnTo>
                  <a:lnTo>
                    <a:pt x="30" y="26"/>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36" name="Freeform 837">
              <a:extLst>
                <a:ext uri="{FF2B5EF4-FFF2-40B4-BE49-F238E27FC236}">
                  <a16:creationId xmlns:a16="http://schemas.microsoft.com/office/drawing/2014/main" id="{E0570C33-0AE3-41B1-8A4A-0A0089EEF181}"/>
                </a:ext>
              </a:extLst>
            </p:cNvPr>
            <p:cNvSpPr>
              <a:spLocks/>
            </p:cNvSpPr>
            <p:nvPr/>
          </p:nvSpPr>
          <p:spPr bwMode="gray">
            <a:xfrm>
              <a:off x="2872259" y="1993317"/>
              <a:ext cx="17907" cy="28663"/>
            </a:xfrm>
            <a:custGeom>
              <a:avLst/>
              <a:gdLst>
                <a:gd name="T0" fmla="*/ 2147483647 w 16"/>
                <a:gd name="T1" fmla="*/ 2147483647 h 24"/>
                <a:gd name="T2" fmla="*/ 0 w 16"/>
                <a:gd name="T3" fmla="*/ 2147483647 h 24"/>
                <a:gd name="T4" fmla="*/ 2147483647 w 16"/>
                <a:gd name="T5" fmla="*/ 2147483647 h 24"/>
                <a:gd name="T6" fmla="*/ 2147483647 w 16"/>
                <a:gd name="T7" fmla="*/ 2147483647 h 24"/>
                <a:gd name="T8" fmla="*/ 2147483647 w 16"/>
                <a:gd name="T9" fmla="*/ 0 h 24"/>
                <a:gd name="T10" fmla="*/ 2147483647 w 16"/>
                <a:gd name="T11" fmla="*/ 2147483647 h 24"/>
                <a:gd name="T12" fmla="*/ 2147483647 w 16"/>
                <a:gd name="T13" fmla="*/ 2147483647 h 24"/>
                <a:gd name="T14" fmla="*/ 2147483647 w 16"/>
                <a:gd name="T15" fmla="*/ 2147483647 h 24"/>
                <a:gd name="T16" fmla="*/ 2147483647 w 16"/>
                <a:gd name="T17" fmla="*/ 2147483647 h 24"/>
                <a:gd name="T18" fmla="*/ 2147483647 w 16"/>
                <a:gd name="T19" fmla="*/ 2147483647 h 24"/>
                <a:gd name="T20" fmla="*/ 2147483647 w 16"/>
                <a:gd name="T21" fmla="*/ 2147483647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24"/>
                <a:gd name="T35" fmla="*/ 16 w 16"/>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24">
                  <a:moveTo>
                    <a:pt x="8" y="24"/>
                  </a:moveTo>
                  <a:lnTo>
                    <a:pt x="0" y="10"/>
                  </a:lnTo>
                  <a:lnTo>
                    <a:pt x="6" y="4"/>
                  </a:lnTo>
                  <a:lnTo>
                    <a:pt x="10" y="2"/>
                  </a:lnTo>
                  <a:lnTo>
                    <a:pt x="14" y="0"/>
                  </a:lnTo>
                  <a:lnTo>
                    <a:pt x="16" y="2"/>
                  </a:lnTo>
                  <a:lnTo>
                    <a:pt x="16" y="6"/>
                  </a:lnTo>
                  <a:lnTo>
                    <a:pt x="12" y="8"/>
                  </a:lnTo>
                  <a:lnTo>
                    <a:pt x="10" y="12"/>
                  </a:lnTo>
                  <a:lnTo>
                    <a:pt x="8" y="22"/>
                  </a:lnTo>
                  <a:lnTo>
                    <a:pt x="8" y="24"/>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37" name="Freeform 838">
              <a:extLst>
                <a:ext uri="{FF2B5EF4-FFF2-40B4-BE49-F238E27FC236}">
                  <a16:creationId xmlns:a16="http://schemas.microsoft.com/office/drawing/2014/main" id="{DECC4153-95CE-447F-ADEE-F425B720934F}"/>
                </a:ext>
              </a:extLst>
            </p:cNvPr>
            <p:cNvSpPr>
              <a:spLocks/>
            </p:cNvSpPr>
            <p:nvPr/>
          </p:nvSpPr>
          <p:spPr bwMode="gray">
            <a:xfrm>
              <a:off x="3232783" y="1022336"/>
              <a:ext cx="23876" cy="16721"/>
            </a:xfrm>
            <a:custGeom>
              <a:avLst/>
              <a:gdLst>
                <a:gd name="T0" fmla="*/ 2147483647 w 22"/>
                <a:gd name="T1" fmla="*/ 2147483647 h 14"/>
                <a:gd name="T2" fmla="*/ 0 w 22"/>
                <a:gd name="T3" fmla="*/ 2147483647 h 14"/>
                <a:gd name="T4" fmla="*/ 0 w 22"/>
                <a:gd name="T5" fmla="*/ 2147483647 h 14"/>
                <a:gd name="T6" fmla="*/ 2147483647 w 22"/>
                <a:gd name="T7" fmla="*/ 2147483647 h 14"/>
                <a:gd name="T8" fmla="*/ 2147483647 w 22"/>
                <a:gd name="T9" fmla="*/ 2147483647 h 14"/>
                <a:gd name="T10" fmla="*/ 2147483647 w 22"/>
                <a:gd name="T11" fmla="*/ 0 h 14"/>
                <a:gd name="T12" fmla="*/ 2147483647 w 22"/>
                <a:gd name="T13" fmla="*/ 2147483647 h 14"/>
                <a:gd name="T14" fmla="*/ 2147483647 w 22"/>
                <a:gd name="T15" fmla="*/ 2147483647 h 14"/>
                <a:gd name="T16" fmla="*/ 2147483647 w 22"/>
                <a:gd name="T17" fmla="*/ 0 h 14"/>
                <a:gd name="T18" fmla="*/ 2147483647 w 22"/>
                <a:gd name="T19" fmla="*/ 2147483647 h 14"/>
                <a:gd name="T20" fmla="*/ 2147483647 w 22"/>
                <a:gd name="T21" fmla="*/ 2147483647 h 14"/>
                <a:gd name="T22" fmla="*/ 2147483647 w 22"/>
                <a:gd name="T23" fmla="*/ 2147483647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4"/>
                <a:gd name="T38" fmla="*/ 22 w 22"/>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4">
                  <a:moveTo>
                    <a:pt x="10" y="14"/>
                  </a:moveTo>
                  <a:lnTo>
                    <a:pt x="0" y="14"/>
                  </a:lnTo>
                  <a:lnTo>
                    <a:pt x="0" y="10"/>
                  </a:lnTo>
                  <a:lnTo>
                    <a:pt x="2" y="8"/>
                  </a:lnTo>
                  <a:lnTo>
                    <a:pt x="4" y="4"/>
                  </a:lnTo>
                  <a:lnTo>
                    <a:pt x="8" y="0"/>
                  </a:lnTo>
                  <a:lnTo>
                    <a:pt x="10" y="4"/>
                  </a:lnTo>
                  <a:lnTo>
                    <a:pt x="14" y="4"/>
                  </a:lnTo>
                  <a:lnTo>
                    <a:pt x="22" y="0"/>
                  </a:lnTo>
                  <a:lnTo>
                    <a:pt x="22" y="6"/>
                  </a:lnTo>
                  <a:lnTo>
                    <a:pt x="18" y="10"/>
                  </a:lnTo>
                  <a:lnTo>
                    <a:pt x="10" y="14"/>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38" name="Freeform 839">
              <a:extLst>
                <a:ext uri="{FF2B5EF4-FFF2-40B4-BE49-F238E27FC236}">
                  <a16:creationId xmlns:a16="http://schemas.microsoft.com/office/drawing/2014/main" id="{D201D98D-37DF-41FE-9578-B8699393C040}"/>
                </a:ext>
              </a:extLst>
            </p:cNvPr>
            <p:cNvSpPr>
              <a:spLocks/>
            </p:cNvSpPr>
            <p:nvPr/>
          </p:nvSpPr>
          <p:spPr bwMode="gray">
            <a:xfrm>
              <a:off x="3065652" y="1031891"/>
              <a:ext cx="51333" cy="9554"/>
            </a:xfrm>
            <a:custGeom>
              <a:avLst/>
              <a:gdLst>
                <a:gd name="T0" fmla="*/ 2147483647 w 46"/>
                <a:gd name="T1" fmla="*/ 2147483647 h 8"/>
                <a:gd name="T2" fmla="*/ 2147483647 w 46"/>
                <a:gd name="T3" fmla="*/ 2147483647 h 8"/>
                <a:gd name="T4" fmla="*/ 0 w 46"/>
                <a:gd name="T5" fmla="*/ 0 h 8"/>
                <a:gd name="T6" fmla="*/ 2147483647 w 46"/>
                <a:gd name="T7" fmla="*/ 2147483647 h 8"/>
                <a:gd name="T8" fmla="*/ 2147483647 w 46"/>
                <a:gd name="T9" fmla="*/ 2147483647 h 8"/>
                <a:gd name="T10" fmla="*/ 2147483647 w 46"/>
                <a:gd name="T11" fmla="*/ 2147483647 h 8"/>
                <a:gd name="T12" fmla="*/ 2147483647 w 46"/>
                <a:gd name="T13" fmla="*/ 2147483647 h 8"/>
                <a:gd name="T14" fmla="*/ 2147483647 w 46"/>
                <a:gd name="T15" fmla="*/ 2147483647 h 8"/>
                <a:gd name="T16" fmla="*/ 2147483647 w 46"/>
                <a:gd name="T17" fmla="*/ 2147483647 h 8"/>
                <a:gd name="T18" fmla="*/ 2147483647 w 46"/>
                <a:gd name="T19" fmla="*/ 0 h 8"/>
                <a:gd name="T20" fmla="*/ 2147483647 w 46"/>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8"/>
                <a:gd name="T35" fmla="*/ 46 w 4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8">
                  <a:moveTo>
                    <a:pt x="22" y="2"/>
                  </a:moveTo>
                  <a:lnTo>
                    <a:pt x="10" y="2"/>
                  </a:lnTo>
                  <a:lnTo>
                    <a:pt x="0" y="0"/>
                  </a:lnTo>
                  <a:lnTo>
                    <a:pt x="4" y="2"/>
                  </a:lnTo>
                  <a:lnTo>
                    <a:pt x="10" y="6"/>
                  </a:lnTo>
                  <a:lnTo>
                    <a:pt x="24" y="8"/>
                  </a:lnTo>
                  <a:lnTo>
                    <a:pt x="36" y="8"/>
                  </a:lnTo>
                  <a:lnTo>
                    <a:pt x="46" y="6"/>
                  </a:lnTo>
                  <a:lnTo>
                    <a:pt x="40" y="2"/>
                  </a:lnTo>
                  <a:lnTo>
                    <a:pt x="34" y="0"/>
                  </a:lnTo>
                  <a:lnTo>
                    <a:pt x="22" y="2"/>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39" name="Freeform 840">
              <a:extLst>
                <a:ext uri="{FF2B5EF4-FFF2-40B4-BE49-F238E27FC236}">
                  <a16:creationId xmlns:a16="http://schemas.microsoft.com/office/drawing/2014/main" id="{EDBE2C43-EAA7-4B42-B0C3-58F01CF792BB}"/>
                </a:ext>
              </a:extLst>
            </p:cNvPr>
            <p:cNvSpPr>
              <a:spLocks/>
            </p:cNvSpPr>
            <p:nvPr/>
          </p:nvSpPr>
          <p:spPr bwMode="gray">
            <a:xfrm>
              <a:off x="2682447" y="924403"/>
              <a:ext cx="17907" cy="11943"/>
            </a:xfrm>
            <a:custGeom>
              <a:avLst/>
              <a:gdLst>
                <a:gd name="T0" fmla="*/ 2147483647 w 16"/>
                <a:gd name="T1" fmla="*/ 2147483647 h 10"/>
                <a:gd name="T2" fmla="*/ 2147483647 w 16"/>
                <a:gd name="T3" fmla="*/ 0 h 10"/>
                <a:gd name="T4" fmla="*/ 2147483647 w 16"/>
                <a:gd name="T5" fmla="*/ 0 h 10"/>
                <a:gd name="T6" fmla="*/ 2147483647 w 16"/>
                <a:gd name="T7" fmla="*/ 0 h 10"/>
                <a:gd name="T8" fmla="*/ 2147483647 w 16"/>
                <a:gd name="T9" fmla="*/ 2147483647 h 10"/>
                <a:gd name="T10" fmla="*/ 0 w 16"/>
                <a:gd name="T11" fmla="*/ 2147483647 h 10"/>
                <a:gd name="T12" fmla="*/ 2147483647 w 16"/>
                <a:gd name="T13" fmla="*/ 2147483647 h 10"/>
                <a:gd name="T14" fmla="*/ 2147483647 w 16"/>
                <a:gd name="T15" fmla="*/ 2147483647 h 10"/>
                <a:gd name="T16" fmla="*/ 2147483647 w 16"/>
                <a:gd name="T17" fmla="*/ 2147483647 h 10"/>
                <a:gd name="T18" fmla="*/ 2147483647 w 16"/>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0"/>
                <a:gd name="T32" fmla="*/ 16 w 1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0">
                  <a:moveTo>
                    <a:pt x="16" y="6"/>
                  </a:moveTo>
                  <a:lnTo>
                    <a:pt x="12" y="0"/>
                  </a:lnTo>
                  <a:lnTo>
                    <a:pt x="6" y="0"/>
                  </a:lnTo>
                  <a:lnTo>
                    <a:pt x="4" y="0"/>
                  </a:lnTo>
                  <a:lnTo>
                    <a:pt x="2" y="2"/>
                  </a:lnTo>
                  <a:lnTo>
                    <a:pt x="0" y="10"/>
                  </a:lnTo>
                  <a:lnTo>
                    <a:pt x="16" y="10"/>
                  </a:lnTo>
                  <a:lnTo>
                    <a:pt x="14" y="4"/>
                  </a:lnTo>
                  <a:lnTo>
                    <a:pt x="10" y="2"/>
                  </a:lnTo>
                  <a:lnTo>
                    <a:pt x="16" y="6"/>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40" name="Freeform 841">
              <a:extLst>
                <a:ext uri="{FF2B5EF4-FFF2-40B4-BE49-F238E27FC236}">
                  <a16:creationId xmlns:a16="http://schemas.microsoft.com/office/drawing/2014/main" id="{05BED074-BCE7-4F0D-ADEB-E88D97FF0FCD}"/>
                </a:ext>
              </a:extLst>
            </p:cNvPr>
            <p:cNvSpPr>
              <a:spLocks/>
            </p:cNvSpPr>
            <p:nvPr/>
          </p:nvSpPr>
          <p:spPr bwMode="gray">
            <a:xfrm>
              <a:off x="2797050" y="852744"/>
              <a:ext cx="10743" cy="37024"/>
            </a:xfrm>
            <a:custGeom>
              <a:avLst/>
              <a:gdLst>
                <a:gd name="T0" fmla="*/ 0 w 10"/>
                <a:gd name="T1" fmla="*/ 2147483647 h 30"/>
                <a:gd name="T2" fmla="*/ 0 w 10"/>
                <a:gd name="T3" fmla="*/ 2147483647 h 30"/>
                <a:gd name="T4" fmla="*/ 2147483647 w 10"/>
                <a:gd name="T5" fmla="*/ 2147483647 h 30"/>
                <a:gd name="T6" fmla="*/ 2147483647 w 10"/>
                <a:gd name="T7" fmla="*/ 0 h 30"/>
                <a:gd name="T8" fmla="*/ 2147483647 w 10"/>
                <a:gd name="T9" fmla="*/ 2147483647 h 30"/>
                <a:gd name="T10" fmla="*/ 2147483647 w 10"/>
                <a:gd name="T11" fmla="*/ 2147483647 h 30"/>
                <a:gd name="T12" fmla="*/ 2147483647 w 10"/>
                <a:gd name="T13" fmla="*/ 2147483647 h 30"/>
                <a:gd name="T14" fmla="*/ 0 w 10"/>
                <a:gd name="T15" fmla="*/ 2147483647 h 30"/>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0"/>
                <a:gd name="T26" fmla="*/ 10 w 10"/>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0">
                  <a:moveTo>
                    <a:pt x="0" y="30"/>
                  </a:moveTo>
                  <a:lnTo>
                    <a:pt x="0" y="12"/>
                  </a:lnTo>
                  <a:lnTo>
                    <a:pt x="2" y="6"/>
                  </a:lnTo>
                  <a:lnTo>
                    <a:pt x="6" y="0"/>
                  </a:lnTo>
                  <a:lnTo>
                    <a:pt x="8" y="6"/>
                  </a:lnTo>
                  <a:lnTo>
                    <a:pt x="10" y="10"/>
                  </a:lnTo>
                  <a:lnTo>
                    <a:pt x="10" y="30"/>
                  </a:lnTo>
                  <a:lnTo>
                    <a:pt x="0" y="30"/>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441" name="Freeform 842">
              <a:extLst>
                <a:ext uri="{FF2B5EF4-FFF2-40B4-BE49-F238E27FC236}">
                  <a16:creationId xmlns:a16="http://schemas.microsoft.com/office/drawing/2014/main" id="{29AAA5C7-B067-4B9A-8B91-82488C4A7116}"/>
                </a:ext>
              </a:extLst>
            </p:cNvPr>
            <p:cNvSpPr>
              <a:spLocks/>
            </p:cNvSpPr>
            <p:nvPr/>
          </p:nvSpPr>
          <p:spPr bwMode="gray">
            <a:xfrm>
              <a:off x="2781531" y="894544"/>
              <a:ext cx="31039" cy="51355"/>
            </a:xfrm>
            <a:custGeom>
              <a:avLst/>
              <a:gdLst>
                <a:gd name="T0" fmla="*/ 2147483647 w 28"/>
                <a:gd name="T1" fmla="*/ 2147483647 h 42"/>
                <a:gd name="T2" fmla="*/ 2147483647 w 28"/>
                <a:gd name="T3" fmla="*/ 2147483647 h 42"/>
                <a:gd name="T4" fmla="*/ 2147483647 w 28"/>
                <a:gd name="T5" fmla="*/ 0 h 42"/>
                <a:gd name="T6" fmla="*/ 2147483647 w 28"/>
                <a:gd name="T7" fmla="*/ 2147483647 h 42"/>
                <a:gd name="T8" fmla="*/ 2147483647 w 28"/>
                <a:gd name="T9" fmla="*/ 2147483647 h 42"/>
                <a:gd name="T10" fmla="*/ 2147483647 w 28"/>
                <a:gd name="T11" fmla="*/ 2147483647 h 42"/>
                <a:gd name="T12" fmla="*/ 2147483647 w 28"/>
                <a:gd name="T13" fmla="*/ 2147483647 h 42"/>
                <a:gd name="T14" fmla="*/ 2147483647 w 28"/>
                <a:gd name="T15" fmla="*/ 2147483647 h 42"/>
                <a:gd name="T16" fmla="*/ 2147483647 w 28"/>
                <a:gd name="T17" fmla="*/ 2147483647 h 42"/>
                <a:gd name="T18" fmla="*/ 2147483647 w 28"/>
                <a:gd name="T19" fmla="*/ 2147483647 h 42"/>
                <a:gd name="T20" fmla="*/ 2147483647 w 28"/>
                <a:gd name="T21" fmla="*/ 2147483647 h 42"/>
                <a:gd name="T22" fmla="*/ 2147483647 w 28"/>
                <a:gd name="T23" fmla="*/ 2147483647 h 42"/>
                <a:gd name="T24" fmla="*/ 2147483647 w 28"/>
                <a:gd name="T25" fmla="*/ 2147483647 h 42"/>
                <a:gd name="T26" fmla="*/ 2147483647 w 28"/>
                <a:gd name="T27" fmla="*/ 2147483647 h 42"/>
                <a:gd name="T28" fmla="*/ 0 w 28"/>
                <a:gd name="T29" fmla="*/ 2147483647 h 42"/>
                <a:gd name="T30" fmla="*/ 2147483647 w 28"/>
                <a:gd name="T31" fmla="*/ 2147483647 h 42"/>
                <a:gd name="T32" fmla="*/ 2147483647 w 28"/>
                <a:gd name="T33" fmla="*/ 2147483647 h 42"/>
                <a:gd name="T34" fmla="*/ 2147483647 w 28"/>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2"/>
                <a:gd name="T56" fmla="*/ 28 w 28"/>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2">
                  <a:moveTo>
                    <a:pt x="12" y="8"/>
                  </a:moveTo>
                  <a:lnTo>
                    <a:pt x="16" y="4"/>
                  </a:lnTo>
                  <a:lnTo>
                    <a:pt x="20" y="0"/>
                  </a:lnTo>
                  <a:lnTo>
                    <a:pt x="24" y="4"/>
                  </a:lnTo>
                  <a:lnTo>
                    <a:pt x="28" y="8"/>
                  </a:lnTo>
                  <a:lnTo>
                    <a:pt x="28" y="36"/>
                  </a:lnTo>
                  <a:lnTo>
                    <a:pt x="24" y="38"/>
                  </a:lnTo>
                  <a:lnTo>
                    <a:pt x="20" y="40"/>
                  </a:lnTo>
                  <a:lnTo>
                    <a:pt x="14" y="42"/>
                  </a:lnTo>
                  <a:lnTo>
                    <a:pt x="10" y="38"/>
                  </a:lnTo>
                  <a:lnTo>
                    <a:pt x="10" y="36"/>
                  </a:lnTo>
                  <a:lnTo>
                    <a:pt x="10" y="32"/>
                  </a:lnTo>
                  <a:lnTo>
                    <a:pt x="10" y="14"/>
                  </a:lnTo>
                  <a:lnTo>
                    <a:pt x="4" y="12"/>
                  </a:lnTo>
                  <a:lnTo>
                    <a:pt x="0" y="8"/>
                  </a:lnTo>
                  <a:lnTo>
                    <a:pt x="4" y="6"/>
                  </a:lnTo>
                  <a:lnTo>
                    <a:pt x="8" y="6"/>
                  </a:lnTo>
                  <a:lnTo>
                    <a:pt x="12" y="8"/>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42" name="Freeform 843">
              <a:extLst>
                <a:ext uri="{FF2B5EF4-FFF2-40B4-BE49-F238E27FC236}">
                  <a16:creationId xmlns:a16="http://schemas.microsoft.com/office/drawing/2014/main" id="{235D65A7-3650-47AB-A7AD-F6C2769DEDF8}"/>
                </a:ext>
              </a:extLst>
            </p:cNvPr>
            <p:cNvSpPr>
              <a:spLocks/>
            </p:cNvSpPr>
            <p:nvPr/>
          </p:nvSpPr>
          <p:spPr bwMode="gray">
            <a:xfrm>
              <a:off x="2866290" y="968593"/>
              <a:ext cx="48945" cy="31052"/>
            </a:xfrm>
            <a:custGeom>
              <a:avLst/>
              <a:gdLst>
                <a:gd name="T0" fmla="*/ 2147483647 w 44"/>
                <a:gd name="T1" fmla="*/ 2147483647 h 26"/>
                <a:gd name="T2" fmla="*/ 2147483647 w 44"/>
                <a:gd name="T3" fmla="*/ 2147483647 h 26"/>
                <a:gd name="T4" fmla="*/ 2147483647 w 44"/>
                <a:gd name="T5" fmla="*/ 2147483647 h 26"/>
                <a:gd name="T6" fmla="*/ 2147483647 w 44"/>
                <a:gd name="T7" fmla="*/ 2147483647 h 26"/>
                <a:gd name="T8" fmla="*/ 2147483647 w 44"/>
                <a:gd name="T9" fmla="*/ 2147483647 h 26"/>
                <a:gd name="T10" fmla="*/ 2147483647 w 44"/>
                <a:gd name="T11" fmla="*/ 2147483647 h 26"/>
                <a:gd name="T12" fmla="*/ 2147483647 w 44"/>
                <a:gd name="T13" fmla="*/ 2147483647 h 26"/>
                <a:gd name="T14" fmla="*/ 2147483647 w 44"/>
                <a:gd name="T15" fmla="*/ 2147483647 h 26"/>
                <a:gd name="T16" fmla="*/ 0 w 44"/>
                <a:gd name="T17" fmla="*/ 2147483647 h 26"/>
                <a:gd name="T18" fmla="*/ 0 w 44"/>
                <a:gd name="T19" fmla="*/ 2147483647 h 26"/>
                <a:gd name="T20" fmla="*/ 2147483647 w 44"/>
                <a:gd name="T21" fmla="*/ 0 h 26"/>
                <a:gd name="T22" fmla="*/ 2147483647 w 44"/>
                <a:gd name="T23" fmla="*/ 0 h 26"/>
                <a:gd name="T24" fmla="*/ 2147483647 w 44"/>
                <a:gd name="T25" fmla="*/ 2147483647 h 26"/>
                <a:gd name="T26" fmla="*/ 2147483647 w 44"/>
                <a:gd name="T27" fmla="*/ 2147483647 h 26"/>
                <a:gd name="T28" fmla="*/ 2147483647 w 44"/>
                <a:gd name="T29" fmla="*/ 2147483647 h 26"/>
                <a:gd name="T30" fmla="*/ 2147483647 w 44"/>
                <a:gd name="T31" fmla="*/ 0 h 26"/>
                <a:gd name="T32" fmla="*/ 2147483647 w 44"/>
                <a:gd name="T33" fmla="*/ 2147483647 h 26"/>
                <a:gd name="T34" fmla="*/ 2147483647 w 44"/>
                <a:gd name="T35" fmla="*/ 2147483647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26"/>
                <a:gd name="T56" fmla="*/ 44 w 44"/>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26">
                  <a:moveTo>
                    <a:pt x="44" y="12"/>
                  </a:moveTo>
                  <a:lnTo>
                    <a:pt x="42" y="16"/>
                  </a:lnTo>
                  <a:lnTo>
                    <a:pt x="42" y="20"/>
                  </a:lnTo>
                  <a:lnTo>
                    <a:pt x="42" y="24"/>
                  </a:lnTo>
                  <a:lnTo>
                    <a:pt x="42" y="26"/>
                  </a:lnTo>
                  <a:lnTo>
                    <a:pt x="32" y="24"/>
                  </a:lnTo>
                  <a:lnTo>
                    <a:pt x="18" y="16"/>
                  </a:lnTo>
                  <a:lnTo>
                    <a:pt x="4" y="10"/>
                  </a:lnTo>
                  <a:lnTo>
                    <a:pt x="0" y="6"/>
                  </a:lnTo>
                  <a:lnTo>
                    <a:pt x="0" y="2"/>
                  </a:lnTo>
                  <a:lnTo>
                    <a:pt x="2" y="0"/>
                  </a:lnTo>
                  <a:lnTo>
                    <a:pt x="8" y="0"/>
                  </a:lnTo>
                  <a:lnTo>
                    <a:pt x="20" y="2"/>
                  </a:lnTo>
                  <a:lnTo>
                    <a:pt x="28" y="4"/>
                  </a:lnTo>
                  <a:lnTo>
                    <a:pt x="34" y="2"/>
                  </a:lnTo>
                  <a:lnTo>
                    <a:pt x="44" y="0"/>
                  </a:lnTo>
                  <a:lnTo>
                    <a:pt x="44" y="4"/>
                  </a:lnTo>
                  <a:lnTo>
                    <a:pt x="44" y="12"/>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43" name="Freeform 844">
              <a:extLst>
                <a:ext uri="{FF2B5EF4-FFF2-40B4-BE49-F238E27FC236}">
                  <a16:creationId xmlns:a16="http://schemas.microsoft.com/office/drawing/2014/main" id="{570E6472-0032-413F-B5BD-1B9FD120BBA5}"/>
                </a:ext>
              </a:extLst>
            </p:cNvPr>
            <p:cNvSpPr>
              <a:spLocks/>
            </p:cNvSpPr>
            <p:nvPr/>
          </p:nvSpPr>
          <p:spPr bwMode="gray">
            <a:xfrm>
              <a:off x="2807794" y="539832"/>
              <a:ext cx="28651" cy="38218"/>
            </a:xfrm>
            <a:custGeom>
              <a:avLst/>
              <a:gdLst>
                <a:gd name="T0" fmla="*/ 2147483647 w 26"/>
                <a:gd name="T1" fmla="*/ 2147483647 h 32"/>
                <a:gd name="T2" fmla="*/ 2147483647 w 26"/>
                <a:gd name="T3" fmla="*/ 2147483647 h 32"/>
                <a:gd name="T4" fmla="*/ 2147483647 w 26"/>
                <a:gd name="T5" fmla="*/ 2147483647 h 32"/>
                <a:gd name="T6" fmla="*/ 2147483647 w 26"/>
                <a:gd name="T7" fmla="*/ 2147483647 h 32"/>
                <a:gd name="T8" fmla="*/ 2147483647 w 26"/>
                <a:gd name="T9" fmla="*/ 2147483647 h 32"/>
                <a:gd name="T10" fmla="*/ 2147483647 w 26"/>
                <a:gd name="T11" fmla="*/ 2147483647 h 32"/>
                <a:gd name="T12" fmla="*/ 2147483647 w 26"/>
                <a:gd name="T13" fmla="*/ 2147483647 h 32"/>
                <a:gd name="T14" fmla="*/ 2147483647 w 26"/>
                <a:gd name="T15" fmla="*/ 2147483647 h 32"/>
                <a:gd name="T16" fmla="*/ 2147483647 w 26"/>
                <a:gd name="T17" fmla="*/ 2147483647 h 32"/>
                <a:gd name="T18" fmla="*/ 2147483647 w 26"/>
                <a:gd name="T19" fmla="*/ 2147483647 h 32"/>
                <a:gd name="T20" fmla="*/ 2147483647 w 26"/>
                <a:gd name="T21" fmla="*/ 2147483647 h 32"/>
                <a:gd name="T22" fmla="*/ 2147483647 w 26"/>
                <a:gd name="T23" fmla="*/ 2147483647 h 32"/>
                <a:gd name="T24" fmla="*/ 2147483647 w 26"/>
                <a:gd name="T25" fmla="*/ 2147483647 h 32"/>
                <a:gd name="T26" fmla="*/ 2147483647 w 26"/>
                <a:gd name="T27" fmla="*/ 2147483647 h 32"/>
                <a:gd name="T28" fmla="*/ 0 w 26"/>
                <a:gd name="T29" fmla="*/ 2147483647 h 32"/>
                <a:gd name="T30" fmla="*/ 0 w 26"/>
                <a:gd name="T31" fmla="*/ 2147483647 h 32"/>
                <a:gd name="T32" fmla="*/ 2147483647 w 26"/>
                <a:gd name="T33" fmla="*/ 2147483647 h 32"/>
                <a:gd name="T34" fmla="*/ 2147483647 w 26"/>
                <a:gd name="T35" fmla="*/ 0 h 32"/>
                <a:gd name="T36" fmla="*/ 2147483647 w 26"/>
                <a:gd name="T37" fmla="*/ 0 h 32"/>
                <a:gd name="T38" fmla="*/ 2147483647 w 26"/>
                <a:gd name="T39" fmla="*/ 0 h 32"/>
                <a:gd name="T40" fmla="*/ 2147483647 w 26"/>
                <a:gd name="T41" fmla="*/ 2147483647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32"/>
                <a:gd name="T65" fmla="*/ 26 w 26"/>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32">
                  <a:moveTo>
                    <a:pt x="14" y="4"/>
                  </a:moveTo>
                  <a:lnTo>
                    <a:pt x="14" y="12"/>
                  </a:lnTo>
                  <a:lnTo>
                    <a:pt x="20" y="8"/>
                  </a:lnTo>
                  <a:lnTo>
                    <a:pt x="26" y="4"/>
                  </a:lnTo>
                  <a:lnTo>
                    <a:pt x="26" y="16"/>
                  </a:lnTo>
                  <a:lnTo>
                    <a:pt x="24" y="22"/>
                  </a:lnTo>
                  <a:lnTo>
                    <a:pt x="20" y="28"/>
                  </a:lnTo>
                  <a:lnTo>
                    <a:pt x="18" y="32"/>
                  </a:lnTo>
                  <a:lnTo>
                    <a:pt x="16" y="32"/>
                  </a:lnTo>
                  <a:lnTo>
                    <a:pt x="16" y="30"/>
                  </a:lnTo>
                  <a:lnTo>
                    <a:pt x="14" y="26"/>
                  </a:lnTo>
                  <a:lnTo>
                    <a:pt x="12" y="22"/>
                  </a:lnTo>
                  <a:lnTo>
                    <a:pt x="8" y="14"/>
                  </a:lnTo>
                  <a:lnTo>
                    <a:pt x="2" y="10"/>
                  </a:lnTo>
                  <a:lnTo>
                    <a:pt x="0" y="6"/>
                  </a:lnTo>
                  <a:lnTo>
                    <a:pt x="0" y="4"/>
                  </a:lnTo>
                  <a:lnTo>
                    <a:pt x="2" y="2"/>
                  </a:lnTo>
                  <a:lnTo>
                    <a:pt x="6" y="0"/>
                  </a:lnTo>
                  <a:lnTo>
                    <a:pt x="8" y="0"/>
                  </a:lnTo>
                  <a:lnTo>
                    <a:pt x="10" y="0"/>
                  </a:lnTo>
                  <a:lnTo>
                    <a:pt x="14" y="4"/>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44" name="Freeform 845">
              <a:extLst>
                <a:ext uri="{FF2B5EF4-FFF2-40B4-BE49-F238E27FC236}">
                  <a16:creationId xmlns:a16="http://schemas.microsoft.com/office/drawing/2014/main" id="{F77A8BB4-1A89-4B27-81F3-995A9B81A027}"/>
                </a:ext>
              </a:extLst>
            </p:cNvPr>
            <p:cNvSpPr>
              <a:spLocks/>
            </p:cNvSpPr>
            <p:nvPr/>
          </p:nvSpPr>
          <p:spPr bwMode="gray">
            <a:xfrm>
              <a:off x="3266209" y="1088024"/>
              <a:ext cx="26264" cy="83602"/>
            </a:xfrm>
            <a:custGeom>
              <a:avLst/>
              <a:gdLst>
                <a:gd name="T0" fmla="*/ 2147483647 w 24"/>
                <a:gd name="T1" fmla="*/ 0 h 68"/>
                <a:gd name="T2" fmla="*/ 2147483647 w 24"/>
                <a:gd name="T3" fmla="*/ 0 h 68"/>
                <a:gd name="T4" fmla="*/ 2147483647 w 24"/>
                <a:gd name="T5" fmla="*/ 2147483647 h 68"/>
                <a:gd name="T6" fmla="*/ 2147483647 w 24"/>
                <a:gd name="T7" fmla="*/ 2147483647 h 68"/>
                <a:gd name="T8" fmla="*/ 2147483647 w 24"/>
                <a:gd name="T9" fmla="*/ 2147483647 h 68"/>
                <a:gd name="T10" fmla="*/ 2147483647 w 24"/>
                <a:gd name="T11" fmla="*/ 2147483647 h 68"/>
                <a:gd name="T12" fmla="*/ 2147483647 w 24"/>
                <a:gd name="T13" fmla="*/ 2147483647 h 68"/>
                <a:gd name="T14" fmla="*/ 2147483647 w 24"/>
                <a:gd name="T15" fmla="*/ 2147483647 h 68"/>
                <a:gd name="T16" fmla="*/ 2147483647 w 24"/>
                <a:gd name="T17" fmla="*/ 2147483647 h 68"/>
                <a:gd name="T18" fmla="*/ 2147483647 w 24"/>
                <a:gd name="T19" fmla="*/ 2147483647 h 68"/>
                <a:gd name="T20" fmla="*/ 0 w 24"/>
                <a:gd name="T21" fmla="*/ 2147483647 h 68"/>
                <a:gd name="T22" fmla="*/ 2147483647 w 24"/>
                <a:gd name="T23" fmla="*/ 2147483647 h 68"/>
                <a:gd name="T24" fmla="*/ 2147483647 w 24"/>
                <a:gd name="T25" fmla="*/ 2147483647 h 68"/>
                <a:gd name="T26" fmla="*/ 2147483647 w 24"/>
                <a:gd name="T27" fmla="*/ 2147483647 h 68"/>
                <a:gd name="T28" fmla="*/ 2147483647 w 24"/>
                <a:gd name="T29" fmla="*/ 0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68"/>
                <a:gd name="T47" fmla="*/ 24 w 24"/>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68">
                  <a:moveTo>
                    <a:pt x="16" y="0"/>
                  </a:moveTo>
                  <a:lnTo>
                    <a:pt x="22" y="0"/>
                  </a:lnTo>
                  <a:lnTo>
                    <a:pt x="22" y="10"/>
                  </a:lnTo>
                  <a:lnTo>
                    <a:pt x="18" y="10"/>
                  </a:lnTo>
                  <a:lnTo>
                    <a:pt x="14" y="30"/>
                  </a:lnTo>
                  <a:lnTo>
                    <a:pt x="24" y="30"/>
                  </a:lnTo>
                  <a:lnTo>
                    <a:pt x="18" y="68"/>
                  </a:lnTo>
                  <a:lnTo>
                    <a:pt x="14" y="56"/>
                  </a:lnTo>
                  <a:lnTo>
                    <a:pt x="6" y="44"/>
                  </a:lnTo>
                  <a:lnTo>
                    <a:pt x="2" y="38"/>
                  </a:lnTo>
                  <a:lnTo>
                    <a:pt x="0" y="32"/>
                  </a:lnTo>
                  <a:lnTo>
                    <a:pt x="2" y="28"/>
                  </a:lnTo>
                  <a:lnTo>
                    <a:pt x="6" y="22"/>
                  </a:lnTo>
                  <a:lnTo>
                    <a:pt x="12" y="14"/>
                  </a:lnTo>
                  <a:lnTo>
                    <a:pt x="16" y="0"/>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445" name="Freeform 846">
              <a:extLst>
                <a:ext uri="{FF2B5EF4-FFF2-40B4-BE49-F238E27FC236}">
                  <a16:creationId xmlns:a16="http://schemas.microsoft.com/office/drawing/2014/main" id="{1E669841-DB18-4AEA-B483-3273AF6125ED}"/>
                </a:ext>
              </a:extLst>
            </p:cNvPr>
            <p:cNvSpPr>
              <a:spLocks/>
            </p:cNvSpPr>
            <p:nvPr/>
          </p:nvSpPr>
          <p:spPr bwMode="gray">
            <a:xfrm>
              <a:off x="3589727" y="1252840"/>
              <a:ext cx="20294" cy="32246"/>
            </a:xfrm>
            <a:custGeom>
              <a:avLst/>
              <a:gdLst>
                <a:gd name="T0" fmla="*/ 0 w 18"/>
                <a:gd name="T1" fmla="*/ 2147483647 h 26"/>
                <a:gd name="T2" fmla="*/ 2147483647 w 18"/>
                <a:gd name="T3" fmla="*/ 2147483647 h 26"/>
                <a:gd name="T4" fmla="*/ 2147483647 w 18"/>
                <a:gd name="T5" fmla="*/ 2147483647 h 26"/>
                <a:gd name="T6" fmla="*/ 2147483647 w 18"/>
                <a:gd name="T7" fmla="*/ 0 h 26"/>
                <a:gd name="T8" fmla="*/ 2147483647 w 18"/>
                <a:gd name="T9" fmla="*/ 0 h 26"/>
                <a:gd name="T10" fmla="*/ 2147483647 w 18"/>
                <a:gd name="T11" fmla="*/ 2147483647 h 26"/>
                <a:gd name="T12" fmla="*/ 2147483647 w 18"/>
                <a:gd name="T13" fmla="*/ 2147483647 h 26"/>
                <a:gd name="T14" fmla="*/ 2147483647 w 18"/>
                <a:gd name="T15" fmla="*/ 2147483647 h 26"/>
                <a:gd name="T16" fmla="*/ 2147483647 w 18"/>
                <a:gd name="T17" fmla="*/ 2147483647 h 26"/>
                <a:gd name="T18" fmla="*/ 2147483647 w 18"/>
                <a:gd name="T19" fmla="*/ 2147483647 h 26"/>
                <a:gd name="T20" fmla="*/ 2147483647 w 18"/>
                <a:gd name="T21" fmla="*/ 2147483647 h 26"/>
                <a:gd name="T22" fmla="*/ 2147483647 w 18"/>
                <a:gd name="T23" fmla="*/ 2147483647 h 26"/>
                <a:gd name="T24" fmla="*/ 0 w 18"/>
                <a:gd name="T25" fmla="*/ 2147483647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6"/>
                <a:gd name="T41" fmla="*/ 18 w 18"/>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6">
                  <a:moveTo>
                    <a:pt x="0" y="12"/>
                  </a:moveTo>
                  <a:lnTo>
                    <a:pt x="2" y="10"/>
                  </a:lnTo>
                  <a:lnTo>
                    <a:pt x="4" y="8"/>
                  </a:lnTo>
                  <a:lnTo>
                    <a:pt x="2" y="0"/>
                  </a:lnTo>
                  <a:lnTo>
                    <a:pt x="12" y="0"/>
                  </a:lnTo>
                  <a:lnTo>
                    <a:pt x="14" y="6"/>
                  </a:lnTo>
                  <a:lnTo>
                    <a:pt x="16" y="10"/>
                  </a:lnTo>
                  <a:lnTo>
                    <a:pt x="18" y="12"/>
                  </a:lnTo>
                  <a:lnTo>
                    <a:pt x="16" y="16"/>
                  </a:lnTo>
                  <a:lnTo>
                    <a:pt x="12" y="20"/>
                  </a:lnTo>
                  <a:lnTo>
                    <a:pt x="6" y="26"/>
                  </a:lnTo>
                  <a:lnTo>
                    <a:pt x="4" y="20"/>
                  </a:lnTo>
                  <a:lnTo>
                    <a:pt x="0" y="12"/>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46" name="Freeform 847">
              <a:extLst>
                <a:ext uri="{FF2B5EF4-FFF2-40B4-BE49-F238E27FC236}">
                  <a16:creationId xmlns:a16="http://schemas.microsoft.com/office/drawing/2014/main" id="{AD28DD3D-18D7-46A2-9701-EE87801AA532}"/>
                </a:ext>
              </a:extLst>
            </p:cNvPr>
            <p:cNvSpPr>
              <a:spLocks/>
            </p:cNvSpPr>
            <p:nvPr/>
          </p:nvSpPr>
          <p:spPr bwMode="gray">
            <a:xfrm>
              <a:off x="3682843" y="1245674"/>
              <a:ext cx="15519" cy="21498"/>
            </a:xfrm>
            <a:custGeom>
              <a:avLst/>
              <a:gdLst>
                <a:gd name="T0" fmla="*/ 2147483647 w 14"/>
                <a:gd name="T1" fmla="*/ 2147483647 h 18"/>
                <a:gd name="T2" fmla="*/ 2147483647 w 14"/>
                <a:gd name="T3" fmla="*/ 0 h 18"/>
                <a:gd name="T4" fmla="*/ 2147483647 w 14"/>
                <a:gd name="T5" fmla="*/ 2147483647 h 18"/>
                <a:gd name="T6" fmla="*/ 2147483647 w 14"/>
                <a:gd name="T7" fmla="*/ 2147483647 h 18"/>
                <a:gd name="T8" fmla="*/ 2147483647 w 14"/>
                <a:gd name="T9" fmla="*/ 2147483647 h 18"/>
                <a:gd name="T10" fmla="*/ 2147483647 w 14"/>
                <a:gd name="T11" fmla="*/ 2147483647 h 18"/>
                <a:gd name="T12" fmla="*/ 2147483647 w 14"/>
                <a:gd name="T13" fmla="*/ 2147483647 h 18"/>
                <a:gd name="T14" fmla="*/ 0 w 14"/>
                <a:gd name="T15" fmla="*/ 2147483647 h 18"/>
                <a:gd name="T16" fmla="*/ 2147483647 w 14"/>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8"/>
                <a:gd name="T29" fmla="*/ 14 w 1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8">
                  <a:moveTo>
                    <a:pt x="2" y="8"/>
                  </a:moveTo>
                  <a:lnTo>
                    <a:pt x="8" y="0"/>
                  </a:lnTo>
                  <a:lnTo>
                    <a:pt x="12" y="6"/>
                  </a:lnTo>
                  <a:lnTo>
                    <a:pt x="14" y="14"/>
                  </a:lnTo>
                  <a:lnTo>
                    <a:pt x="8" y="18"/>
                  </a:lnTo>
                  <a:lnTo>
                    <a:pt x="6" y="16"/>
                  </a:lnTo>
                  <a:lnTo>
                    <a:pt x="4" y="12"/>
                  </a:lnTo>
                  <a:lnTo>
                    <a:pt x="0" y="6"/>
                  </a:lnTo>
                  <a:lnTo>
                    <a:pt x="2" y="8"/>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47" name="Freeform 848">
              <a:extLst>
                <a:ext uri="{FF2B5EF4-FFF2-40B4-BE49-F238E27FC236}">
                  <a16:creationId xmlns:a16="http://schemas.microsoft.com/office/drawing/2014/main" id="{B2164A8A-96CF-4BE6-914D-B8297EB7DCA2}"/>
                </a:ext>
              </a:extLst>
            </p:cNvPr>
            <p:cNvSpPr>
              <a:spLocks/>
            </p:cNvSpPr>
            <p:nvPr/>
          </p:nvSpPr>
          <p:spPr bwMode="gray">
            <a:xfrm>
              <a:off x="2658571" y="859909"/>
              <a:ext cx="17907" cy="10749"/>
            </a:xfrm>
            <a:custGeom>
              <a:avLst/>
              <a:gdLst>
                <a:gd name="T0" fmla="*/ 2147483647 w 16"/>
                <a:gd name="T1" fmla="*/ 2147483647 h 8"/>
                <a:gd name="T2" fmla="*/ 2147483647 w 16"/>
                <a:gd name="T3" fmla="*/ 2147483647 h 8"/>
                <a:gd name="T4" fmla="*/ 2147483647 w 16"/>
                <a:gd name="T5" fmla="*/ 2147483647 h 8"/>
                <a:gd name="T6" fmla="*/ 2147483647 w 16"/>
                <a:gd name="T7" fmla="*/ 2147483647 h 8"/>
                <a:gd name="T8" fmla="*/ 0 w 16"/>
                <a:gd name="T9" fmla="*/ 2147483647 h 8"/>
                <a:gd name="T10" fmla="*/ 0 w 16"/>
                <a:gd name="T11" fmla="*/ 2147483647 h 8"/>
                <a:gd name="T12" fmla="*/ 2147483647 w 16"/>
                <a:gd name="T13" fmla="*/ 0 h 8"/>
                <a:gd name="T14" fmla="*/ 2147483647 w 16"/>
                <a:gd name="T15" fmla="*/ 0 h 8"/>
                <a:gd name="T16" fmla="*/ 2147483647 w 16"/>
                <a:gd name="T17" fmla="*/ 0 h 8"/>
                <a:gd name="T18" fmla="*/ 2147483647 w 16"/>
                <a:gd name="T19" fmla="*/ 2147483647 h 8"/>
                <a:gd name="T20" fmla="*/ 2147483647 w 16"/>
                <a:gd name="T21" fmla="*/ 2147483647 h 8"/>
                <a:gd name="T22" fmla="*/ 2147483647 w 16"/>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8"/>
                <a:gd name="T38" fmla="*/ 16 w 1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8">
                  <a:moveTo>
                    <a:pt x="14" y="4"/>
                  </a:moveTo>
                  <a:lnTo>
                    <a:pt x="12" y="6"/>
                  </a:lnTo>
                  <a:lnTo>
                    <a:pt x="6" y="8"/>
                  </a:lnTo>
                  <a:lnTo>
                    <a:pt x="2" y="8"/>
                  </a:lnTo>
                  <a:lnTo>
                    <a:pt x="0" y="6"/>
                  </a:lnTo>
                  <a:lnTo>
                    <a:pt x="0" y="4"/>
                  </a:lnTo>
                  <a:lnTo>
                    <a:pt x="2" y="0"/>
                  </a:lnTo>
                  <a:lnTo>
                    <a:pt x="6" y="0"/>
                  </a:lnTo>
                  <a:lnTo>
                    <a:pt x="8" y="0"/>
                  </a:lnTo>
                  <a:lnTo>
                    <a:pt x="10" y="2"/>
                  </a:lnTo>
                  <a:lnTo>
                    <a:pt x="16" y="6"/>
                  </a:lnTo>
                  <a:lnTo>
                    <a:pt x="14" y="4"/>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48" name="Freeform 849">
              <a:extLst>
                <a:ext uri="{FF2B5EF4-FFF2-40B4-BE49-F238E27FC236}">
                  <a16:creationId xmlns:a16="http://schemas.microsoft.com/office/drawing/2014/main" id="{6091AB64-B215-415C-95E6-7A233048FC47}"/>
                </a:ext>
              </a:extLst>
            </p:cNvPr>
            <p:cNvSpPr>
              <a:spLocks/>
            </p:cNvSpPr>
            <p:nvPr/>
          </p:nvSpPr>
          <p:spPr bwMode="gray">
            <a:xfrm>
              <a:off x="2731392" y="681956"/>
              <a:ext cx="16713" cy="19109"/>
            </a:xfrm>
            <a:custGeom>
              <a:avLst/>
              <a:gdLst>
                <a:gd name="T0" fmla="*/ 2147483647 w 14"/>
                <a:gd name="T1" fmla="*/ 0 h 16"/>
                <a:gd name="T2" fmla="*/ 2147483647 w 14"/>
                <a:gd name="T3" fmla="*/ 2147483647 h 16"/>
                <a:gd name="T4" fmla="*/ 2147483647 w 14"/>
                <a:gd name="T5" fmla="*/ 2147483647 h 16"/>
                <a:gd name="T6" fmla="*/ 2147483647 w 14"/>
                <a:gd name="T7" fmla="*/ 2147483647 h 16"/>
                <a:gd name="T8" fmla="*/ 0 w 14"/>
                <a:gd name="T9" fmla="*/ 2147483647 h 16"/>
                <a:gd name="T10" fmla="*/ 2147483647 w 14"/>
                <a:gd name="T11" fmla="*/ 2147483647 h 16"/>
                <a:gd name="T12" fmla="*/ 2147483647 w 14"/>
                <a:gd name="T13" fmla="*/ 2147483647 h 16"/>
                <a:gd name="T14" fmla="*/ 2147483647 w 14"/>
                <a:gd name="T15" fmla="*/ 2147483647 h 16"/>
                <a:gd name="T16" fmla="*/ 2147483647 w 14"/>
                <a:gd name="T17" fmla="*/ 2147483647 h 16"/>
                <a:gd name="T18" fmla="*/ 2147483647 w 14"/>
                <a:gd name="T19" fmla="*/ 2147483647 h 16"/>
                <a:gd name="T20" fmla="*/ 2147483647 w 14"/>
                <a:gd name="T21" fmla="*/ 2147483647 h 16"/>
                <a:gd name="T22" fmla="*/ 2147483647 w 14"/>
                <a:gd name="T23" fmla="*/ 2147483647 h 16"/>
                <a:gd name="T24" fmla="*/ 2147483647 w 14"/>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6"/>
                <a:gd name="T41" fmla="*/ 14 w 1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6">
                  <a:moveTo>
                    <a:pt x="8" y="0"/>
                  </a:moveTo>
                  <a:lnTo>
                    <a:pt x="6" y="2"/>
                  </a:lnTo>
                  <a:lnTo>
                    <a:pt x="4" y="4"/>
                  </a:lnTo>
                  <a:lnTo>
                    <a:pt x="2" y="6"/>
                  </a:lnTo>
                  <a:lnTo>
                    <a:pt x="0" y="8"/>
                  </a:lnTo>
                  <a:lnTo>
                    <a:pt x="2" y="12"/>
                  </a:lnTo>
                  <a:lnTo>
                    <a:pt x="2" y="14"/>
                  </a:lnTo>
                  <a:lnTo>
                    <a:pt x="8" y="14"/>
                  </a:lnTo>
                  <a:lnTo>
                    <a:pt x="14" y="16"/>
                  </a:lnTo>
                  <a:lnTo>
                    <a:pt x="12" y="16"/>
                  </a:lnTo>
                  <a:lnTo>
                    <a:pt x="12" y="12"/>
                  </a:lnTo>
                  <a:lnTo>
                    <a:pt x="12" y="8"/>
                  </a:lnTo>
                  <a:lnTo>
                    <a:pt x="8" y="0"/>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49" name="Freeform 850">
              <a:extLst>
                <a:ext uri="{FF2B5EF4-FFF2-40B4-BE49-F238E27FC236}">
                  <a16:creationId xmlns:a16="http://schemas.microsoft.com/office/drawing/2014/main" id="{6D0F9A4A-C178-4FB0-94BF-84F3C327B26D}"/>
                </a:ext>
              </a:extLst>
            </p:cNvPr>
            <p:cNvSpPr>
              <a:spLocks/>
            </p:cNvSpPr>
            <p:nvPr/>
          </p:nvSpPr>
          <p:spPr bwMode="gray">
            <a:xfrm>
              <a:off x="1469556" y="1627856"/>
              <a:ext cx="15519" cy="16721"/>
            </a:xfrm>
            <a:custGeom>
              <a:avLst/>
              <a:gdLst>
                <a:gd name="T0" fmla="*/ 2147483647 w 14"/>
                <a:gd name="T1" fmla="*/ 2147483647 h 14"/>
                <a:gd name="T2" fmla="*/ 2147483647 w 14"/>
                <a:gd name="T3" fmla="*/ 2147483647 h 14"/>
                <a:gd name="T4" fmla="*/ 2147483647 w 14"/>
                <a:gd name="T5" fmla="*/ 2147483647 h 14"/>
                <a:gd name="T6" fmla="*/ 2147483647 w 14"/>
                <a:gd name="T7" fmla="*/ 2147483647 h 14"/>
                <a:gd name="T8" fmla="*/ 2147483647 w 14"/>
                <a:gd name="T9" fmla="*/ 2147483647 h 14"/>
                <a:gd name="T10" fmla="*/ 2147483647 w 14"/>
                <a:gd name="T11" fmla="*/ 0 h 14"/>
                <a:gd name="T12" fmla="*/ 0 w 14"/>
                <a:gd name="T13" fmla="*/ 2147483647 h 14"/>
                <a:gd name="T14" fmla="*/ 2147483647 w 1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4"/>
                <a:gd name="T26" fmla="*/ 14 w 1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4">
                  <a:moveTo>
                    <a:pt x="10" y="14"/>
                  </a:moveTo>
                  <a:lnTo>
                    <a:pt x="12" y="10"/>
                  </a:lnTo>
                  <a:lnTo>
                    <a:pt x="14" y="8"/>
                  </a:lnTo>
                  <a:lnTo>
                    <a:pt x="14" y="4"/>
                  </a:lnTo>
                  <a:lnTo>
                    <a:pt x="12" y="2"/>
                  </a:lnTo>
                  <a:lnTo>
                    <a:pt x="8" y="0"/>
                  </a:lnTo>
                  <a:lnTo>
                    <a:pt x="0" y="12"/>
                  </a:lnTo>
                  <a:lnTo>
                    <a:pt x="10" y="14"/>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50" name="Freeform 851">
              <a:extLst>
                <a:ext uri="{FF2B5EF4-FFF2-40B4-BE49-F238E27FC236}">
                  <a16:creationId xmlns:a16="http://schemas.microsoft.com/office/drawing/2014/main" id="{9EB8DFCE-BC9E-40A6-BFCF-343EECF7B02C}"/>
                </a:ext>
              </a:extLst>
            </p:cNvPr>
            <p:cNvSpPr>
              <a:spLocks/>
            </p:cNvSpPr>
            <p:nvPr/>
          </p:nvSpPr>
          <p:spPr bwMode="gray">
            <a:xfrm>
              <a:off x="1189015" y="1289863"/>
              <a:ext cx="10744" cy="16721"/>
            </a:xfrm>
            <a:custGeom>
              <a:avLst/>
              <a:gdLst>
                <a:gd name="T0" fmla="*/ 2147483647 w 10"/>
                <a:gd name="T1" fmla="*/ 2147483647 h 14"/>
                <a:gd name="T2" fmla="*/ 2147483647 w 10"/>
                <a:gd name="T3" fmla="*/ 2147483647 h 14"/>
                <a:gd name="T4" fmla="*/ 2147483647 w 10"/>
                <a:gd name="T5" fmla="*/ 2147483647 h 14"/>
                <a:gd name="T6" fmla="*/ 2147483647 w 10"/>
                <a:gd name="T7" fmla="*/ 2147483647 h 14"/>
                <a:gd name="T8" fmla="*/ 0 w 10"/>
                <a:gd name="T9" fmla="*/ 2147483647 h 14"/>
                <a:gd name="T10" fmla="*/ 2147483647 w 10"/>
                <a:gd name="T11" fmla="*/ 2147483647 h 14"/>
                <a:gd name="T12" fmla="*/ 2147483647 w 10"/>
                <a:gd name="T13" fmla="*/ 0 h 14"/>
                <a:gd name="T14" fmla="*/ 2147483647 w 10"/>
                <a:gd name="T15" fmla="*/ 2147483647 h 14"/>
                <a:gd name="T16" fmla="*/ 2147483647 w 10"/>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4"/>
                <a:gd name="T29" fmla="*/ 10 w 1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4">
                  <a:moveTo>
                    <a:pt x="10" y="8"/>
                  </a:moveTo>
                  <a:lnTo>
                    <a:pt x="8" y="12"/>
                  </a:lnTo>
                  <a:lnTo>
                    <a:pt x="4" y="14"/>
                  </a:lnTo>
                  <a:lnTo>
                    <a:pt x="2" y="12"/>
                  </a:lnTo>
                  <a:lnTo>
                    <a:pt x="0" y="8"/>
                  </a:lnTo>
                  <a:lnTo>
                    <a:pt x="2" y="4"/>
                  </a:lnTo>
                  <a:lnTo>
                    <a:pt x="4" y="0"/>
                  </a:lnTo>
                  <a:lnTo>
                    <a:pt x="8" y="2"/>
                  </a:lnTo>
                  <a:lnTo>
                    <a:pt x="10" y="8"/>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51" name="Freeform 852">
              <a:extLst>
                <a:ext uri="{FF2B5EF4-FFF2-40B4-BE49-F238E27FC236}">
                  <a16:creationId xmlns:a16="http://schemas.microsoft.com/office/drawing/2014/main" id="{76847421-10D0-4CA9-AD85-F8BDCB852550}"/>
                </a:ext>
              </a:extLst>
            </p:cNvPr>
            <p:cNvSpPr>
              <a:spLocks/>
            </p:cNvSpPr>
            <p:nvPr/>
          </p:nvSpPr>
          <p:spPr bwMode="gray">
            <a:xfrm>
              <a:off x="4702339" y="1397352"/>
              <a:ext cx="41783" cy="46579"/>
            </a:xfrm>
            <a:custGeom>
              <a:avLst/>
              <a:gdLst>
                <a:gd name="T0" fmla="*/ 2147483647 w 38"/>
                <a:gd name="T1" fmla="*/ 2147483647 h 38"/>
                <a:gd name="T2" fmla="*/ 2147483647 w 38"/>
                <a:gd name="T3" fmla="*/ 2147483647 h 38"/>
                <a:gd name="T4" fmla="*/ 2147483647 w 38"/>
                <a:gd name="T5" fmla="*/ 2147483647 h 38"/>
                <a:gd name="T6" fmla="*/ 2147483647 w 38"/>
                <a:gd name="T7" fmla="*/ 2147483647 h 38"/>
                <a:gd name="T8" fmla="*/ 0 w 38"/>
                <a:gd name="T9" fmla="*/ 2147483647 h 38"/>
                <a:gd name="T10" fmla="*/ 2147483647 w 38"/>
                <a:gd name="T11" fmla="*/ 2147483647 h 38"/>
                <a:gd name="T12" fmla="*/ 2147483647 w 38"/>
                <a:gd name="T13" fmla="*/ 2147483647 h 38"/>
                <a:gd name="T14" fmla="*/ 2147483647 w 38"/>
                <a:gd name="T15" fmla="*/ 2147483647 h 38"/>
                <a:gd name="T16" fmla="*/ 2147483647 w 38"/>
                <a:gd name="T17" fmla="*/ 2147483647 h 38"/>
                <a:gd name="T18" fmla="*/ 2147483647 w 38"/>
                <a:gd name="T19" fmla="*/ 0 h 38"/>
                <a:gd name="T20" fmla="*/ 2147483647 w 38"/>
                <a:gd name="T21" fmla="*/ 2147483647 h 38"/>
                <a:gd name="T22" fmla="*/ 2147483647 w 38"/>
                <a:gd name="T23" fmla="*/ 2147483647 h 38"/>
                <a:gd name="T24" fmla="*/ 2147483647 w 38"/>
                <a:gd name="T25" fmla="*/ 2147483647 h 38"/>
                <a:gd name="T26" fmla="*/ 2147483647 w 38"/>
                <a:gd name="T27" fmla="*/ 2147483647 h 38"/>
                <a:gd name="T28" fmla="*/ 2147483647 w 38"/>
                <a:gd name="T29" fmla="*/ 2147483647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38"/>
                <a:gd name="T47" fmla="*/ 38 w 38"/>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38">
                  <a:moveTo>
                    <a:pt x="20" y="38"/>
                  </a:moveTo>
                  <a:lnTo>
                    <a:pt x="14" y="36"/>
                  </a:lnTo>
                  <a:lnTo>
                    <a:pt x="6" y="32"/>
                  </a:lnTo>
                  <a:lnTo>
                    <a:pt x="2" y="26"/>
                  </a:lnTo>
                  <a:lnTo>
                    <a:pt x="0" y="20"/>
                  </a:lnTo>
                  <a:lnTo>
                    <a:pt x="2" y="16"/>
                  </a:lnTo>
                  <a:lnTo>
                    <a:pt x="4" y="12"/>
                  </a:lnTo>
                  <a:lnTo>
                    <a:pt x="14" y="6"/>
                  </a:lnTo>
                  <a:lnTo>
                    <a:pt x="28" y="2"/>
                  </a:lnTo>
                  <a:lnTo>
                    <a:pt x="38" y="0"/>
                  </a:lnTo>
                  <a:lnTo>
                    <a:pt x="36" y="10"/>
                  </a:lnTo>
                  <a:lnTo>
                    <a:pt x="32" y="22"/>
                  </a:lnTo>
                  <a:lnTo>
                    <a:pt x="26" y="34"/>
                  </a:lnTo>
                  <a:lnTo>
                    <a:pt x="24" y="36"/>
                  </a:lnTo>
                  <a:lnTo>
                    <a:pt x="20" y="38"/>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52" name="Freeform 853">
              <a:extLst>
                <a:ext uri="{FF2B5EF4-FFF2-40B4-BE49-F238E27FC236}">
                  <a16:creationId xmlns:a16="http://schemas.microsoft.com/office/drawing/2014/main" id="{13F47D27-5AF1-4C99-AFC2-E1F3F65EC6BF}"/>
                </a:ext>
              </a:extLst>
            </p:cNvPr>
            <p:cNvSpPr>
              <a:spLocks/>
            </p:cNvSpPr>
            <p:nvPr/>
          </p:nvSpPr>
          <p:spPr bwMode="gray">
            <a:xfrm>
              <a:off x="5005562" y="2084086"/>
              <a:ext cx="76403" cy="48966"/>
            </a:xfrm>
            <a:custGeom>
              <a:avLst/>
              <a:gdLst>
                <a:gd name="T0" fmla="*/ 2147483647 w 68"/>
                <a:gd name="T1" fmla="*/ 0 h 40"/>
                <a:gd name="T2" fmla="*/ 2147483647 w 68"/>
                <a:gd name="T3" fmla="*/ 2147483647 h 40"/>
                <a:gd name="T4" fmla="*/ 2147483647 w 68"/>
                <a:gd name="T5" fmla="*/ 2147483647 h 40"/>
                <a:gd name="T6" fmla="*/ 2147483647 w 68"/>
                <a:gd name="T7" fmla="*/ 2147483647 h 40"/>
                <a:gd name="T8" fmla="*/ 2147483647 w 68"/>
                <a:gd name="T9" fmla="*/ 2147483647 h 40"/>
                <a:gd name="T10" fmla="*/ 2147483647 w 68"/>
                <a:gd name="T11" fmla="*/ 2147483647 h 40"/>
                <a:gd name="T12" fmla="*/ 2147483647 w 68"/>
                <a:gd name="T13" fmla="*/ 2147483647 h 40"/>
                <a:gd name="T14" fmla="*/ 2147483647 w 68"/>
                <a:gd name="T15" fmla="*/ 2147483647 h 40"/>
                <a:gd name="T16" fmla="*/ 2147483647 w 68"/>
                <a:gd name="T17" fmla="*/ 2147483647 h 40"/>
                <a:gd name="T18" fmla="*/ 0 w 68"/>
                <a:gd name="T19" fmla="*/ 2147483647 h 40"/>
                <a:gd name="T20" fmla="*/ 0 w 68"/>
                <a:gd name="T21" fmla="*/ 2147483647 h 40"/>
                <a:gd name="T22" fmla="*/ 0 w 68"/>
                <a:gd name="T23" fmla="*/ 2147483647 h 40"/>
                <a:gd name="T24" fmla="*/ 2147483647 w 68"/>
                <a:gd name="T25" fmla="*/ 2147483647 h 40"/>
                <a:gd name="T26" fmla="*/ 2147483647 w 68"/>
                <a:gd name="T27" fmla="*/ 2147483647 h 40"/>
                <a:gd name="T28" fmla="*/ 2147483647 w 68"/>
                <a:gd name="T29" fmla="*/ 2147483647 h 40"/>
                <a:gd name="T30" fmla="*/ 2147483647 w 68"/>
                <a:gd name="T31" fmla="*/ 2147483647 h 40"/>
                <a:gd name="T32" fmla="*/ 2147483647 w 68"/>
                <a:gd name="T33" fmla="*/ 2147483647 h 40"/>
                <a:gd name="T34" fmla="*/ 2147483647 w 68"/>
                <a:gd name="T35" fmla="*/ 2147483647 h 40"/>
                <a:gd name="T36" fmla="*/ 2147483647 w 68"/>
                <a:gd name="T37" fmla="*/ 2147483647 h 40"/>
                <a:gd name="T38" fmla="*/ 2147483647 w 68"/>
                <a:gd name="T39" fmla="*/ 2147483647 h 40"/>
                <a:gd name="T40" fmla="*/ 2147483647 w 68"/>
                <a:gd name="T41" fmla="*/ 0 h 40"/>
                <a:gd name="T42" fmla="*/ 2147483647 w 68"/>
                <a:gd name="T43" fmla="*/ 0 h 40"/>
                <a:gd name="T44" fmla="*/ 2147483647 w 68"/>
                <a:gd name="T45" fmla="*/ 2147483647 h 40"/>
                <a:gd name="T46" fmla="*/ 2147483647 w 68"/>
                <a:gd name="T47" fmla="*/ 0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
                <a:gd name="T73" fmla="*/ 0 h 40"/>
                <a:gd name="T74" fmla="*/ 68 w 68"/>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 h="40">
                  <a:moveTo>
                    <a:pt x="68" y="0"/>
                  </a:moveTo>
                  <a:lnTo>
                    <a:pt x="54" y="10"/>
                  </a:lnTo>
                  <a:lnTo>
                    <a:pt x="38" y="16"/>
                  </a:lnTo>
                  <a:lnTo>
                    <a:pt x="34" y="18"/>
                  </a:lnTo>
                  <a:lnTo>
                    <a:pt x="30" y="22"/>
                  </a:lnTo>
                  <a:lnTo>
                    <a:pt x="22" y="30"/>
                  </a:lnTo>
                  <a:lnTo>
                    <a:pt x="14" y="38"/>
                  </a:lnTo>
                  <a:lnTo>
                    <a:pt x="8" y="40"/>
                  </a:lnTo>
                  <a:lnTo>
                    <a:pt x="2" y="40"/>
                  </a:lnTo>
                  <a:lnTo>
                    <a:pt x="0" y="40"/>
                  </a:lnTo>
                  <a:lnTo>
                    <a:pt x="0" y="36"/>
                  </a:lnTo>
                  <a:lnTo>
                    <a:pt x="0" y="32"/>
                  </a:lnTo>
                  <a:lnTo>
                    <a:pt x="2" y="28"/>
                  </a:lnTo>
                  <a:lnTo>
                    <a:pt x="10" y="22"/>
                  </a:lnTo>
                  <a:lnTo>
                    <a:pt x="26" y="14"/>
                  </a:lnTo>
                  <a:lnTo>
                    <a:pt x="30" y="12"/>
                  </a:lnTo>
                  <a:lnTo>
                    <a:pt x="32" y="8"/>
                  </a:lnTo>
                  <a:lnTo>
                    <a:pt x="34" y="6"/>
                  </a:lnTo>
                  <a:lnTo>
                    <a:pt x="38" y="4"/>
                  </a:lnTo>
                  <a:lnTo>
                    <a:pt x="48" y="2"/>
                  </a:lnTo>
                  <a:lnTo>
                    <a:pt x="56" y="0"/>
                  </a:lnTo>
                  <a:lnTo>
                    <a:pt x="68" y="0"/>
                  </a:lnTo>
                  <a:lnTo>
                    <a:pt x="68" y="2"/>
                  </a:lnTo>
                  <a:lnTo>
                    <a:pt x="68" y="0"/>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53" name="Freeform 854">
              <a:extLst>
                <a:ext uri="{FF2B5EF4-FFF2-40B4-BE49-F238E27FC236}">
                  <a16:creationId xmlns:a16="http://schemas.microsoft.com/office/drawing/2014/main" id="{7FCFAA07-7D48-4F8A-A26A-00CBB059803C}"/>
                </a:ext>
              </a:extLst>
            </p:cNvPr>
            <p:cNvSpPr>
              <a:spLocks/>
            </p:cNvSpPr>
            <p:nvPr/>
          </p:nvSpPr>
          <p:spPr bwMode="gray">
            <a:xfrm>
              <a:off x="4925578" y="2105583"/>
              <a:ext cx="28651" cy="20303"/>
            </a:xfrm>
            <a:custGeom>
              <a:avLst/>
              <a:gdLst>
                <a:gd name="T0" fmla="*/ 2147483647 w 26"/>
                <a:gd name="T1" fmla="*/ 2147483647 h 16"/>
                <a:gd name="T2" fmla="*/ 2147483647 w 26"/>
                <a:gd name="T3" fmla="*/ 2147483647 h 16"/>
                <a:gd name="T4" fmla="*/ 0 w 26"/>
                <a:gd name="T5" fmla="*/ 2147483647 h 16"/>
                <a:gd name="T6" fmla="*/ 2147483647 w 26"/>
                <a:gd name="T7" fmla="*/ 0 h 16"/>
                <a:gd name="T8" fmla="*/ 2147483647 w 26"/>
                <a:gd name="T9" fmla="*/ 0 h 16"/>
                <a:gd name="T10" fmla="*/ 2147483647 w 26"/>
                <a:gd name="T11" fmla="*/ 0 h 16"/>
                <a:gd name="T12" fmla="*/ 2147483647 w 26"/>
                <a:gd name="T13" fmla="*/ 2147483647 h 16"/>
                <a:gd name="T14" fmla="*/ 2147483647 w 26"/>
                <a:gd name="T15" fmla="*/ 2147483647 h 16"/>
                <a:gd name="T16" fmla="*/ 2147483647 w 26"/>
                <a:gd name="T17" fmla="*/ 2147483647 h 16"/>
                <a:gd name="T18" fmla="*/ 2147483647 w 26"/>
                <a:gd name="T19" fmla="*/ 2147483647 h 16"/>
                <a:gd name="T20" fmla="*/ 2147483647 w 26"/>
                <a:gd name="T21" fmla="*/ 2147483647 h 16"/>
                <a:gd name="T22" fmla="*/ 2147483647 w 26"/>
                <a:gd name="T23" fmla="*/ 2147483647 h 16"/>
                <a:gd name="T24" fmla="*/ 2147483647 w 26"/>
                <a:gd name="T25" fmla="*/ 2147483647 h 16"/>
                <a:gd name="T26" fmla="*/ 2147483647 w 26"/>
                <a:gd name="T27" fmla="*/ 2147483647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16"/>
                <a:gd name="T44" fmla="*/ 26 w 26"/>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16">
                  <a:moveTo>
                    <a:pt x="18" y="14"/>
                  </a:moveTo>
                  <a:lnTo>
                    <a:pt x="8" y="10"/>
                  </a:lnTo>
                  <a:lnTo>
                    <a:pt x="0" y="4"/>
                  </a:lnTo>
                  <a:lnTo>
                    <a:pt x="4" y="0"/>
                  </a:lnTo>
                  <a:lnTo>
                    <a:pt x="10" y="0"/>
                  </a:lnTo>
                  <a:lnTo>
                    <a:pt x="14" y="0"/>
                  </a:lnTo>
                  <a:lnTo>
                    <a:pt x="18" y="2"/>
                  </a:lnTo>
                  <a:lnTo>
                    <a:pt x="20" y="6"/>
                  </a:lnTo>
                  <a:lnTo>
                    <a:pt x="24" y="6"/>
                  </a:lnTo>
                  <a:lnTo>
                    <a:pt x="26" y="12"/>
                  </a:lnTo>
                  <a:lnTo>
                    <a:pt x="24" y="14"/>
                  </a:lnTo>
                  <a:lnTo>
                    <a:pt x="22" y="16"/>
                  </a:lnTo>
                  <a:lnTo>
                    <a:pt x="20" y="16"/>
                  </a:lnTo>
                  <a:lnTo>
                    <a:pt x="18" y="14"/>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54" name="Freeform 855">
              <a:extLst>
                <a:ext uri="{FF2B5EF4-FFF2-40B4-BE49-F238E27FC236}">
                  <a16:creationId xmlns:a16="http://schemas.microsoft.com/office/drawing/2014/main" id="{BC2E3B3C-AF82-4B53-9D42-E5800C21BF39}"/>
                </a:ext>
              </a:extLst>
            </p:cNvPr>
            <p:cNvSpPr>
              <a:spLocks/>
            </p:cNvSpPr>
            <p:nvPr/>
          </p:nvSpPr>
          <p:spPr bwMode="gray">
            <a:xfrm>
              <a:off x="4666526" y="1919270"/>
              <a:ext cx="28651" cy="34635"/>
            </a:xfrm>
            <a:custGeom>
              <a:avLst/>
              <a:gdLst>
                <a:gd name="T0" fmla="*/ 0 w 26"/>
                <a:gd name="T1" fmla="*/ 2147483647 h 28"/>
                <a:gd name="T2" fmla="*/ 2147483647 w 26"/>
                <a:gd name="T3" fmla="*/ 2147483647 h 28"/>
                <a:gd name="T4" fmla="*/ 2147483647 w 26"/>
                <a:gd name="T5" fmla="*/ 2147483647 h 28"/>
                <a:gd name="T6" fmla="*/ 2147483647 w 26"/>
                <a:gd name="T7" fmla="*/ 0 h 28"/>
                <a:gd name="T8" fmla="*/ 2147483647 w 26"/>
                <a:gd name="T9" fmla="*/ 0 h 28"/>
                <a:gd name="T10" fmla="*/ 2147483647 w 26"/>
                <a:gd name="T11" fmla="*/ 0 h 28"/>
                <a:gd name="T12" fmla="*/ 2147483647 w 26"/>
                <a:gd name="T13" fmla="*/ 2147483647 h 28"/>
                <a:gd name="T14" fmla="*/ 2147483647 w 26"/>
                <a:gd name="T15" fmla="*/ 2147483647 h 28"/>
                <a:gd name="T16" fmla="*/ 2147483647 w 26"/>
                <a:gd name="T17" fmla="*/ 2147483647 h 28"/>
                <a:gd name="T18" fmla="*/ 2147483647 w 26"/>
                <a:gd name="T19" fmla="*/ 2147483647 h 28"/>
                <a:gd name="T20" fmla="*/ 2147483647 w 26"/>
                <a:gd name="T21" fmla="*/ 2147483647 h 28"/>
                <a:gd name="T22" fmla="*/ 2147483647 w 26"/>
                <a:gd name="T23" fmla="*/ 2147483647 h 28"/>
                <a:gd name="T24" fmla="*/ 2147483647 w 26"/>
                <a:gd name="T25" fmla="*/ 2147483647 h 28"/>
                <a:gd name="T26" fmla="*/ 2147483647 w 26"/>
                <a:gd name="T27" fmla="*/ 2147483647 h 28"/>
                <a:gd name="T28" fmla="*/ 2147483647 w 26"/>
                <a:gd name="T29" fmla="*/ 2147483647 h 28"/>
                <a:gd name="T30" fmla="*/ 2147483647 w 26"/>
                <a:gd name="T31" fmla="*/ 2147483647 h 28"/>
                <a:gd name="T32" fmla="*/ 2147483647 w 26"/>
                <a:gd name="T33" fmla="*/ 2147483647 h 28"/>
                <a:gd name="T34" fmla="*/ 2147483647 w 26"/>
                <a:gd name="T35" fmla="*/ 2147483647 h 28"/>
                <a:gd name="T36" fmla="*/ 2147483647 w 26"/>
                <a:gd name="T37" fmla="*/ 2147483647 h 28"/>
                <a:gd name="T38" fmla="*/ 0 w 26"/>
                <a:gd name="T39" fmla="*/ 2147483647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28"/>
                <a:gd name="T62" fmla="*/ 26 w 26"/>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28">
                  <a:moveTo>
                    <a:pt x="0" y="6"/>
                  </a:moveTo>
                  <a:lnTo>
                    <a:pt x="4" y="4"/>
                  </a:lnTo>
                  <a:lnTo>
                    <a:pt x="6" y="2"/>
                  </a:lnTo>
                  <a:lnTo>
                    <a:pt x="10" y="0"/>
                  </a:lnTo>
                  <a:lnTo>
                    <a:pt x="12" y="0"/>
                  </a:lnTo>
                  <a:lnTo>
                    <a:pt x="14" y="0"/>
                  </a:lnTo>
                  <a:lnTo>
                    <a:pt x="16" y="2"/>
                  </a:lnTo>
                  <a:lnTo>
                    <a:pt x="16" y="8"/>
                  </a:lnTo>
                  <a:lnTo>
                    <a:pt x="20" y="14"/>
                  </a:lnTo>
                  <a:lnTo>
                    <a:pt x="26" y="20"/>
                  </a:lnTo>
                  <a:lnTo>
                    <a:pt x="26" y="26"/>
                  </a:lnTo>
                  <a:lnTo>
                    <a:pt x="24" y="28"/>
                  </a:lnTo>
                  <a:lnTo>
                    <a:pt x="16" y="24"/>
                  </a:lnTo>
                  <a:lnTo>
                    <a:pt x="14" y="20"/>
                  </a:lnTo>
                  <a:lnTo>
                    <a:pt x="12" y="18"/>
                  </a:lnTo>
                  <a:lnTo>
                    <a:pt x="14" y="14"/>
                  </a:lnTo>
                  <a:lnTo>
                    <a:pt x="14" y="12"/>
                  </a:lnTo>
                  <a:lnTo>
                    <a:pt x="6" y="10"/>
                  </a:lnTo>
                  <a:lnTo>
                    <a:pt x="2" y="8"/>
                  </a:lnTo>
                  <a:lnTo>
                    <a:pt x="0" y="6"/>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55" name="Freeform 856">
              <a:extLst>
                <a:ext uri="{FF2B5EF4-FFF2-40B4-BE49-F238E27FC236}">
                  <a16:creationId xmlns:a16="http://schemas.microsoft.com/office/drawing/2014/main" id="{C766FF82-A5E6-43FA-9DFB-7A225E480077}"/>
                </a:ext>
              </a:extLst>
            </p:cNvPr>
            <p:cNvSpPr>
              <a:spLocks/>
            </p:cNvSpPr>
            <p:nvPr/>
          </p:nvSpPr>
          <p:spPr bwMode="gray">
            <a:xfrm>
              <a:off x="4539983" y="1904938"/>
              <a:ext cx="13131" cy="14332"/>
            </a:xfrm>
            <a:custGeom>
              <a:avLst/>
              <a:gdLst>
                <a:gd name="T0" fmla="*/ 2147483647 w 12"/>
                <a:gd name="T1" fmla="*/ 0 h 12"/>
                <a:gd name="T2" fmla="*/ 2147483647 w 12"/>
                <a:gd name="T3" fmla="*/ 2147483647 h 12"/>
                <a:gd name="T4" fmla="*/ 2147483647 w 12"/>
                <a:gd name="T5" fmla="*/ 2147483647 h 12"/>
                <a:gd name="T6" fmla="*/ 2147483647 w 12"/>
                <a:gd name="T7" fmla="*/ 2147483647 h 12"/>
                <a:gd name="T8" fmla="*/ 2147483647 w 12"/>
                <a:gd name="T9" fmla="*/ 2147483647 h 12"/>
                <a:gd name="T10" fmla="*/ 2147483647 w 12"/>
                <a:gd name="T11" fmla="*/ 2147483647 h 12"/>
                <a:gd name="T12" fmla="*/ 2147483647 w 12"/>
                <a:gd name="T13" fmla="*/ 2147483647 h 12"/>
                <a:gd name="T14" fmla="*/ 0 w 12"/>
                <a:gd name="T15" fmla="*/ 2147483647 h 12"/>
                <a:gd name="T16" fmla="*/ 2147483647 w 12"/>
                <a:gd name="T17" fmla="*/ 0 h 12"/>
                <a:gd name="T18" fmla="*/ 2147483647 w 12"/>
                <a:gd name="T19" fmla="*/ 0 h 12"/>
                <a:gd name="T20" fmla="*/ 2147483647 w 12"/>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2"/>
                <a:gd name="T35" fmla="*/ 12 w 1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2">
                  <a:moveTo>
                    <a:pt x="8" y="0"/>
                  </a:moveTo>
                  <a:lnTo>
                    <a:pt x="8" y="6"/>
                  </a:lnTo>
                  <a:lnTo>
                    <a:pt x="12" y="8"/>
                  </a:lnTo>
                  <a:lnTo>
                    <a:pt x="12" y="12"/>
                  </a:lnTo>
                  <a:lnTo>
                    <a:pt x="8" y="12"/>
                  </a:lnTo>
                  <a:lnTo>
                    <a:pt x="4" y="10"/>
                  </a:lnTo>
                  <a:lnTo>
                    <a:pt x="2" y="8"/>
                  </a:lnTo>
                  <a:lnTo>
                    <a:pt x="0" y="4"/>
                  </a:lnTo>
                  <a:lnTo>
                    <a:pt x="2" y="0"/>
                  </a:lnTo>
                  <a:lnTo>
                    <a:pt x="4" y="0"/>
                  </a:lnTo>
                  <a:lnTo>
                    <a:pt x="8" y="0"/>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56" name="Freeform 857">
              <a:extLst>
                <a:ext uri="{FF2B5EF4-FFF2-40B4-BE49-F238E27FC236}">
                  <a16:creationId xmlns:a16="http://schemas.microsoft.com/office/drawing/2014/main" id="{0A8AAE4A-AEB9-4D21-91B8-D7D628DFB460}"/>
                </a:ext>
              </a:extLst>
            </p:cNvPr>
            <p:cNvSpPr>
              <a:spLocks/>
            </p:cNvSpPr>
            <p:nvPr/>
          </p:nvSpPr>
          <p:spPr bwMode="gray">
            <a:xfrm>
              <a:off x="4512526" y="1846416"/>
              <a:ext cx="15519" cy="19109"/>
            </a:xfrm>
            <a:custGeom>
              <a:avLst/>
              <a:gdLst>
                <a:gd name="T0" fmla="*/ 2147483647 w 14"/>
                <a:gd name="T1" fmla="*/ 2147483647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w 14"/>
                <a:gd name="T13" fmla="*/ 0 h 16"/>
                <a:gd name="T14" fmla="*/ 2147483647 w 14"/>
                <a:gd name="T15" fmla="*/ 2147483647 h 16"/>
                <a:gd name="T16" fmla="*/ 2147483647 w 14"/>
                <a:gd name="T17" fmla="*/ 2147483647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14" y="10"/>
                  </a:moveTo>
                  <a:lnTo>
                    <a:pt x="12" y="14"/>
                  </a:lnTo>
                  <a:lnTo>
                    <a:pt x="10" y="16"/>
                  </a:lnTo>
                  <a:lnTo>
                    <a:pt x="6" y="14"/>
                  </a:lnTo>
                  <a:lnTo>
                    <a:pt x="2" y="10"/>
                  </a:lnTo>
                  <a:lnTo>
                    <a:pt x="2" y="6"/>
                  </a:lnTo>
                  <a:lnTo>
                    <a:pt x="0" y="0"/>
                  </a:lnTo>
                  <a:lnTo>
                    <a:pt x="8" y="4"/>
                  </a:lnTo>
                  <a:lnTo>
                    <a:pt x="12" y="6"/>
                  </a:lnTo>
                  <a:lnTo>
                    <a:pt x="14" y="10"/>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57" name="Freeform 858">
              <a:extLst>
                <a:ext uri="{FF2B5EF4-FFF2-40B4-BE49-F238E27FC236}">
                  <a16:creationId xmlns:a16="http://schemas.microsoft.com/office/drawing/2014/main" id="{61C9A541-6106-4F37-BBFF-96051F2A74BC}"/>
                </a:ext>
              </a:extLst>
            </p:cNvPr>
            <p:cNvSpPr>
              <a:spLocks/>
            </p:cNvSpPr>
            <p:nvPr/>
          </p:nvSpPr>
          <p:spPr bwMode="gray">
            <a:xfrm>
              <a:off x="5179855" y="2853226"/>
              <a:ext cx="77596" cy="76437"/>
            </a:xfrm>
            <a:custGeom>
              <a:avLst/>
              <a:gdLst>
                <a:gd name="T0" fmla="*/ 2147483647 w 70"/>
                <a:gd name="T1" fmla="*/ 2147483647 h 62"/>
                <a:gd name="T2" fmla="*/ 2147483647 w 70"/>
                <a:gd name="T3" fmla="*/ 2147483647 h 62"/>
                <a:gd name="T4" fmla="*/ 2147483647 w 70"/>
                <a:gd name="T5" fmla="*/ 2147483647 h 62"/>
                <a:gd name="T6" fmla="*/ 2147483647 w 70"/>
                <a:gd name="T7" fmla="*/ 2147483647 h 62"/>
                <a:gd name="T8" fmla="*/ 2147483647 w 70"/>
                <a:gd name="T9" fmla="*/ 2147483647 h 62"/>
                <a:gd name="T10" fmla="*/ 2147483647 w 70"/>
                <a:gd name="T11" fmla="*/ 2147483647 h 62"/>
                <a:gd name="T12" fmla="*/ 2147483647 w 70"/>
                <a:gd name="T13" fmla="*/ 2147483647 h 62"/>
                <a:gd name="T14" fmla="*/ 2147483647 w 70"/>
                <a:gd name="T15" fmla="*/ 2147483647 h 62"/>
                <a:gd name="T16" fmla="*/ 2147483647 w 70"/>
                <a:gd name="T17" fmla="*/ 2147483647 h 62"/>
                <a:gd name="T18" fmla="*/ 2147483647 w 70"/>
                <a:gd name="T19" fmla="*/ 2147483647 h 62"/>
                <a:gd name="T20" fmla="*/ 2147483647 w 70"/>
                <a:gd name="T21" fmla="*/ 2147483647 h 62"/>
                <a:gd name="T22" fmla="*/ 2147483647 w 70"/>
                <a:gd name="T23" fmla="*/ 2147483647 h 62"/>
                <a:gd name="T24" fmla="*/ 2147483647 w 70"/>
                <a:gd name="T25" fmla="*/ 2147483647 h 62"/>
                <a:gd name="T26" fmla="*/ 2147483647 w 70"/>
                <a:gd name="T27" fmla="*/ 2147483647 h 62"/>
                <a:gd name="T28" fmla="*/ 2147483647 w 70"/>
                <a:gd name="T29" fmla="*/ 2147483647 h 62"/>
                <a:gd name="T30" fmla="*/ 2147483647 w 70"/>
                <a:gd name="T31" fmla="*/ 2147483647 h 62"/>
                <a:gd name="T32" fmla="*/ 2147483647 w 70"/>
                <a:gd name="T33" fmla="*/ 2147483647 h 62"/>
                <a:gd name="T34" fmla="*/ 2147483647 w 70"/>
                <a:gd name="T35" fmla="*/ 2147483647 h 62"/>
                <a:gd name="T36" fmla="*/ 2147483647 w 70"/>
                <a:gd name="T37" fmla="*/ 2147483647 h 62"/>
                <a:gd name="T38" fmla="*/ 2147483647 w 70"/>
                <a:gd name="T39" fmla="*/ 2147483647 h 62"/>
                <a:gd name="T40" fmla="*/ 2147483647 w 70"/>
                <a:gd name="T41" fmla="*/ 2147483647 h 62"/>
                <a:gd name="T42" fmla="*/ 2147483647 w 70"/>
                <a:gd name="T43" fmla="*/ 2147483647 h 62"/>
                <a:gd name="T44" fmla="*/ 2147483647 w 70"/>
                <a:gd name="T45" fmla="*/ 2147483647 h 62"/>
                <a:gd name="T46" fmla="*/ 2147483647 w 70"/>
                <a:gd name="T47" fmla="*/ 2147483647 h 62"/>
                <a:gd name="T48" fmla="*/ 2147483647 w 70"/>
                <a:gd name="T49" fmla="*/ 2147483647 h 62"/>
                <a:gd name="T50" fmla="*/ 0 w 70"/>
                <a:gd name="T51" fmla="*/ 2147483647 h 62"/>
                <a:gd name="T52" fmla="*/ 0 w 70"/>
                <a:gd name="T53" fmla="*/ 2147483647 h 62"/>
                <a:gd name="T54" fmla="*/ 0 w 70"/>
                <a:gd name="T55" fmla="*/ 2147483647 h 62"/>
                <a:gd name="T56" fmla="*/ 0 w 70"/>
                <a:gd name="T57" fmla="*/ 2147483647 h 62"/>
                <a:gd name="T58" fmla="*/ 2147483647 w 70"/>
                <a:gd name="T59" fmla="*/ 2147483647 h 62"/>
                <a:gd name="T60" fmla="*/ 2147483647 w 70"/>
                <a:gd name="T61" fmla="*/ 2147483647 h 62"/>
                <a:gd name="T62" fmla="*/ 2147483647 w 70"/>
                <a:gd name="T63" fmla="*/ 2147483647 h 62"/>
                <a:gd name="T64" fmla="*/ 2147483647 w 70"/>
                <a:gd name="T65" fmla="*/ 2147483647 h 62"/>
                <a:gd name="T66" fmla="*/ 2147483647 w 70"/>
                <a:gd name="T67" fmla="*/ 2147483647 h 62"/>
                <a:gd name="T68" fmla="*/ 2147483647 w 70"/>
                <a:gd name="T69" fmla="*/ 2147483647 h 62"/>
                <a:gd name="T70" fmla="*/ 2147483647 w 70"/>
                <a:gd name="T71" fmla="*/ 2147483647 h 62"/>
                <a:gd name="T72" fmla="*/ 2147483647 w 70"/>
                <a:gd name="T73" fmla="*/ 0 h 62"/>
                <a:gd name="T74" fmla="*/ 2147483647 w 70"/>
                <a:gd name="T75" fmla="*/ 2147483647 h 62"/>
                <a:gd name="T76" fmla="*/ 2147483647 w 70"/>
                <a:gd name="T77" fmla="*/ 2147483647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62"/>
                <a:gd name="T119" fmla="*/ 70 w 70"/>
                <a:gd name="T120" fmla="*/ 62 h 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62">
                  <a:moveTo>
                    <a:pt x="18" y="2"/>
                  </a:moveTo>
                  <a:lnTo>
                    <a:pt x="26" y="10"/>
                  </a:lnTo>
                  <a:lnTo>
                    <a:pt x="30" y="12"/>
                  </a:lnTo>
                  <a:lnTo>
                    <a:pt x="34" y="14"/>
                  </a:lnTo>
                  <a:lnTo>
                    <a:pt x="42" y="14"/>
                  </a:lnTo>
                  <a:lnTo>
                    <a:pt x="50" y="12"/>
                  </a:lnTo>
                  <a:lnTo>
                    <a:pt x="62" y="8"/>
                  </a:lnTo>
                  <a:lnTo>
                    <a:pt x="70" y="8"/>
                  </a:lnTo>
                  <a:lnTo>
                    <a:pt x="70" y="10"/>
                  </a:lnTo>
                  <a:lnTo>
                    <a:pt x="68" y="14"/>
                  </a:lnTo>
                  <a:lnTo>
                    <a:pt x="64" y="18"/>
                  </a:lnTo>
                  <a:lnTo>
                    <a:pt x="60" y="26"/>
                  </a:lnTo>
                  <a:lnTo>
                    <a:pt x="58" y="34"/>
                  </a:lnTo>
                  <a:lnTo>
                    <a:pt x="54" y="38"/>
                  </a:lnTo>
                  <a:lnTo>
                    <a:pt x="50" y="40"/>
                  </a:lnTo>
                  <a:lnTo>
                    <a:pt x="44" y="46"/>
                  </a:lnTo>
                  <a:lnTo>
                    <a:pt x="40" y="52"/>
                  </a:lnTo>
                  <a:lnTo>
                    <a:pt x="36" y="54"/>
                  </a:lnTo>
                  <a:lnTo>
                    <a:pt x="34" y="56"/>
                  </a:lnTo>
                  <a:lnTo>
                    <a:pt x="32" y="54"/>
                  </a:lnTo>
                  <a:lnTo>
                    <a:pt x="30" y="50"/>
                  </a:lnTo>
                  <a:lnTo>
                    <a:pt x="20" y="58"/>
                  </a:lnTo>
                  <a:lnTo>
                    <a:pt x="16" y="60"/>
                  </a:lnTo>
                  <a:lnTo>
                    <a:pt x="10" y="62"/>
                  </a:lnTo>
                  <a:lnTo>
                    <a:pt x="4" y="60"/>
                  </a:lnTo>
                  <a:lnTo>
                    <a:pt x="0" y="56"/>
                  </a:lnTo>
                  <a:lnTo>
                    <a:pt x="0" y="52"/>
                  </a:lnTo>
                  <a:lnTo>
                    <a:pt x="0" y="46"/>
                  </a:lnTo>
                  <a:lnTo>
                    <a:pt x="0" y="42"/>
                  </a:lnTo>
                  <a:lnTo>
                    <a:pt x="2" y="40"/>
                  </a:lnTo>
                  <a:lnTo>
                    <a:pt x="6" y="36"/>
                  </a:lnTo>
                  <a:lnTo>
                    <a:pt x="8" y="34"/>
                  </a:lnTo>
                  <a:lnTo>
                    <a:pt x="8" y="30"/>
                  </a:lnTo>
                  <a:lnTo>
                    <a:pt x="6" y="22"/>
                  </a:lnTo>
                  <a:lnTo>
                    <a:pt x="8" y="18"/>
                  </a:lnTo>
                  <a:lnTo>
                    <a:pt x="12" y="10"/>
                  </a:lnTo>
                  <a:lnTo>
                    <a:pt x="18" y="0"/>
                  </a:lnTo>
                  <a:lnTo>
                    <a:pt x="18" y="4"/>
                  </a:lnTo>
                  <a:lnTo>
                    <a:pt x="18" y="2"/>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58" name="Freeform 859">
              <a:extLst>
                <a:ext uri="{FF2B5EF4-FFF2-40B4-BE49-F238E27FC236}">
                  <a16:creationId xmlns:a16="http://schemas.microsoft.com/office/drawing/2014/main" id="{E2BDF8B5-6810-40AC-AC47-645697400361}"/>
                </a:ext>
              </a:extLst>
            </p:cNvPr>
            <p:cNvSpPr>
              <a:spLocks/>
            </p:cNvSpPr>
            <p:nvPr/>
          </p:nvSpPr>
          <p:spPr bwMode="gray">
            <a:xfrm>
              <a:off x="5743324" y="2370722"/>
              <a:ext cx="47751" cy="56133"/>
            </a:xfrm>
            <a:custGeom>
              <a:avLst/>
              <a:gdLst>
                <a:gd name="T0" fmla="*/ 2147483647 w 42"/>
                <a:gd name="T1" fmla="*/ 2147483647 h 46"/>
                <a:gd name="T2" fmla="*/ 2147483647 w 42"/>
                <a:gd name="T3" fmla="*/ 2147483647 h 46"/>
                <a:gd name="T4" fmla="*/ 2147483647 w 42"/>
                <a:gd name="T5" fmla="*/ 2147483647 h 46"/>
                <a:gd name="T6" fmla="*/ 2147483647 w 42"/>
                <a:gd name="T7" fmla="*/ 2147483647 h 46"/>
                <a:gd name="T8" fmla="*/ 2147483647 w 42"/>
                <a:gd name="T9" fmla="*/ 2147483647 h 46"/>
                <a:gd name="T10" fmla="*/ 2147483647 w 42"/>
                <a:gd name="T11" fmla="*/ 2147483647 h 46"/>
                <a:gd name="T12" fmla="*/ 0 w 42"/>
                <a:gd name="T13" fmla="*/ 2147483647 h 46"/>
                <a:gd name="T14" fmla="*/ 0 w 42"/>
                <a:gd name="T15" fmla="*/ 0 h 46"/>
                <a:gd name="T16" fmla="*/ 2147483647 w 42"/>
                <a:gd name="T17" fmla="*/ 2147483647 h 46"/>
                <a:gd name="T18" fmla="*/ 2147483647 w 42"/>
                <a:gd name="T19" fmla="*/ 2147483647 h 46"/>
                <a:gd name="T20" fmla="*/ 2147483647 w 42"/>
                <a:gd name="T21" fmla="*/ 2147483647 h 46"/>
                <a:gd name="T22" fmla="*/ 2147483647 w 42"/>
                <a:gd name="T23" fmla="*/ 2147483647 h 46"/>
                <a:gd name="T24" fmla="*/ 2147483647 w 42"/>
                <a:gd name="T25" fmla="*/ 2147483647 h 46"/>
                <a:gd name="T26" fmla="*/ 2147483647 w 42"/>
                <a:gd name="T27" fmla="*/ 2147483647 h 46"/>
                <a:gd name="T28" fmla="*/ 2147483647 w 42"/>
                <a:gd name="T29" fmla="*/ 2147483647 h 46"/>
                <a:gd name="T30" fmla="*/ 2147483647 w 42"/>
                <a:gd name="T31" fmla="*/ 2147483647 h 46"/>
                <a:gd name="T32" fmla="*/ 2147483647 w 42"/>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6"/>
                <a:gd name="T53" fmla="*/ 42 w 42"/>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6">
                  <a:moveTo>
                    <a:pt x="42" y="44"/>
                  </a:moveTo>
                  <a:lnTo>
                    <a:pt x="38" y="46"/>
                  </a:lnTo>
                  <a:lnTo>
                    <a:pt x="34" y="44"/>
                  </a:lnTo>
                  <a:lnTo>
                    <a:pt x="28" y="42"/>
                  </a:lnTo>
                  <a:lnTo>
                    <a:pt x="16" y="34"/>
                  </a:lnTo>
                  <a:lnTo>
                    <a:pt x="6" y="22"/>
                  </a:lnTo>
                  <a:lnTo>
                    <a:pt x="0" y="12"/>
                  </a:lnTo>
                  <a:lnTo>
                    <a:pt x="0" y="0"/>
                  </a:lnTo>
                  <a:lnTo>
                    <a:pt x="8" y="4"/>
                  </a:lnTo>
                  <a:lnTo>
                    <a:pt x="14" y="10"/>
                  </a:lnTo>
                  <a:lnTo>
                    <a:pt x="18" y="16"/>
                  </a:lnTo>
                  <a:lnTo>
                    <a:pt x="22" y="24"/>
                  </a:lnTo>
                  <a:lnTo>
                    <a:pt x="26" y="26"/>
                  </a:lnTo>
                  <a:lnTo>
                    <a:pt x="30" y="28"/>
                  </a:lnTo>
                  <a:lnTo>
                    <a:pt x="34" y="30"/>
                  </a:lnTo>
                  <a:lnTo>
                    <a:pt x="36" y="34"/>
                  </a:lnTo>
                  <a:lnTo>
                    <a:pt x="42" y="44"/>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459" name="Freeform 860">
              <a:extLst>
                <a:ext uri="{FF2B5EF4-FFF2-40B4-BE49-F238E27FC236}">
                  <a16:creationId xmlns:a16="http://schemas.microsoft.com/office/drawing/2014/main" id="{DFFA0255-C408-445B-BE0D-8FB09ED78861}"/>
                </a:ext>
              </a:extLst>
            </p:cNvPr>
            <p:cNvSpPr>
              <a:spLocks/>
            </p:cNvSpPr>
            <p:nvPr/>
          </p:nvSpPr>
          <p:spPr bwMode="gray">
            <a:xfrm>
              <a:off x="5219250" y="2014816"/>
              <a:ext cx="14325" cy="22692"/>
            </a:xfrm>
            <a:custGeom>
              <a:avLst/>
              <a:gdLst>
                <a:gd name="T0" fmla="*/ 2147483647 w 12"/>
                <a:gd name="T1" fmla="*/ 2147483647 h 18"/>
                <a:gd name="T2" fmla="*/ 2147483647 w 12"/>
                <a:gd name="T3" fmla="*/ 2147483647 h 18"/>
                <a:gd name="T4" fmla="*/ 2147483647 w 12"/>
                <a:gd name="T5" fmla="*/ 2147483647 h 18"/>
                <a:gd name="T6" fmla="*/ 2147483647 w 12"/>
                <a:gd name="T7" fmla="*/ 2147483647 h 18"/>
                <a:gd name="T8" fmla="*/ 2147483647 w 12"/>
                <a:gd name="T9" fmla="*/ 2147483647 h 18"/>
                <a:gd name="T10" fmla="*/ 0 w 12"/>
                <a:gd name="T11" fmla="*/ 2147483647 h 18"/>
                <a:gd name="T12" fmla="*/ 2147483647 w 12"/>
                <a:gd name="T13" fmla="*/ 2147483647 h 18"/>
                <a:gd name="T14" fmla="*/ 2147483647 w 12"/>
                <a:gd name="T15" fmla="*/ 0 h 18"/>
                <a:gd name="T16" fmla="*/ 2147483647 w 12"/>
                <a:gd name="T17" fmla="*/ 2147483647 h 18"/>
                <a:gd name="T18" fmla="*/ 2147483647 w 12"/>
                <a:gd name="T19" fmla="*/ 2147483647 h 18"/>
                <a:gd name="T20" fmla="*/ 2147483647 w 12"/>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8"/>
                <a:gd name="T35" fmla="*/ 12 w 12"/>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8">
                  <a:moveTo>
                    <a:pt x="12" y="10"/>
                  </a:moveTo>
                  <a:lnTo>
                    <a:pt x="12" y="14"/>
                  </a:lnTo>
                  <a:lnTo>
                    <a:pt x="12" y="18"/>
                  </a:lnTo>
                  <a:lnTo>
                    <a:pt x="6" y="18"/>
                  </a:lnTo>
                  <a:lnTo>
                    <a:pt x="2" y="14"/>
                  </a:lnTo>
                  <a:lnTo>
                    <a:pt x="0" y="10"/>
                  </a:lnTo>
                  <a:lnTo>
                    <a:pt x="2" y="4"/>
                  </a:lnTo>
                  <a:lnTo>
                    <a:pt x="8" y="0"/>
                  </a:lnTo>
                  <a:lnTo>
                    <a:pt x="10" y="6"/>
                  </a:lnTo>
                  <a:lnTo>
                    <a:pt x="10" y="8"/>
                  </a:lnTo>
                  <a:lnTo>
                    <a:pt x="12" y="10"/>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60" name="Freeform 861">
              <a:extLst>
                <a:ext uri="{FF2B5EF4-FFF2-40B4-BE49-F238E27FC236}">
                  <a16:creationId xmlns:a16="http://schemas.microsoft.com/office/drawing/2014/main" id="{6E57975F-ECA4-42AB-ABDD-E5EFD54B14A9}"/>
                </a:ext>
              </a:extLst>
            </p:cNvPr>
            <p:cNvSpPr>
              <a:spLocks/>
            </p:cNvSpPr>
            <p:nvPr/>
          </p:nvSpPr>
          <p:spPr bwMode="gray">
            <a:xfrm>
              <a:off x="5157172" y="2054227"/>
              <a:ext cx="15519" cy="27470"/>
            </a:xfrm>
            <a:custGeom>
              <a:avLst/>
              <a:gdLst>
                <a:gd name="T0" fmla="*/ 2147483647 w 14"/>
                <a:gd name="T1" fmla="*/ 2147483647 h 22"/>
                <a:gd name="T2" fmla="*/ 2147483647 w 14"/>
                <a:gd name="T3" fmla="*/ 2147483647 h 22"/>
                <a:gd name="T4" fmla="*/ 2147483647 w 14"/>
                <a:gd name="T5" fmla="*/ 0 h 22"/>
                <a:gd name="T6" fmla="*/ 2147483647 w 14"/>
                <a:gd name="T7" fmla="*/ 2147483647 h 22"/>
                <a:gd name="T8" fmla="*/ 2147483647 w 14"/>
                <a:gd name="T9" fmla="*/ 2147483647 h 22"/>
                <a:gd name="T10" fmla="*/ 2147483647 w 14"/>
                <a:gd name="T11" fmla="*/ 2147483647 h 22"/>
                <a:gd name="T12" fmla="*/ 2147483647 w 14"/>
                <a:gd name="T13" fmla="*/ 2147483647 h 22"/>
                <a:gd name="T14" fmla="*/ 0 w 14"/>
                <a:gd name="T15" fmla="*/ 2147483647 h 22"/>
                <a:gd name="T16" fmla="*/ 0 w 14"/>
                <a:gd name="T17" fmla="*/ 2147483647 h 22"/>
                <a:gd name="T18" fmla="*/ 2147483647 w 14"/>
                <a:gd name="T19" fmla="*/ 2147483647 h 22"/>
                <a:gd name="T20" fmla="*/ 2147483647 w 14"/>
                <a:gd name="T21" fmla="*/ 2147483647 h 22"/>
                <a:gd name="T22" fmla="*/ 2147483647 w 14"/>
                <a:gd name="T23" fmla="*/ 2147483647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22"/>
                <a:gd name="T38" fmla="*/ 14 w 14"/>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22">
                  <a:moveTo>
                    <a:pt x="6" y="2"/>
                  </a:moveTo>
                  <a:lnTo>
                    <a:pt x="8" y="2"/>
                  </a:lnTo>
                  <a:lnTo>
                    <a:pt x="10" y="0"/>
                  </a:lnTo>
                  <a:lnTo>
                    <a:pt x="12" y="2"/>
                  </a:lnTo>
                  <a:lnTo>
                    <a:pt x="14" y="4"/>
                  </a:lnTo>
                  <a:lnTo>
                    <a:pt x="12" y="6"/>
                  </a:lnTo>
                  <a:lnTo>
                    <a:pt x="8" y="12"/>
                  </a:lnTo>
                  <a:lnTo>
                    <a:pt x="0" y="22"/>
                  </a:lnTo>
                  <a:lnTo>
                    <a:pt x="0" y="10"/>
                  </a:lnTo>
                  <a:lnTo>
                    <a:pt x="2" y="6"/>
                  </a:lnTo>
                  <a:lnTo>
                    <a:pt x="4" y="4"/>
                  </a:lnTo>
                  <a:lnTo>
                    <a:pt x="6" y="2"/>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61" name="Freeform 862">
              <a:extLst>
                <a:ext uri="{FF2B5EF4-FFF2-40B4-BE49-F238E27FC236}">
                  <a16:creationId xmlns:a16="http://schemas.microsoft.com/office/drawing/2014/main" id="{BF6E60BC-D95C-474D-8D2C-BFD83081A493}"/>
                </a:ext>
              </a:extLst>
            </p:cNvPr>
            <p:cNvSpPr>
              <a:spLocks/>
            </p:cNvSpPr>
            <p:nvPr/>
          </p:nvSpPr>
          <p:spPr bwMode="gray">
            <a:xfrm>
              <a:off x="5101066" y="1949127"/>
              <a:ext cx="60883" cy="28663"/>
            </a:xfrm>
            <a:custGeom>
              <a:avLst/>
              <a:gdLst>
                <a:gd name="T0" fmla="*/ 2147483647 w 54"/>
                <a:gd name="T1" fmla="*/ 2147483647 h 24"/>
                <a:gd name="T2" fmla="*/ 2147483647 w 54"/>
                <a:gd name="T3" fmla="*/ 2147483647 h 24"/>
                <a:gd name="T4" fmla="*/ 2147483647 w 54"/>
                <a:gd name="T5" fmla="*/ 2147483647 h 24"/>
                <a:gd name="T6" fmla="*/ 2147483647 w 54"/>
                <a:gd name="T7" fmla="*/ 2147483647 h 24"/>
                <a:gd name="T8" fmla="*/ 2147483647 w 54"/>
                <a:gd name="T9" fmla="*/ 2147483647 h 24"/>
                <a:gd name="T10" fmla="*/ 2147483647 w 54"/>
                <a:gd name="T11" fmla="*/ 2147483647 h 24"/>
                <a:gd name="T12" fmla="*/ 2147483647 w 54"/>
                <a:gd name="T13" fmla="*/ 2147483647 h 24"/>
                <a:gd name="T14" fmla="*/ 2147483647 w 54"/>
                <a:gd name="T15" fmla="*/ 2147483647 h 24"/>
                <a:gd name="T16" fmla="*/ 2147483647 w 54"/>
                <a:gd name="T17" fmla="*/ 2147483647 h 24"/>
                <a:gd name="T18" fmla="*/ 0 w 54"/>
                <a:gd name="T19" fmla="*/ 2147483647 h 24"/>
                <a:gd name="T20" fmla="*/ 2147483647 w 54"/>
                <a:gd name="T21" fmla="*/ 2147483647 h 24"/>
                <a:gd name="T22" fmla="*/ 2147483647 w 54"/>
                <a:gd name="T23" fmla="*/ 2147483647 h 24"/>
                <a:gd name="T24" fmla="*/ 2147483647 w 54"/>
                <a:gd name="T25" fmla="*/ 2147483647 h 24"/>
                <a:gd name="T26" fmla="*/ 2147483647 w 54"/>
                <a:gd name="T27" fmla="*/ 2147483647 h 24"/>
                <a:gd name="T28" fmla="*/ 2147483647 w 54"/>
                <a:gd name="T29" fmla="*/ 0 h 24"/>
                <a:gd name="T30" fmla="*/ 2147483647 w 54"/>
                <a:gd name="T31" fmla="*/ 2147483647 h 24"/>
                <a:gd name="T32" fmla="*/ 2147483647 w 54"/>
                <a:gd name="T33" fmla="*/ 2147483647 h 24"/>
                <a:gd name="T34" fmla="*/ 2147483647 w 54"/>
                <a:gd name="T35" fmla="*/ 0 h 24"/>
                <a:gd name="T36" fmla="*/ 2147483647 w 54"/>
                <a:gd name="T37" fmla="*/ 2147483647 h 24"/>
                <a:gd name="T38" fmla="*/ 2147483647 w 54"/>
                <a:gd name="T39" fmla="*/ 2147483647 h 24"/>
                <a:gd name="T40" fmla="*/ 2147483647 w 54"/>
                <a:gd name="T41" fmla="*/ 2147483647 h 24"/>
                <a:gd name="T42" fmla="*/ 2147483647 w 54"/>
                <a:gd name="T43" fmla="*/ 2147483647 h 24"/>
                <a:gd name="T44" fmla="*/ 2147483647 w 54"/>
                <a:gd name="T45" fmla="*/ 2147483647 h 24"/>
                <a:gd name="T46" fmla="*/ 2147483647 w 54"/>
                <a:gd name="T47" fmla="*/ 2147483647 h 24"/>
                <a:gd name="T48" fmla="*/ 2147483647 w 54"/>
                <a:gd name="T49" fmla="*/ 2147483647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24"/>
                <a:gd name="T77" fmla="*/ 54 w 54"/>
                <a:gd name="T78" fmla="*/ 24 h 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24">
                  <a:moveTo>
                    <a:pt x="46" y="24"/>
                  </a:moveTo>
                  <a:lnTo>
                    <a:pt x="44" y="22"/>
                  </a:lnTo>
                  <a:lnTo>
                    <a:pt x="42" y="18"/>
                  </a:lnTo>
                  <a:lnTo>
                    <a:pt x="38" y="16"/>
                  </a:lnTo>
                  <a:lnTo>
                    <a:pt x="34" y="16"/>
                  </a:lnTo>
                  <a:lnTo>
                    <a:pt x="26" y="14"/>
                  </a:lnTo>
                  <a:lnTo>
                    <a:pt x="18" y="14"/>
                  </a:lnTo>
                  <a:lnTo>
                    <a:pt x="12" y="14"/>
                  </a:lnTo>
                  <a:lnTo>
                    <a:pt x="4" y="14"/>
                  </a:lnTo>
                  <a:lnTo>
                    <a:pt x="0" y="10"/>
                  </a:lnTo>
                  <a:lnTo>
                    <a:pt x="10" y="4"/>
                  </a:lnTo>
                  <a:lnTo>
                    <a:pt x="16" y="4"/>
                  </a:lnTo>
                  <a:lnTo>
                    <a:pt x="20" y="2"/>
                  </a:lnTo>
                  <a:lnTo>
                    <a:pt x="26" y="2"/>
                  </a:lnTo>
                  <a:lnTo>
                    <a:pt x="30" y="0"/>
                  </a:lnTo>
                  <a:lnTo>
                    <a:pt x="32" y="2"/>
                  </a:lnTo>
                  <a:lnTo>
                    <a:pt x="34" y="2"/>
                  </a:lnTo>
                  <a:lnTo>
                    <a:pt x="38" y="0"/>
                  </a:lnTo>
                  <a:lnTo>
                    <a:pt x="42" y="2"/>
                  </a:lnTo>
                  <a:lnTo>
                    <a:pt x="48" y="6"/>
                  </a:lnTo>
                  <a:lnTo>
                    <a:pt x="52" y="12"/>
                  </a:lnTo>
                  <a:lnTo>
                    <a:pt x="54" y="18"/>
                  </a:lnTo>
                  <a:lnTo>
                    <a:pt x="52" y="20"/>
                  </a:lnTo>
                  <a:lnTo>
                    <a:pt x="50" y="22"/>
                  </a:lnTo>
                  <a:lnTo>
                    <a:pt x="46" y="24"/>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62" name="Freeform 863">
              <a:extLst>
                <a:ext uri="{FF2B5EF4-FFF2-40B4-BE49-F238E27FC236}">
                  <a16:creationId xmlns:a16="http://schemas.microsoft.com/office/drawing/2014/main" id="{38BB5222-6312-4845-B1CE-E1EB133891EC}"/>
                </a:ext>
              </a:extLst>
            </p:cNvPr>
            <p:cNvSpPr>
              <a:spLocks/>
            </p:cNvSpPr>
            <p:nvPr/>
          </p:nvSpPr>
          <p:spPr bwMode="gray">
            <a:xfrm>
              <a:off x="4985267" y="1644576"/>
              <a:ext cx="91922" cy="102712"/>
            </a:xfrm>
            <a:custGeom>
              <a:avLst/>
              <a:gdLst>
                <a:gd name="T0" fmla="*/ 2147483647 w 82"/>
                <a:gd name="T1" fmla="*/ 2147483647 h 84"/>
                <a:gd name="T2" fmla="*/ 2147483647 w 82"/>
                <a:gd name="T3" fmla="*/ 2147483647 h 84"/>
                <a:gd name="T4" fmla="*/ 2147483647 w 82"/>
                <a:gd name="T5" fmla="*/ 2147483647 h 84"/>
                <a:gd name="T6" fmla="*/ 2147483647 w 82"/>
                <a:gd name="T7" fmla="*/ 2147483647 h 84"/>
                <a:gd name="T8" fmla="*/ 2147483647 w 82"/>
                <a:gd name="T9" fmla="*/ 2147483647 h 84"/>
                <a:gd name="T10" fmla="*/ 2147483647 w 82"/>
                <a:gd name="T11" fmla="*/ 2147483647 h 84"/>
                <a:gd name="T12" fmla="*/ 2147483647 w 82"/>
                <a:gd name="T13" fmla="*/ 2147483647 h 84"/>
                <a:gd name="T14" fmla="*/ 2147483647 w 82"/>
                <a:gd name="T15" fmla="*/ 2147483647 h 84"/>
                <a:gd name="T16" fmla="*/ 2147483647 w 82"/>
                <a:gd name="T17" fmla="*/ 2147483647 h 84"/>
                <a:gd name="T18" fmla="*/ 2147483647 w 82"/>
                <a:gd name="T19" fmla="*/ 2147483647 h 84"/>
                <a:gd name="T20" fmla="*/ 2147483647 w 82"/>
                <a:gd name="T21" fmla="*/ 2147483647 h 84"/>
                <a:gd name="T22" fmla="*/ 2147483647 w 82"/>
                <a:gd name="T23" fmla="*/ 2147483647 h 84"/>
                <a:gd name="T24" fmla="*/ 2147483647 w 82"/>
                <a:gd name="T25" fmla="*/ 2147483647 h 84"/>
                <a:gd name="T26" fmla="*/ 2147483647 w 82"/>
                <a:gd name="T27" fmla="*/ 2147483647 h 84"/>
                <a:gd name="T28" fmla="*/ 2147483647 w 82"/>
                <a:gd name="T29" fmla="*/ 2147483647 h 84"/>
                <a:gd name="T30" fmla="*/ 2147483647 w 82"/>
                <a:gd name="T31" fmla="*/ 2147483647 h 84"/>
                <a:gd name="T32" fmla="*/ 0 w 82"/>
                <a:gd name="T33" fmla="*/ 2147483647 h 84"/>
                <a:gd name="T34" fmla="*/ 2147483647 w 82"/>
                <a:gd name="T35" fmla="*/ 2147483647 h 84"/>
                <a:gd name="T36" fmla="*/ 0 w 82"/>
                <a:gd name="T37" fmla="*/ 2147483647 h 84"/>
                <a:gd name="T38" fmla="*/ 2147483647 w 82"/>
                <a:gd name="T39" fmla="*/ 2147483647 h 84"/>
                <a:gd name="T40" fmla="*/ 2147483647 w 82"/>
                <a:gd name="T41" fmla="*/ 2147483647 h 84"/>
                <a:gd name="T42" fmla="*/ 2147483647 w 82"/>
                <a:gd name="T43" fmla="*/ 2147483647 h 84"/>
                <a:gd name="T44" fmla="*/ 2147483647 w 82"/>
                <a:gd name="T45" fmla="*/ 2147483647 h 84"/>
                <a:gd name="T46" fmla="*/ 2147483647 w 82"/>
                <a:gd name="T47" fmla="*/ 2147483647 h 84"/>
                <a:gd name="T48" fmla="*/ 2147483647 w 82"/>
                <a:gd name="T49" fmla="*/ 2147483647 h 84"/>
                <a:gd name="T50" fmla="*/ 2147483647 w 82"/>
                <a:gd name="T51" fmla="*/ 2147483647 h 84"/>
                <a:gd name="T52" fmla="*/ 2147483647 w 82"/>
                <a:gd name="T53" fmla="*/ 2147483647 h 84"/>
                <a:gd name="T54" fmla="*/ 2147483647 w 82"/>
                <a:gd name="T55" fmla="*/ 2147483647 h 84"/>
                <a:gd name="T56" fmla="*/ 2147483647 w 82"/>
                <a:gd name="T57" fmla="*/ 0 h 84"/>
                <a:gd name="T58" fmla="*/ 2147483647 w 82"/>
                <a:gd name="T59" fmla="*/ 2147483647 h 84"/>
                <a:gd name="T60" fmla="*/ 2147483647 w 82"/>
                <a:gd name="T61" fmla="*/ 2147483647 h 84"/>
                <a:gd name="T62" fmla="*/ 2147483647 w 82"/>
                <a:gd name="T63" fmla="*/ 2147483647 h 84"/>
                <a:gd name="T64" fmla="*/ 2147483647 w 82"/>
                <a:gd name="T65" fmla="*/ 2147483647 h 84"/>
                <a:gd name="T66" fmla="*/ 2147483647 w 82"/>
                <a:gd name="T67" fmla="*/ 2147483647 h 84"/>
                <a:gd name="T68" fmla="*/ 2147483647 w 82"/>
                <a:gd name="T69" fmla="*/ 2147483647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
                <a:gd name="T106" fmla="*/ 0 h 84"/>
                <a:gd name="T107" fmla="*/ 82 w 82"/>
                <a:gd name="T108" fmla="*/ 84 h 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 h="84">
                  <a:moveTo>
                    <a:pt x="68" y="60"/>
                  </a:moveTo>
                  <a:lnTo>
                    <a:pt x="64" y="54"/>
                  </a:lnTo>
                  <a:lnTo>
                    <a:pt x="60" y="58"/>
                  </a:lnTo>
                  <a:lnTo>
                    <a:pt x="58" y="62"/>
                  </a:lnTo>
                  <a:lnTo>
                    <a:pt x="60" y="66"/>
                  </a:lnTo>
                  <a:lnTo>
                    <a:pt x="62" y="68"/>
                  </a:lnTo>
                  <a:lnTo>
                    <a:pt x="64" y="72"/>
                  </a:lnTo>
                  <a:lnTo>
                    <a:pt x="66" y="76"/>
                  </a:lnTo>
                  <a:lnTo>
                    <a:pt x="64" y="82"/>
                  </a:lnTo>
                  <a:lnTo>
                    <a:pt x="62" y="84"/>
                  </a:lnTo>
                  <a:lnTo>
                    <a:pt x="58" y="84"/>
                  </a:lnTo>
                  <a:lnTo>
                    <a:pt x="56" y="82"/>
                  </a:lnTo>
                  <a:lnTo>
                    <a:pt x="56" y="78"/>
                  </a:lnTo>
                  <a:lnTo>
                    <a:pt x="52" y="80"/>
                  </a:lnTo>
                  <a:lnTo>
                    <a:pt x="50" y="80"/>
                  </a:lnTo>
                  <a:lnTo>
                    <a:pt x="44" y="78"/>
                  </a:lnTo>
                  <a:lnTo>
                    <a:pt x="38" y="74"/>
                  </a:lnTo>
                  <a:lnTo>
                    <a:pt x="36" y="66"/>
                  </a:lnTo>
                  <a:lnTo>
                    <a:pt x="34" y="58"/>
                  </a:lnTo>
                  <a:lnTo>
                    <a:pt x="36" y="54"/>
                  </a:lnTo>
                  <a:lnTo>
                    <a:pt x="38" y="52"/>
                  </a:lnTo>
                  <a:lnTo>
                    <a:pt x="34" y="46"/>
                  </a:lnTo>
                  <a:lnTo>
                    <a:pt x="26" y="46"/>
                  </a:lnTo>
                  <a:lnTo>
                    <a:pt x="26" y="50"/>
                  </a:lnTo>
                  <a:lnTo>
                    <a:pt x="22" y="50"/>
                  </a:lnTo>
                  <a:lnTo>
                    <a:pt x="20" y="48"/>
                  </a:lnTo>
                  <a:lnTo>
                    <a:pt x="18" y="50"/>
                  </a:lnTo>
                  <a:lnTo>
                    <a:pt x="12" y="46"/>
                  </a:lnTo>
                  <a:lnTo>
                    <a:pt x="10" y="52"/>
                  </a:lnTo>
                  <a:lnTo>
                    <a:pt x="8" y="60"/>
                  </a:lnTo>
                  <a:lnTo>
                    <a:pt x="6" y="68"/>
                  </a:lnTo>
                  <a:lnTo>
                    <a:pt x="4" y="70"/>
                  </a:lnTo>
                  <a:lnTo>
                    <a:pt x="2" y="72"/>
                  </a:lnTo>
                  <a:lnTo>
                    <a:pt x="0" y="70"/>
                  </a:lnTo>
                  <a:lnTo>
                    <a:pt x="0" y="66"/>
                  </a:lnTo>
                  <a:lnTo>
                    <a:pt x="2" y="58"/>
                  </a:lnTo>
                  <a:lnTo>
                    <a:pt x="0" y="52"/>
                  </a:lnTo>
                  <a:lnTo>
                    <a:pt x="0" y="44"/>
                  </a:lnTo>
                  <a:lnTo>
                    <a:pt x="2" y="36"/>
                  </a:lnTo>
                  <a:lnTo>
                    <a:pt x="6" y="36"/>
                  </a:lnTo>
                  <a:lnTo>
                    <a:pt x="10" y="34"/>
                  </a:lnTo>
                  <a:lnTo>
                    <a:pt x="14" y="30"/>
                  </a:lnTo>
                  <a:lnTo>
                    <a:pt x="18" y="24"/>
                  </a:lnTo>
                  <a:lnTo>
                    <a:pt x="20" y="24"/>
                  </a:lnTo>
                  <a:lnTo>
                    <a:pt x="22" y="22"/>
                  </a:lnTo>
                  <a:lnTo>
                    <a:pt x="28" y="24"/>
                  </a:lnTo>
                  <a:lnTo>
                    <a:pt x="30" y="28"/>
                  </a:lnTo>
                  <a:lnTo>
                    <a:pt x="32" y="30"/>
                  </a:lnTo>
                  <a:lnTo>
                    <a:pt x="34" y="32"/>
                  </a:lnTo>
                  <a:lnTo>
                    <a:pt x="38" y="32"/>
                  </a:lnTo>
                  <a:lnTo>
                    <a:pt x="38" y="28"/>
                  </a:lnTo>
                  <a:lnTo>
                    <a:pt x="42" y="24"/>
                  </a:lnTo>
                  <a:lnTo>
                    <a:pt x="44" y="20"/>
                  </a:lnTo>
                  <a:lnTo>
                    <a:pt x="48" y="18"/>
                  </a:lnTo>
                  <a:lnTo>
                    <a:pt x="52" y="16"/>
                  </a:lnTo>
                  <a:lnTo>
                    <a:pt x="56" y="14"/>
                  </a:lnTo>
                  <a:lnTo>
                    <a:pt x="56" y="6"/>
                  </a:lnTo>
                  <a:lnTo>
                    <a:pt x="58" y="0"/>
                  </a:lnTo>
                  <a:lnTo>
                    <a:pt x="62" y="2"/>
                  </a:lnTo>
                  <a:lnTo>
                    <a:pt x="66" y="6"/>
                  </a:lnTo>
                  <a:lnTo>
                    <a:pt x="72" y="14"/>
                  </a:lnTo>
                  <a:lnTo>
                    <a:pt x="76" y="28"/>
                  </a:lnTo>
                  <a:lnTo>
                    <a:pt x="82" y="52"/>
                  </a:lnTo>
                  <a:lnTo>
                    <a:pt x="80" y="56"/>
                  </a:lnTo>
                  <a:lnTo>
                    <a:pt x="78" y="60"/>
                  </a:lnTo>
                  <a:lnTo>
                    <a:pt x="76" y="66"/>
                  </a:lnTo>
                  <a:lnTo>
                    <a:pt x="74" y="72"/>
                  </a:lnTo>
                  <a:lnTo>
                    <a:pt x="72" y="70"/>
                  </a:lnTo>
                  <a:lnTo>
                    <a:pt x="70" y="64"/>
                  </a:lnTo>
                  <a:lnTo>
                    <a:pt x="66" y="56"/>
                  </a:lnTo>
                  <a:lnTo>
                    <a:pt x="68" y="60"/>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63" name="Freeform 864">
              <a:extLst>
                <a:ext uri="{FF2B5EF4-FFF2-40B4-BE49-F238E27FC236}">
                  <a16:creationId xmlns:a16="http://schemas.microsoft.com/office/drawing/2014/main" id="{544F134B-11A8-48F5-B39A-E23F32C271B2}"/>
                </a:ext>
              </a:extLst>
            </p:cNvPr>
            <p:cNvSpPr>
              <a:spLocks/>
            </p:cNvSpPr>
            <p:nvPr/>
          </p:nvSpPr>
          <p:spPr bwMode="gray">
            <a:xfrm>
              <a:off x="4894539" y="1620690"/>
              <a:ext cx="44170" cy="56133"/>
            </a:xfrm>
            <a:custGeom>
              <a:avLst/>
              <a:gdLst>
                <a:gd name="T0" fmla="*/ 2147483647 w 40"/>
                <a:gd name="T1" fmla="*/ 2147483647 h 46"/>
                <a:gd name="T2" fmla="*/ 0 w 40"/>
                <a:gd name="T3" fmla="*/ 2147483647 h 46"/>
                <a:gd name="T4" fmla="*/ 2147483647 w 40"/>
                <a:gd name="T5" fmla="*/ 2147483647 h 46"/>
                <a:gd name="T6" fmla="*/ 2147483647 w 40"/>
                <a:gd name="T7" fmla="*/ 2147483647 h 46"/>
                <a:gd name="T8" fmla="*/ 2147483647 w 40"/>
                <a:gd name="T9" fmla="*/ 2147483647 h 46"/>
                <a:gd name="T10" fmla="*/ 2147483647 w 40"/>
                <a:gd name="T11" fmla="*/ 2147483647 h 46"/>
                <a:gd name="T12" fmla="*/ 2147483647 w 40"/>
                <a:gd name="T13" fmla="*/ 2147483647 h 46"/>
                <a:gd name="T14" fmla="*/ 2147483647 w 40"/>
                <a:gd name="T15" fmla="*/ 2147483647 h 46"/>
                <a:gd name="T16" fmla="*/ 2147483647 w 40"/>
                <a:gd name="T17" fmla="*/ 0 h 46"/>
                <a:gd name="T18" fmla="*/ 2147483647 w 40"/>
                <a:gd name="T19" fmla="*/ 2147483647 h 46"/>
                <a:gd name="T20" fmla="*/ 2147483647 w 40"/>
                <a:gd name="T21" fmla="*/ 2147483647 h 46"/>
                <a:gd name="T22" fmla="*/ 2147483647 w 40"/>
                <a:gd name="T23" fmla="*/ 2147483647 h 46"/>
                <a:gd name="T24" fmla="*/ 2147483647 w 40"/>
                <a:gd name="T25" fmla="*/ 2147483647 h 46"/>
                <a:gd name="T26" fmla="*/ 2147483647 w 40"/>
                <a:gd name="T27" fmla="*/ 2147483647 h 46"/>
                <a:gd name="T28" fmla="*/ 2147483647 w 40"/>
                <a:gd name="T29" fmla="*/ 2147483647 h 46"/>
                <a:gd name="T30" fmla="*/ 2147483647 w 40"/>
                <a:gd name="T31" fmla="*/ 2147483647 h 46"/>
                <a:gd name="T32" fmla="*/ 2147483647 w 40"/>
                <a:gd name="T33" fmla="*/ 2147483647 h 46"/>
                <a:gd name="T34" fmla="*/ 2147483647 w 40"/>
                <a:gd name="T35" fmla="*/ 2147483647 h 46"/>
                <a:gd name="T36" fmla="*/ 2147483647 w 40"/>
                <a:gd name="T37" fmla="*/ 2147483647 h 46"/>
                <a:gd name="T38" fmla="*/ 2147483647 w 40"/>
                <a:gd name="T39" fmla="*/ 2147483647 h 46"/>
                <a:gd name="T40" fmla="*/ 2147483647 w 40"/>
                <a:gd name="T41" fmla="*/ 2147483647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46"/>
                <a:gd name="T65" fmla="*/ 40 w 40"/>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46">
                  <a:moveTo>
                    <a:pt x="4" y="46"/>
                  </a:moveTo>
                  <a:lnTo>
                    <a:pt x="0" y="46"/>
                  </a:lnTo>
                  <a:lnTo>
                    <a:pt x="2" y="40"/>
                  </a:lnTo>
                  <a:lnTo>
                    <a:pt x="6" y="36"/>
                  </a:lnTo>
                  <a:lnTo>
                    <a:pt x="16" y="26"/>
                  </a:lnTo>
                  <a:lnTo>
                    <a:pt x="26" y="18"/>
                  </a:lnTo>
                  <a:lnTo>
                    <a:pt x="32" y="8"/>
                  </a:lnTo>
                  <a:lnTo>
                    <a:pt x="34" y="4"/>
                  </a:lnTo>
                  <a:lnTo>
                    <a:pt x="36" y="0"/>
                  </a:lnTo>
                  <a:lnTo>
                    <a:pt x="36" y="4"/>
                  </a:lnTo>
                  <a:lnTo>
                    <a:pt x="38" y="6"/>
                  </a:lnTo>
                  <a:lnTo>
                    <a:pt x="40" y="10"/>
                  </a:lnTo>
                  <a:lnTo>
                    <a:pt x="38" y="12"/>
                  </a:lnTo>
                  <a:lnTo>
                    <a:pt x="34" y="14"/>
                  </a:lnTo>
                  <a:lnTo>
                    <a:pt x="34" y="18"/>
                  </a:lnTo>
                  <a:lnTo>
                    <a:pt x="32" y="20"/>
                  </a:lnTo>
                  <a:lnTo>
                    <a:pt x="24" y="20"/>
                  </a:lnTo>
                  <a:lnTo>
                    <a:pt x="22" y="30"/>
                  </a:lnTo>
                  <a:lnTo>
                    <a:pt x="16" y="38"/>
                  </a:lnTo>
                  <a:lnTo>
                    <a:pt x="10" y="42"/>
                  </a:lnTo>
                  <a:lnTo>
                    <a:pt x="4" y="46"/>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64" name="Freeform 865">
              <a:extLst>
                <a:ext uri="{FF2B5EF4-FFF2-40B4-BE49-F238E27FC236}">
                  <a16:creationId xmlns:a16="http://schemas.microsoft.com/office/drawing/2014/main" id="{96C6BD87-9292-478A-BF5A-E7953E6F6892}"/>
                </a:ext>
              </a:extLst>
            </p:cNvPr>
            <p:cNvSpPr>
              <a:spLocks/>
            </p:cNvSpPr>
            <p:nvPr/>
          </p:nvSpPr>
          <p:spPr bwMode="gray">
            <a:xfrm>
              <a:off x="4861114" y="1402131"/>
              <a:ext cx="88341" cy="144512"/>
            </a:xfrm>
            <a:custGeom>
              <a:avLst/>
              <a:gdLst>
                <a:gd name="T0" fmla="*/ 2147483647 w 80"/>
                <a:gd name="T1" fmla="*/ 2147483647 h 118"/>
                <a:gd name="T2" fmla="*/ 2147483647 w 80"/>
                <a:gd name="T3" fmla="*/ 2147483647 h 118"/>
                <a:gd name="T4" fmla="*/ 2147483647 w 80"/>
                <a:gd name="T5" fmla="*/ 2147483647 h 118"/>
                <a:gd name="T6" fmla="*/ 2147483647 w 80"/>
                <a:gd name="T7" fmla="*/ 0 h 118"/>
                <a:gd name="T8" fmla="*/ 2147483647 w 80"/>
                <a:gd name="T9" fmla="*/ 2147483647 h 118"/>
                <a:gd name="T10" fmla="*/ 2147483647 w 80"/>
                <a:gd name="T11" fmla="*/ 2147483647 h 118"/>
                <a:gd name="T12" fmla="*/ 2147483647 w 80"/>
                <a:gd name="T13" fmla="*/ 2147483647 h 118"/>
                <a:gd name="T14" fmla="*/ 2147483647 w 80"/>
                <a:gd name="T15" fmla="*/ 2147483647 h 118"/>
                <a:gd name="T16" fmla="*/ 2147483647 w 80"/>
                <a:gd name="T17" fmla="*/ 2147483647 h 118"/>
                <a:gd name="T18" fmla="*/ 2147483647 w 80"/>
                <a:gd name="T19" fmla="*/ 2147483647 h 118"/>
                <a:gd name="T20" fmla="*/ 2147483647 w 80"/>
                <a:gd name="T21" fmla="*/ 2147483647 h 118"/>
                <a:gd name="T22" fmla="*/ 2147483647 w 80"/>
                <a:gd name="T23" fmla="*/ 2147483647 h 118"/>
                <a:gd name="T24" fmla="*/ 2147483647 w 80"/>
                <a:gd name="T25" fmla="*/ 2147483647 h 118"/>
                <a:gd name="T26" fmla="*/ 2147483647 w 80"/>
                <a:gd name="T27" fmla="*/ 2147483647 h 118"/>
                <a:gd name="T28" fmla="*/ 2147483647 w 80"/>
                <a:gd name="T29" fmla="*/ 2147483647 h 118"/>
                <a:gd name="T30" fmla="*/ 2147483647 w 80"/>
                <a:gd name="T31" fmla="*/ 2147483647 h 118"/>
                <a:gd name="T32" fmla="*/ 2147483647 w 80"/>
                <a:gd name="T33" fmla="*/ 2147483647 h 118"/>
                <a:gd name="T34" fmla="*/ 2147483647 w 80"/>
                <a:gd name="T35" fmla="*/ 2147483647 h 118"/>
                <a:gd name="T36" fmla="*/ 2147483647 w 80"/>
                <a:gd name="T37" fmla="*/ 2147483647 h 118"/>
                <a:gd name="T38" fmla="*/ 2147483647 w 80"/>
                <a:gd name="T39" fmla="*/ 2147483647 h 118"/>
                <a:gd name="T40" fmla="*/ 2147483647 w 80"/>
                <a:gd name="T41" fmla="*/ 2147483647 h 118"/>
                <a:gd name="T42" fmla="*/ 2147483647 w 80"/>
                <a:gd name="T43" fmla="*/ 2147483647 h 118"/>
                <a:gd name="T44" fmla="*/ 2147483647 w 80"/>
                <a:gd name="T45" fmla="*/ 2147483647 h 118"/>
                <a:gd name="T46" fmla="*/ 2147483647 w 80"/>
                <a:gd name="T47" fmla="*/ 2147483647 h 118"/>
                <a:gd name="T48" fmla="*/ 2147483647 w 80"/>
                <a:gd name="T49" fmla="*/ 2147483647 h 118"/>
                <a:gd name="T50" fmla="*/ 2147483647 w 80"/>
                <a:gd name="T51" fmla="*/ 2147483647 h 118"/>
                <a:gd name="T52" fmla="*/ 2147483647 w 80"/>
                <a:gd name="T53" fmla="*/ 2147483647 h 118"/>
                <a:gd name="T54" fmla="*/ 2147483647 w 80"/>
                <a:gd name="T55" fmla="*/ 2147483647 h 118"/>
                <a:gd name="T56" fmla="*/ 2147483647 w 80"/>
                <a:gd name="T57" fmla="*/ 2147483647 h 118"/>
                <a:gd name="T58" fmla="*/ 2147483647 w 80"/>
                <a:gd name="T59" fmla="*/ 2147483647 h 118"/>
                <a:gd name="T60" fmla="*/ 2147483647 w 80"/>
                <a:gd name="T61" fmla="*/ 2147483647 h 118"/>
                <a:gd name="T62" fmla="*/ 2147483647 w 80"/>
                <a:gd name="T63" fmla="*/ 2147483647 h 118"/>
                <a:gd name="T64" fmla="*/ 2147483647 w 80"/>
                <a:gd name="T65" fmla="*/ 2147483647 h 118"/>
                <a:gd name="T66" fmla="*/ 2147483647 w 80"/>
                <a:gd name="T67" fmla="*/ 2147483647 h 118"/>
                <a:gd name="T68" fmla="*/ 2147483647 w 80"/>
                <a:gd name="T69" fmla="*/ 2147483647 h 118"/>
                <a:gd name="T70" fmla="*/ 2147483647 w 80"/>
                <a:gd name="T71" fmla="*/ 2147483647 h 118"/>
                <a:gd name="T72" fmla="*/ 2147483647 w 80"/>
                <a:gd name="T73" fmla="*/ 2147483647 h 118"/>
                <a:gd name="T74" fmla="*/ 0 w 80"/>
                <a:gd name="T75" fmla="*/ 2147483647 h 118"/>
                <a:gd name="T76" fmla="*/ 2147483647 w 80"/>
                <a:gd name="T77" fmla="*/ 2147483647 h 1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0"/>
                <a:gd name="T118" fmla="*/ 0 h 118"/>
                <a:gd name="T119" fmla="*/ 80 w 80"/>
                <a:gd name="T120" fmla="*/ 118 h 11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0" h="118">
                  <a:moveTo>
                    <a:pt x="4" y="50"/>
                  </a:moveTo>
                  <a:lnTo>
                    <a:pt x="8" y="40"/>
                  </a:lnTo>
                  <a:lnTo>
                    <a:pt x="8" y="32"/>
                  </a:lnTo>
                  <a:lnTo>
                    <a:pt x="6" y="22"/>
                  </a:lnTo>
                  <a:lnTo>
                    <a:pt x="4" y="12"/>
                  </a:lnTo>
                  <a:lnTo>
                    <a:pt x="6" y="4"/>
                  </a:lnTo>
                  <a:lnTo>
                    <a:pt x="8" y="2"/>
                  </a:lnTo>
                  <a:lnTo>
                    <a:pt x="10" y="0"/>
                  </a:lnTo>
                  <a:lnTo>
                    <a:pt x="14" y="2"/>
                  </a:lnTo>
                  <a:lnTo>
                    <a:pt x="16" y="6"/>
                  </a:lnTo>
                  <a:lnTo>
                    <a:pt x="18" y="10"/>
                  </a:lnTo>
                  <a:lnTo>
                    <a:pt x="22" y="10"/>
                  </a:lnTo>
                  <a:lnTo>
                    <a:pt x="24" y="10"/>
                  </a:lnTo>
                  <a:lnTo>
                    <a:pt x="26" y="8"/>
                  </a:lnTo>
                  <a:lnTo>
                    <a:pt x="30" y="4"/>
                  </a:lnTo>
                  <a:lnTo>
                    <a:pt x="30" y="8"/>
                  </a:lnTo>
                  <a:lnTo>
                    <a:pt x="32" y="12"/>
                  </a:lnTo>
                  <a:lnTo>
                    <a:pt x="34" y="18"/>
                  </a:lnTo>
                  <a:lnTo>
                    <a:pt x="36" y="24"/>
                  </a:lnTo>
                  <a:lnTo>
                    <a:pt x="38" y="32"/>
                  </a:lnTo>
                  <a:lnTo>
                    <a:pt x="40" y="38"/>
                  </a:lnTo>
                  <a:lnTo>
                    <a:pt x="38" y="46"/>
                  </a:lnTo>
                  <a:lnTo>
                    <a:pt x="34" y="52"/>
                  </a:lnTo>
                  <a:lnTo>
                    <a:pt x="30" y="58"/>
                  </a:lnTo>
                  <a:lnTo>
                    <a:pt x="28" y="66"/>
                  </a:lnTo>
                  <a:lnTo>
                    <a:pt x="30" y="74"/>
                  </a:lnTo>
                  <a:lnTo>
                    <a:pt x="34" y="82"/>
                  </a:lnTo>
                  <a:lnTo>
                    <a:pt x="38" y="88"/>
                  </a:lnTo>
                  <a:lnTo>
                    <a:pt x="44" y="92"/>
                  </a:lnTo>
                  <a:lnTo>
                    <a:pt x="44" y="90"/>
                  </a:lnTo>
                  <a:lnTo>
                    <a:pt x="46" y="86"/>
                  </a:lnTo>
                  <a:lnTo>
                    <a:pt x="50" y="86"/>
                  </a:lnTo>
                  <a:lnTo>
                    <a:pt x="54" y="88"/>
                  </a:lnTo>
                  <a:lnTo>
                    <a:pt x="58" y="92"/>
                  </a:lnTo>
                  <a:lnTo>
                    <a:pt x="60" y="96"/>
                  </a:lnTo>
                  <a:lnTo>
                    <a:pt x="64" y="98"/>
                  </a:lnTo>
                  <a:lnTo>
                    <a:pt x="66" y="96"/>
                  </a:lnTo>
                  <a:lnTo>
                    <a:pt x="68" y="94"/>
                  </a:lnTo>
                  <a:lnTo>
                    <a:pt x="72" y="96"/>
                  </a:lnTo>
                  <a:lnTo>
                    <a:pt x="70" y="100"/>
                  </a:lnTo>
                  <a:lnTo>
                    <a:pt x="68" y="102"/>
                  </a:lnTo>
                  <a:lnTo>
                    <a:pt x="70" y="104"/>
                  </a:lnTo>
                  <a:lnTo>
                    <a:pt x="72" y="102"/>
                  </a:lnTo>
                  <a:lnTo>
                    <a:pt x="74" y="106"/>
                  </a:lnTo>
                  <a:lnTo>
                    <a:pt x="74" y="108"/>
                  </a:lnTo>
                  <a:lnTo>
                    <a:pt x="80" y="110"/>
                  </a:lnTo>
                  <a:lnTo>
                    <a:pt x="80" y="114"/>
                  </a:lnTo>
                  <a:lnTo>
                    <a:pt x="80" y="118"/>
                  </a:lnTo>
                  <a:lnTo>
                    <a:pt x="78" y="118"/>
                  </a:lnTo>
                  <a:lnTo>
                    <a:pt x="76" y="116"/>
                  </a:lnTo>
                  <a:lnTo>
                    <a:pt x="74" y="114"/>
                  </a:lnTo>
                  <a:lnTo>
                    <a:pt x="70" y="108"/>
                  </a:lnTo>
                  <a:lnTo>
                    <a:pt x="64" y="104"/>
                  </a:lnTo>
                  <a:lnTo>
                    <a:pt x="58" y="100"/>
                  </a:lnTo>
                  <a:lnTo>
                    <a:pt x="54" y="96"/>
                  </a:lnTo>
                  <a:lnTo>
                    <a:pt x="52" y="98"/>
                  </a:lnTo>
                  <a:lnTo>
                    <a:pt x="52" y="102"/>
                  </a:lnTo>
                  <a:lnTo>
                    <a:pt x="54" y="108"/>
                  </a:lnTo>
                  <a:lnTo>
                    <a:pt x="48" y="106"/>
                  </a:lnTo>
                  <a:lnTo>
                    <a:pt x="46" y="100"/>
                  </a:lnTo>
                  <a:lnTo>
                    <a:pt x="42" y="96"/>
                  </a:lnTo>
                  <a:lnTo>
                    <a:pt x="36" y="94"/>
                  </a:lnTo>
                  <a:lnTo>
                    <a:pt x="32" y="96"/>
                  </a:lnTo>
                  <a:lnTo>
                    <a:pt x="28" y="98"/>
                  </a:lnTo>
                  <a:lnTo>
                    <a:pt x="24" y="96"/>
                  </a:lnTo>
                  <a:lnTo>
                    <a:pt x="22" y="94"/>
                  </a:lnTo>
                  <a:lnTo>
                    <a:pt x="18" y="90"/>
                  </a:lnTo>
                  <a:lnTo>
                    <a:pt x="20" y="86"/>
                  </a:lnTo>
                  <a:lnTo>
                    <a:pt x="22" y="82"/>
                  </a:lnTo>
                  <a:lnTo>
                    <a:pt x="22" y="76"/>
                  </a:lnTo>
                  <a:lnTo>
                    <a:pt x="18" y="76"/>
                  </a:lnTo>
                  <a:lnTo>
                    <a:pt x="16" y="80"/>
                  </a:lnTo>
                  <a:lnTo>
                    <a:pt x="14" y="80"/>
                  </a:lnTo>
                  <a:lnTo>
                    <a:pt x="6" y="76"/>
                  </a:lnTo>
                  <a:lnTo>
                    <a:pt x="2" y="74"/>
                  </a:lnTo>
                  <a:lnTo>
                    <a:pt x="0" y="70"/>
                  </a:lnTo>
                  <a:lnTo>
                    <a:pt x="0" y="56"/>
                  </a:lnTo>
                  <a:lnTo>
                    <a:pt x="2" y="50"/>
                  </a:lnTo>
                  <a:lnTo>
                    <a:pt x="4" y="50"/>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65" name="Freeform 866">
              <a:extLst>
                <a:ext uri="{FF2B5EF4-FFF2-40B4-BE49-F238E27FC236}">
                  <a16:creationId xmlns:a16="http://schemas.microsoft.com/office/drawing/2014/main" id="{82E82823-E71E-48EC-BCAD-223F55A2BA56}"/>
                </a:ext>
              </a:extLst>
            </p:cNvPr>
            <p:cNvSpPr>
              <a:spLocks/>
            </p:cNvSpPr>
            <p:nvPr/>
          </p:nvSpPr>
          <p:spPr bwMode="gray">
            <a:xfrm>
              <a:off x="5616783" y="2012426"/>
              <a:ext cx="20294" cy="39412"/>
            </a:xfrm>
            <a:custGeom>
              <a:avLst/>
              <a:gdLst>
                <a:gd name="T0" fmla="*/ 2147483647 w 18"/>
                <a:gd name="T1" fmla="*/ 2147483647 h 32"/>
                <a:gd name="T2" fmla="*/ 2147483647 w 18"/>
                <a:gd name="T3" fmla="*/ 2147483647 h 32"/>
                <a:gd name="T4" fmla="*/ 2147483647 w 18"/>
                <a:gd name="T5" fmla="*/ 2147483647 h 32"/>
                <a:gd name="T6" fmla="*/ 2147483647 w 18"/>
                <a:gd name="T7" fmla="*/ 2147483647 h 32"/>
                <a:gd name="T8" fmla="*/ 2147483647 w 18"/>
                <a:gd name="T9" fmla="*/ 2147483647 h 32"/>
                <a:gd name="T10" fmla="*/ 2147483647 w 18"/>
                <a:gd name="T11" fmla="*/ 2147483647 h 32"/>
                <a:gd name="T12" fmla="*/ 2147483647 w 18"/>
                <a:gd name="T13" fmla="*/ 2147483647 h 32"/>
                <a:gd name="T14" fmla="*/ 2147483647 w 18"/>
                <a:gd name="T15" fmla="*/ 2147483647 h 32"/>
                <a:gd name="T16" fmla="*/ 2147483647 w 18"/>
                <a:gd name="T17" fmla="*/ 2147483647 h 32"/>
                <a:gd name="T18" fmla="*/ 0 w 18"/>
                <a:gd name="T19" fmla="*/ 2147483647 h 32"/>
                <a:gd name="T20" fmla="*/ 0 w 18"/>
                <a:gd name="T21" fmla="*/ 0 h 32"/>
                <a:gd name="T22" fmla="*/ 2147483647 w 18"/>
                <a:gd name="T23" fmla="*/ 2147483647 h 32"/>
                <a:gd name="T24" fmla="*/ 2147483647 w 18"/>
                <a:gd name="T25" fmla="*/ 2147483647 h 32"/>
                <a:gd name="T26" fmla="*/ 2147483647 w 18"/>
                <a:gd name="T27" fmla="*/ 2147483647 h 32"/>
                <a:gd name="T28" fmla="*/ 2147483647 w 18"/>
                <a:gd name="T29" fmla="*/ 2147483647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32"/>
                <a:gd name="T47" fmla="*/ 18 w 18"/>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32">
                  <a:moveTo>
                    <a:pt x="18" y="20"/>
                  </a:moveTo>
                  <a:lnTo>
                    <a:pt x="18" y="26"/>
                  </a:lnTo>
                  <a:lnTo>
                    <a:pt x="16" y="30"/>
                  </a:lnTo>
                  <a:lnTo>
                    <a:pt x="14" y="32"/>
                  </a:lnTo>
                  <a:lnTo>
                    <a:pt x="12" y="32"/>
                  </a:lnTo>
                  <a:lnTo>
                    <a:pt x="8" y="32"/>
                  </a:lnTo>
                  <a:lnTo>
                    <a:pt x="6" y="28"/>
                  </a:lnTo>
                  <a:lnTo>
                    <a:pt x="4" y="20"/>
                  </a:lnTo>
                  <a:lnTo>
                    <a:pt x="2" y="12"/>
                  </a:lnTo>
                  <a:lnTo>
                    <a:pt x="0" y="6"/>
                  </a:lnTo>
                  <a:lnTo>
                    <a:pt x="0" y="0"/>
                  </a:lnTo>
                  <a:lnTo>
                    <a:pt x="8" y="12"/>
                  </a:lnTo>
                  <a:lnTo>
                    <a:pt x="12" y="18"/>
                  </a:lnTo>
                  <a:lnTo>
                    <a:pt x="16" y="20"/>
                  </a:lnTo>
                  <a:lnTo>
                    <a:pt x="18" y="20"/>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66" name="Freeform 867">
              <a:extLst>
                <a:ext uri="{FF2B5EF4-FFF2-40B4-BE49-F238E27FC236}">
                  <a16:creationId xmlns:a16="http://schemas.microsoft.com/office/drawing/2014/main" id="{FDB45149-F586-4727-AA10-D6A2C9092319}"/>
                </a:ext>
              </a:extLst>
            </p:cNvPr>
            <p:cNvSpPr>
              <a:spLocks/>
            </p:cNvSpPr>
            <p:nvPr/>
          </p:nvSpPr>
          <p:spPr bwMode="gray">
            <a:xfrm>
              <a:off x="5683635" y="2066171"/>
              <a:ext cx="26264" cy="22693"/>
            </a:xfrm>
            <a:custGeom>
              <a:avLst/>
              <a:gdLst>
                <a:gd name="T0" fmla="*/ 2147483647 w 24"/>
                <a:gd name="T1" fmla="*/ 2147483647 h 18"/>
                <a:gd name="T2" fmla="*/ 2147483647 w 24"/>
                <a:gd name="T3" fmla="*/ 2147483647 h 18"/>
                <a:gd name="T4" fmla="*/ 2147483647 w 24"/>
                <a:gd name="T5" fmla="*/ 2147483647 h 18"/>
                <a:gd name="T6" fmla="*/ 2147483647 w 24"/>
                <a:gd name="T7" fmla="*/ 2147483647 h 18"/>
                <a:gd name="T8" fmla="*/ 2147483647 w 24"/>
                <a:gd name="T9" fmla="*/ 2147483647 h 18"/>
                <a:gd name="T10" fmla="*/ 0 w 24"/>
                <a:gd name="T11" fmla="*/ 2147483647 h 18"/>
                <a:gd name="T12" fmla="*/ 0 w 24"/>
                <a:gd name="T13" fmla="*/ 0 h 18"/>
                <a:gd name="T14" fmla="*/ 2147483647 w 24"/>
                <a:gd name="T15" fmla="*/ 2147483647 h 18"/>
                <a:gd name="T16" fmla="*/ 2147483647 w 24"/>
                <a:gd name="T17" fmla="*/ 2147483647 h 18"/>
                <a:gd name="T18" fmla="*/ 2147483647 w 24"/>
                <a:gd name="T19" fmla="*/ 2147483647 h 18"/>
                <a:gd name="T20" fmla="*/ 2147483647 w 24"/>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8"/>
                <a:gd name="T35" fmla="*/ 24 w 24"/>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8">
                  <a:moveTo>
                    <a:pt x="24" y="16"/>
                  </a:moveTo>
                  <a:lnTo>
                    <a:pt x="22" y="18"/>
                  </a:lnTo>
                  <a:lnTo>
                    <a:pt x="20" y="18"/>
                  </a:lnTo>
                  <a:lnTo>
                    <a:pt x="14" y="16"/>
                  </a:lnTo>
                  <a:lnTo>
                    <a:pt x="8" y="12"/>
                  </a:lnTo>
                  <a:lnTo>
                    <a:pt x="0" y="4"/>
                  </a:lnTo>
                  <a:lnTo>
                    <a:pt x="0" y="0"/>
                  </a:lnTo>
                  <a:lnTo>
                    <a:pt x="8" y="2"/>
                  </a:lnTo>
                  <a:lnTo>
                    <a:pt x="14" y="6"/>
                  </a:lnTo>
                  <a:lnTo>
                    <a:pt x="22" y="10"/>
                  </a:lnTo>
                  <a:lnTo>
                    <a:pt x="24" y="16"/>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67" name="Freeform 868">
              <a:extLst>
                <a:ext uri="{FF2B5EF4-FFF2-40B4-BE49-F238E27FC236}">
                  <a16:creationId xmlns:a16="http://schemas.microsoft.com/office/drawing/2014/main" id="{58CCB29F-A82F-4F5E-A35E-3EE8F8A6435E}"/>
                </a:ext>
              </a:extLst>
            </p:cNvPr>
            <p:cNvSpPr>
              <a:spLocks/>
            </p:cNvSpPr>
            <p:nvPr/>
          </p:nvSpPr>
          <p:spPr bwMode="gray">
            <a:xfrm>
              <a:off x="5725416" y="2086474"/>
              <a:ext cx="16713" cy="31052"/>
            </a:xfrm>
            <a:custGeom>
              <a:avLst/>
              <a:gdLst>
                <a:gd name="T0" fmla="*/ 2147483647 w 14"/>
                <a:gd name="T1" fmla="*/ 0 h 26"/>
                <a:gd name="T2" fmla="*/ 2147483647 w 14"/>
                <a:gd name="T3" fmla="*/ 2147483647 h 26"/>
                <a:gd name="T4" fmla="*/ 2147483647 w 14"/>
                <a:gd name="T5" fmla="*/ 2147483647 h 26"/>
                <a:gd name="T6" fmla="*/ 2147483647 w 14"/>
                <a:gd name="T7" fmla="*/ 2147483647 h 26"/>
                <a:gd name="T8" fmla="*/ 2147483647 w 14"/>
                <a:gd name="T9" fmla="*/ 2147483647 h 26"/>
                <a:gd name="T10" fmla="*/ 2147483647 w 14"/>
                <a:gd name="T11" fmla="*/ 2147483647 h 26"/>
                <a:gd name="T12" fmla="*/ 2147483647 w 14"/>
                <a:gd name="T13" fmla="*/ 2147483647 h 26"/>
                <a:gd name="T14" fmla="*/ 2147483647 w 14"/>
                <a:gd name="T15" fmla="*/ 2147483647 h 26"/>
                <a:gd name="T16" fmla="*/ 0 w 14"/>
                <a:gd name="T17" fmla="*/ 2147483647 h 26"/>
                <a:gd name="T18" fmla="*/ 0 w 14"/>
                <a:gd name="T19" fmla="*/ 2147483647 h 26"/>
                <a:gd name="T20" fmla="*/ 0 w 14"/>
                <a:gd name="T21" fmla="*/ 2147483647 h 26"/>
                <a:gd name="T22" fmla="*/ 2147483647 w 14"/>
                <a:gd name="T23" fmla="*/ 2147483647 h 26"/>
                <a:gd name="T24" fmla="*/ 2147483647 w 14"/>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26"/>
                <a:gd name="T41" fmla="*/ 14 w 14"/>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26">
                  <a:moveTo>
                    <a:pt x="2" y="0"/>
                  </a:moveTo>
                  <a:lnTo>
                    <a:pt x="6" y="6"/>
                  </a:lnTo>
                  <a:lnTo>
                    <a:pt x="10" y="12"/>
                  </a:lnTo>
                  <a:lnTo>
                    <a:pt x="12" y="20"/>
                  </a:lnTo>
                  <a:lnTo>
                    <a:pt x="14" y="26"/>
                  </a:lnTo>
                  <a:lnTo>
                    <a:pt x="12" y="26"/>
                  </a:lnTo>
                  <a:lnTo>
                    <a:pt x="8" y="24"/>
                  </a:lnTo>
                  <a:lnTo>
                    <a:pt x="2" y="18"/>
                  </a:lnTo>
                  <a:lnTo>
                    <a:pt x="0" y="12"/>
                  </a:lnTo>
                  <a:lnTo>
                    <a:pt x="0" y="8"/>
                  </a:lnTo>
                  <a:lnTo>
                    <a:pt x="0" y="2"/>
                  </a:lnTo>
                  <a:lnTo>
                    <a:pt x="4" y="2"/>
                  </a:lnTo>
                  <a:lnTo>
                    <a:pt x="2" y="0"/>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68" name="Freeform 869">
              <a:extLst>
                <a:ext uri="{FF2B5EF4-FFF2-40B4-BE49-F238E27FC236}">
                  <a16:creationId xmlns:a16="http://schemas.microsoft.com/office/drawing/2014/main" id="{07B32961-1C5F-4AFF-BD12-7B2AB26F1B2B}"/>
                </a:ext>
              </a:extLst>
            </p:cNvPr>
            <p:cNvSpPr>
              <a:spLocks/>
            </p:cNvSpPr>
            <p:nvPr/>
          </p:nvSpPr>
          <p:spPr bwMode="gray">
            <a:xfrm>
              <a:off x="5817339" y="2240541"/>
              <a:ext cx="10743" cy="19109"/>
            </a:xfrm>
            <a:custGeom>
              <a:avLst/>
              <a:gdLst>
                <a:gd name="T0" fmla="*/ 2147483647 w 10"/>
                <a:gd name="T1" fmla="*/ 0 h 16"/>
                <a:gd name="T2" fmla="*/ 2147483647 w 10"/>
                <a:gd name="T3" fmla="*/ 2147483647 h 16"/>
                <a:gd name="T4" fmla="*/ 2147483647 w 10"/>
                <a:gd name="T5" fmla="*/ 2147483647 h 16"/>
                <a:gd name="T6" fmla="*/ 2147483647 w 10"/>
                <a:gd name="T7" fmla="*/ 2147483647 h 16"/>
                <a:gd name="T8" fmla="*/ 2147483647 w 10"/>
                <a:gd name="T9" fmla="*/ 2147483647 h 16"/>
                <a:gd name="T10" fmla="*/ 2147483647 w 10"/>
                <a:gd name="T11" fmla="*/ 2147483647 h 16"/>
                <a:gd name="T12" fmla="*/ 2147483647 w 10"/>
                <a:gd name="T13" fmla="*/ 2147483647 h 16"/>
                <a:gd name="T14" fmla="*/ 2147483647 w 10"/>
                <a:gd name="T15" fmla="*/ 2147483647 h 16"/>
                <a:gd name="T16" fmla="*/ 0 w 10"/>
                <a:gd name="T17" fmla="*/ 2147483647 h 16"/>
                <a:gd name="T18" fmla="*/ 0 w 10"/>
                <a:gd name="T19" fmla="*/ 2147483647 h 16"/>
                <a:gd name="T20" fmla="*/ 0 w 10"/>
                <a:gd name="T21" fmla="*/ 0 h 16"/>
                <a:gd name="T22" fmla="*/ 2147483647 w 10"/>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6"/>
                <a:gd name="T38" fmla="*/ 10 w 1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6">
                  <a:moveTo>
                    <a:pt x="6" y="0"/>
                  </a:moveTo>
                  <a:lnTo>
                    <a:pt x="6" y="4"/>
                  </a:lnTo>
                  <a:lnTo>
                    <a:pt x="8" y="6"/>
                  </a:lnTo>
                  <a:lnTo>
                    <a:pt x="10" y="8"/>
                  </a:lnTo>
                  <a:lnTo>
                    <a:pt x="10" y="10"/>
                  </a:lnTo>
                  <a:lnTo>
                    <a:pt x="8" y="14"/>
                  </a:lnTo>
                  <a:lnTo>
                    <a:pt x="4" y="16"/>
                  </a:lnTo>
                  <a:lnTo>
                    <a:pt x="2" y="16"/>
                  </a:lnTo>
                  <a:lnTo>
                    <a:pt x="0" y="12"/>
                  </a:lnTo>
                  <a:lnTo>
                    <a:pt x="0" y="6"/>
                  </a:lnTo>
                  <a:lnTo>
                    <a:pt x="0" y="0"/>
                  </a:lnTo>
                  <a:lnTo>
                    <a:pt x="6" y="0"/>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69" name="Freeform 870">
              <a:extLst>
                <a:ext uri="{FF2B5EF4-FFF2-40B4-BE49-F238E27FC236}">
                  <a16:creationId xmlns:a16="http://schemas.microsoft.com/office/drawing/2014/main" id="{33346BF9-FF1C-4958-A472-2710D5EEE9E4}"/>
                </a:ext>
              </a:extLst>
            </p:cNvPr>
            <p:cNvSpPr>
              <a:spLocks/>
            </p:cNvSpPr>
            <p:nvPr/>
          </p:nvSpPr>
          <p:spPr bwMode="gray">
            <a:xfrm>
              <a:off x="5824501" y="2270399"/>
              <a:ext cx="13131" cy="14332"/>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2147483647 w 12"/>
                <a:gd name="T9" fmla="*/ 2147483647 h 12"/>
                <a:gd name="T10" fmla="*/ 0 w 12"/>
                <a:gd name="T11" fmla="*/ 0 h 12"/>
                <a:gd name="T12" fmla="*/ 2147483647 w 12"/>
                <a:gd name="T13" fmla="*/ 0 h 12"/>
                <a:gd name="T14" fmla="*/ 2147483647 w 12"/>
                <a:gd name="T15" fmla="*/ 2147483647 h 12"/>
                <a:gd name="T16" fmla="*/ 2147483647 w 12"/>
                <a:gd name="T17" fmla="*/ 2147483647 h 12"/>
                <a:gd name="T18" fmla="*/ 2147483647 w 12"/>
                <a:gd name="T19" fmla="*/ 214748364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2" y="8"/>
                  </a:moveTo>
                  <a:lnTo>
                    <a:pt x="10" y="10"/>
                  </a:lnTo>
                  <a:lnTo>
                    <a:pt x="8" y="12"/>
                  </a:lnTo>
                  <a:lnTo>
                    <a:pt x="4" y="12"/>
                  </a:lnTo>
                  <a:lnTo>
                    <a:pt x="2" y="8"/>
                  </a:lnTo>
                  <a:lnTo>
                    <a:pt x="0" y="0"/>
                  </a:lnTo>
                  <a:lnTo>
                    <a:pt x="2" y="0"/>
                  </a:lnTo>
                  <a:lnTo>
                    <a:pt x="6" y="2"/>
                  </a:lnTo>
                  <a:lnTo>
                    <a:pt x="10" y="6"/>
                  </a:lnTo>
                  <a:lnTo>
                    <a:pt x="12" y="8"/>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70" name="Freeform 871">
              <a:extLst>
                <a:ext uri="{FF2B5EF4-FFF2-40B4-BE49-F238E27FC236}">
                  <a16:creationId xmlns:a16="http://schemas.microsoft.com/office/drawing/2014/main" id="{99BF590B-586D-45DE-8ECE-8133430826FD}"/>
                </a:ext>
              </a:extLst>
            </p:cNvPr>
            <p:cNvSpPr>
              <a:spLocks/>
            </p:cNvSpPr>
            <p:nvPr/>
          </p:nvSpPr>
          <p:spPr bwMode="gray">
            <a:xfrm>
              <a:off x="6007151" y="2303840"/>
              <a:ext cx="28651" cy="22692"/>
            </a:xfrm>
            <a:custGeom>
              <a:avLst/>
              <a:gdLst>
                <a:gd name="T0" fmla="*/ 2147483647 w 26"/>
                <a:gd name="T1" fmla="*/ 2147483647 h 18"/>
                <a:gd name="T2" fmla="*/ 2147483647 w 26"/>
                <a:gd name="T3" fmla="*/ 2147483647 h 18"/>
                <a:gd name="T4" fmla="*/ 2147483647 w 26"/>
                <a:gd name="T5" fmla="*/ 2147483647 h 18"/>
                <a:gd name="T6" fmla="*/ 2147483647 w 26"/>
                <a:gd name="T7" fmla="*/ 2147483647 h 18"/>
                <a:gd name="T8" fmla="*/ 2147483647 w 26"/>
                <a:gd name="T9" fmla="*/ 2147483647 h 18"/>
                <a:gd name="T10" fmla="*/ 2147483647 w 26"/>
                <a:gd name="T11" fmla="*/ 2147483647 h 18"/>
                <a:gd name="T12" fmla="*/ 2147483647 w 26"/>
                <a:gd name="T13" fmla="*/ 2147483647 h 18"/>
                <a:gd name="T14" fmla="*/ 0 w 26"/>
                <a:gd name="T15" fmla="*/ 2147483647 h 18"/>
                <a:gd name="T16" fmla="*/ 2147483647 w 26"/>
                <a:gd name="T17" fmla="*/ 2147483647 h 18"/>
                <a:gd name="T18" fmla="*/ 2147483647 w 26"/>
                <a:gd name="T19" fmla="*/ 2147483647 h 18"/>
                <a:gd name="T20" fmla="*/ 2147483647 w 26"/>
                <a:gd name="T21" fmla="*/ 2147483647 h 18"/>
                <a:gd name="T22" fmla="*/ 2147483647 w 26"/>
                <a:gd name="T23" fmla="*/ 0 h 18"/>
                <a:gd name="T24" fmla="*/ 2147483647 w 26"/>
                <a:gd name="T25" fmla="*/ 0 h 18"/>
                <a:gd name="T26" fmla="*/ 2147483647 w 26"/>
                <a:gd name="T27" fmla="*/ 2147483647 h 18"/>
                <a:gd name="T28" fmla="*/ 2147483647 w 26"/>
                <a:gd name="T29" fmla="*/ 2147483647 h 18"/>
                <a:gd name="T30" fmla="*/ 2147483647 w 26"/>
                <a:gd name="T31" fmla="*/ 2147483647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18"/>
                <a:gd name="T50" fmla="*/ 26 w 26"/>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18">
                  <a:moveTo>
                    <a:pt x="26" y="8"/>
                  </a:moveTo>
                  <a:lnTo>
                    <a:pt x="24" y="12"/>
                  </a:lnTo>
                  <a:lnTo>
                    <a:pt x="22" y="16"/>
                  </a:lnTo>
                  <a:lnTo>
                    <a:pt x="18" y="18"/>
                  </a:lnTo>
                  <a:lnTo>
                    <a:pt x="14" y="18"/>
                  </a:lnTo>
                  <a:lnTo>
                    <a:pt x="6" y="16"/>
                  </a:lnTo>
                  <a:lnTo>
                    <a:pt x="2" y="14"/>
                  </a:lnTo>
                  <a:lnTo>
                    <a:pt x="0" y="12"/>
                  </a:lnTo>
                  <a:lnTo>
                    <a:pt x="2" y="8"/>
                  </a:lnTo>
                  <a:lnTo>
                    <a:pt x="4" y="4"/>
                  </a:lnTo>
                  <a:lnTo>
                    <a:pt x="8" y="2"/>
                  </a:lnTo>
                  <a:lnTo>
                    <a:pt x="14" y="0"/>
                  </a:lnTo>
                  <a:lnTo>
                    <a:pt x="18" y="0"/>
                  </a:lnTo>
                  <a:lnTo>
                    <a:pt x="22" y="2"/>
                  </a:lnTo>
                  <a:lnTo>
                    <a:pt x="24" y="4"/>
                  </a:lnTo>
                  <a:lnTo>
                    <a:pt x="26" y="8"/>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471" name="Freeform 872">
              <a:extLst>
                <a:ext uri="{FF2B5EF4-FFF2-40B4-BE49-F238E27FC236}">
                  <a16:creationId xmlns:a16="http://schemas.microsoft.com/office/drawing/2014/main" id="{49C77913-02B3-43EA-BD30-9873505B7887}"/>
                </a:ext>
              </a:extLst>
            </p:cNvPr>
            <p:cNvSpPr>
              <a:spLocks/>
            </p:cNvSpPr>
            <p:nvPr/>
          </p:nvSpPr>
          <p:spPr bwMode="gray">
            <a:xfrm>
              <a:off x="6038190" y="2277565"/>
              <a:ext cx="33426" cy="19109"/>
            </a:xfrm>
            <a:custGeom>
              <a:avLst/>
              <a:gdLst>
                <a:gd name="T0" fmla="*/ 2147483647 w 30"/>
                <a:gd name="T1" fmla="*/ 2147483647 h 16"/>
                <a:gd name="T2" fmla="*/ 2147483647 w 30"/>
                <a:gd name="T3" fmla="*/ 2147483647 h 16"/>
                <a:gd name="T4" fmla="*/ 2147483647 w 30"/>
                <a:gd name="T5" fmla="*/ 2147483647 h 16"/>
                <a:gd name="T6" fmla="*/ 2147483647 w 30"/>
                <a:gd name="T7" fmla="*/ 2147483647 h 16"/>
                <a:gd name="T8" fmla="*/ 2147483647 w 30"/>
                <a:gd name="T9" fmla="*/ 2147483647 h 16"/>
                <a:gd name="T10" fmla="*/ 2147483647 w 30"/>
                <a:gd name="T11" fmla="*/ 2147483647 h 16"/>
                <a:gd name="T12" fmla="*/ 0 w 30"/>
                <a:gd name="T13" fmla="*/ 2147483647 h 16"/>
                <a:gd name="T14" fmla="*/ 0 w 30"/>
                <a:gd name="T15" fmla="*/ 2147483647 h 16"/>
                <a:gd name="T16" fmla="*/ 2147483647 w 30"/>
                <a:gd name="T17" fmla="*/ 2147483647 h 16"/>
                <a:gd name="T18" fmla="*/ 2147483647 w 30"/>
                <a:gd name="T19" fmla="*/ 2147483647 h 16"/>
                <a:gd name="T20" fmla="*/ 2147483647 w 30"/>
                <a:gd name="T21" fmla="*/ 0 h 16"/>
                <a:gd name="T22" fmla="*/ 2147483647 w 30"/>
                <a:gd name="T23" fmla="*/ 0 h 16"/>
                <a:gd name="T24" fmla="*/ 2147483647 w 30"/>
                <a:gd name="T25" fmla="*/ 0 h 16"/>
                <a:gd name="T26" fmla="*/ 2147483647 w 30"/>
                <a:gd name="T27" fmla="*/ 2147483647 h 16"/>
                <a:gd name="T28" fmla="*/ 2147483647 w 30"/>
                <a:gd name="T29" fmla="*/ 2147483647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16"/>
                <a:gd name="T47" fmla="*/ 30 w 30"/>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16">
                  <a:moveTo>
                    <a:pt x="28" y="4"/>
                  </a:moveTo>
                  <a:lnTo>
                    <a:pt x="24" y="8"/>
                  </a:lnTo>
                  <a:lnTo>
                    <a:pt x="20" y="12"/>
                  </a:lnTo>
                  <a:lnTo>
                    <a:pt x="12" y="14"/>
                  </a:lnTo>
                  <a:lnTo>
                    <a:pt x="6" y="16"/>
                  </a:lnTo>
                  <a:lnTo>
                    <a:pt x="2" y="14"/>
                  </a:lnTo>
                  <a:lnTo>
                    <a:pt x="0" y="12"/>
                  </a:lnTo>
                  <a:lnTo>
                    <a:pt x="0" y="8"/>
                  </a:lnTo>
                  <a:lnTo>
                    <a:pt x="2" y="6"/>
                  </a:lnTo>
                  <a:lnTo>
                    <a:pt x="8" y="2"/>
                  </a:lnTo>
                  <a:lnTo>
                    <a:pt x="16" y="0"/>
                  </a:lnTo>
                  <a:lnTo>
                    <a:pt x="24" y="0"/>
                  </a:lnTo>
                  <a:lnTo>
                    <a:pt x="28" y="0"/>
                  </a:lnTo>
                  <a:lnTo>
                    <a:pt x="30" y="2"/>
                  </a:lnTo>
                  <a:lnTo>
                    <a:pt x="28" y="4"/>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72" name="Freeform 873">
              <a:extLst>
                <a:ext uri="{FF2B5EF4-FFF2-40B4-BE49-F238E27FC236}">
                  <a16:creationId xmlns:a16="http://schemas.microsoft.com/office/drawing/2014/main" id="{81354224-5E72-4D5C-8AAF-33CFB6BD5409}"/>
                </a:ext>
              </a:extLst>
            </p:cNvPr>
            <p:cNvSpPr>
              <a:spLocks/>
            </p:cNvSpPr>
            <p:nvPr/>
          </p:nvSpPr>
          <p:spPr bwMode="gray">
            <a:xfrm>
              <a:off x="4563860" y="1723401"/>
              <a:ext cx="87146" cy="134957"/>
            </a:xfrm>
            <a:custGeom>
              <a:avLst/>
              <a:gdLst>
                <a:gd name="T0" fmla="*/ 2147483647 w 78"/>
                <a:gd name="T1" fmla="*/ 2147483647 h 110"/>
                <a:gd name="T2" fmla="*/ 2147483647 w 78"/>
                <a:gd name="T3" fmla="*/ 2147483647 h 110"/>
                <a:gd name="T4" fmla="*/ 2147483647 w 78"/>
                <a:gd name="T5" fmla="*/ 2147483647 h 110"/>
                <a:gd name="T6" fmla="*/ 2147483647 w 78"/>
                <a:gd name="T7" fmla="*/ 2147483647 h 110"/>
                <a:gd name="T8" fmla="*/ 2147483647 w 78"/>
                <a:gd name="T9" fmla="*/ 2147483647 h 110"/>
                <a:gd name="T10" fmla="*/ 2147483647 w 78"/>
                <a:gd name="T11" fmla="*/ 2147483647 h 110"/>
                <a:gd name="T12" fmla="*/ 2147483647 w 78"/>
                <a:gd name="T13" fmla="*/ 2147483647 h 110"/>
                <a:gd name="T14" fmla="*/ 2147483647 w 78"/>
                <a:gd name="T15" fmla="*/ 2147483647 h 110"/>
                <a:gd name="T16" fmla="*/ 2147483647 w 78"/>
                <a:gd name="T17" fmla="*/ 2147483647 h 110"/>
                <a:gd name="T18" fmla="*/ 2147483647 w 78"/>
                <a:gd name="T19" fmla="*/ 0 h 110"/>
                <a:gd name="T20" fmla="*/ 0 w 78"/>
                <a:gd name="T21" fmla="*/ 0 h 110"/>
                <a:gd name="T22" fmla="*/ 2147483647 w 78"/>
                <a:gd name="T23" fmla="*/ 2147483647 h 110"/>
                <a:gd name="T24" fmla="*/ 2147483647 w 78"/>
                <a:gd name="T25" fmla="*/ 2147483647 h 110"/>
                <a:gd name="T26" fmla="*/ 2147483647 w 78"/>
                <a:gd name="T27" fmla="*/ 2147483647 h 110"/>
                <a:gd name="T28" fmla="*/ 2147483647 w 78"/>
                <a:gd name="T29" fmla="*/ 2147483647 h 110"/>
                <a:gd name="T30" fmla="*/ 2147483647 w 78"/>
                <a:gd name="T31" fmla="*/ 2147483647 h 110"/>
                <a:gd name="T32" fmla="*/ 2147483647 w 78"/>
                <a:gd name="T33" fmla="*/ 2147483647 h 110"/>
                <a:gd name="T34" fmla="*/ 2147483647 w 78"/>
                <a:gd name="T35" fmla="*/ 2147483647 h 110"/>
                <a:gd name="T36" fmla="*/ 2147483647 w 78"/>
                <a:gd name="T37" fmla="*/ 2147483647 h 110"/>
                <a:gd name="T38" fmla="*/ 2147483647 w 78"/>
                <a:gd name="T39" fmla="*/ 2147483647 h 110"/>
                <a:gd name="T40" fmla="*/ 2147483647 w 78"/>
                <a:gd name="T41" fmla="*/ 2147483647 h 110"/>
                <a:gd name="T42" fmla="*/ 2147483647 w 78"/>
                <a:gd name="T43" fmla="*/ 2147483647 h 110"/>
                <a:gd name="T44" fmla="*/ 2147483647 w 78"/>
                <a:gd name="T45" fmla="*/ 2147483647 h 110"/>
                <a:gd name="T46" fmla="*/ 2147483647 w 78"/>
                <a:gd name="T47" fmla="*/ 2147483647 h 110"/>
                <a:gd name="T48" fmla="*/ 2147483647 w 78"/>
                <a:gd name="T49" fmla="*/ 2147483647 h 110"/>
                <a:gd name="T50" fmla="*/ 2147483647 w 78"/>
                <a:gd name="T51" fmla="*/ 2147483647 h 110"/>
                <a:gd name="T52" fmla="*/ 2147483647 w 78"/>
                <a:gd name="T53" fmla="*/ 2147483647 h 110"/>
                <a:gd name="T54" fmla="*/ 2147483647 w 78"/>
                <a:gd name="T55" fmla="*/ 2147483647 h 110"/>
                <a:gd name="T56" fmla="*/ 2147483647 w 78"/>
                <a:gd name="T57" fmla="*/ 2147483647 h 110"/>
                <a:gd name="T58" fmla="*/ 2147483647 w 78"/>
                <a:gd name="T59" fmla="*/ 2147483647 h 110"/>
                <a:gd name="T60" fmla="*/ 2147483647 w 78"/>
                <a:gd name="T61" fmla="*/ 2147483647 h 110"/>
                <a:gd name="T62" fmla="*/ 2147483647 w 78"/>
                <a:gd name="T63" fmla="*/ 2147483647 h 110"/>
                <a:gd name="T64" fmla="*/ 2147483647 w 78"/>
                <a:gd name="T65" fmla="*/ 2147483647 h 110"/>
                <a:gd name="T66" fmla="*/ 2147483647 w 78"/>
                <a:gd name="T67" fmla="*/ 2147483647 h 1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0"/>
                <a:gd name="T104" fmla="*/ 78 w 78"/>
                <a:gd name="T105" fmla="*/ 110 h 1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0">
                  <a:moveTo>
                    <a:pt x="46" y="12"/>
                  </a:moveTo>
                  <a:lnTo>
                    <a:pt x="36" y="12"/>
                  </a:lnTo>
                  <a:lnTo>
                    <a:pt x="34" y="18"/>
                  </a:lnTo>
                  <a:lnTo>
                    <a:pt x="32" y="20"/>
                  </a:lnTo>
                  <a:lnTo>
                    <a:pt x="28" y="20"/>
                  </a:lnTo>
                  <a:lnTo>
                    <a:pt x="24" y="20"/>
                  </a:lnTo>
                  <a:lnTo>
                    <a:pt x="22" y="18"/>
                  </a:lnTo>
                  <a:lnTo>
                    <a:pt x="16" y="10"/>
                  </a:lnTo>
                  <a:lnTo>
                    <a:pt x="10" y="4"/>
                  </a:lnTo>
                  <a:lnTo>
                    <a:pt x="6" y="0"/>
                  </a:lnTo>
                  <a:lnTo>
                    <a:pt x="0" y="0"/>
                  </a:lnTo>
                  <a:lnTo>
                    <a:pt x="4" y="8"/>
                  </a:lnTo>
                  <a:lnTo>
                    <a:pt x="4" y="14"/>
                  </a:lnTo>
                  <a:lnTo>
                    <a:pt x="6" y="26"/>
                  </a:lnTo>
                  <a:lnTo>
                    <a:pt x="10" y="38"/>
                  </a:lnTo>
                  <a:lnTo>
                    <a:pt x="14" y="48"/>
                  </a:lnTo>
                  <a:lnTo>
                    <a:pt x="20" y="58"/>
                  </a:lnTo>
                  <a:lnTo>
                    <a:pt x="36" y="76"/>
                  </a:lnTo>
                  <a:lnTo>
                    <a:pt x="54" y="92"/>
                  </a:lnTo>
                  <a:lnTo>
                    <a:pt x="62" y="102"/>
                  </a:lnTo>
                  <a:lnTo>
                    <a:pt x="70" y="110"/>
                  </a:lnTo>
                  <a:lnTo>
                    <a:pt x="74" y="108"/>
                  </a:lnTo>
                  <a:lnTo>
                    <a:pt x="76" y="106"/>
                  </a:lnTo>
                  <a:lnTo>
                    <a:pt x="78" y="102"/>
                  </a:lnTo>
                  <a:lnTo>
                    <a:pt x="78" y="96"/>
                  </a:lnTo>
                  <a:lnTo>
                    <a:pt x="76" y="90"/>
                  </a:lnTo>
                  <a:lnTo>
                    <a:pt x="70" y="80"/>
                  </a:lnTo>
                  <a:lnTo>
                    <a:pt x="66" y="72"/>
                  </a:lnTo>
                  <a:lnTo>
                    <a:pt x="64" y="68"/>
                  </a:lnTo>
                  <a:lnTo>
                    <a:pt x="62" y="64"/>
                  </a:lnTo>
                  <a:lnTo>
                    <a:pt x="62" y="42"/>
                  </a:lnTo>
                  <a:lnTo>
                    <a:pt x="62" y="34"/>
                  </a:lnTo>
                  <a:lnTo>
                    <a:pt x="58" y="26"/>
                  </a:lnTo>
                  <a:lnTo>
                    <a:pt x="46" y="12"/>
                  </a:lnTo>
                  <a:close/>
                </a:path>
              </a:pathLst>
            </a:custGeom>
            <a:solidFill>
              <a:srgbClr val="FF0000"/>
            </a:solidFill>
            <a:ln w="317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73" name="Freeform 874">
              <a:extLst>
                <a:ext uri="{FF2B5EF4-FFF2-40B4-BE49-F238E27FC236}">
                  <a16:creationId xmlns:a16="http://schemas.microsoft.com/office/drawing/2014/main" id="{67EFD401-2494-4CEA-A88E-B8DB74ABDD47}"/>
                </a:ext>
              </a:extLst>
            </p:cNvPr>
            <p:cNvSpPr>
              <a:spLocks/>
            </p:cNvSpPr>
            <p:nvPr/>
          </p:nvSpPr>
          <p:spPr bwMode="gray">
            <a:xfrm>
              <a:off x="4381210" y="1196707"/>
              <a:ext cx="159968" cy="419206"/>
            </a:xfrm>
            <a:custGeom>
              <a:avLst/>
              <a:gdLst>
                <a:gd name="T0" fmla="*/ 2147483647 w 144"/>
                <a:gd name="T1" fmla="*/ 2147483647 h 342"/>
                <a:gd name="T2" fmla="*/ 2147483647 w 144"/>
                <a:gd name="T3" fmla="*/ 2147483647 h 342"/>
                <a:gd name="T4" fmla="*/ 2147483647 w 144"/>
                <a:gd name="T5" fmla="*/ 2147483647 h 342"/>
                <a:gd name="T6" fmla="*/ 2147483647 w 144"/>
                <a:gd name="T7" fmla="*/ 2147483647 h 342"/>
                <a:gd name="T8" fmla="*/ 2147483647 w 144"/>
                <a:gd name="T9" fmla="*/ 2147483647 h 342"/>
                <a:gd name="T10" fmla="*/ 2147483647 w 144"/>
                <a:gd name="T11" fmla="*/ 2147483647 h 342"/>
                <a:gd name="T12" fmla="*/ 2147483647 w 144"/>
                <a:gd name="T13" fmla="*/ 2147483647 h 342"/>
                <a:gd name="T14" fmla="*/ 2147483647 w 144"/>
                <a:gd name="T15" fmla="*/ 2147483647 h 342"/>
                <a:gd name="T16" fmla="*/ 2147483647 w 144"/>
                <a:gd name="T17" fmla="*/ 2147483647 h 342"/>
                <a:gd name="T18" fmla="*/ 2147483647 w 144"/>
                <a:gd name="T19" fmla="*/ 2147483647 h 342"/>
                <a:gd name="T20" fmla="*/ 2147483647 w 144"/>
                <a:gd name="T21" fmla="*/ 2147483647 h 342"/>
                <a:gd name="T22" fmla="*/ 2147483647 w 144"/>
                <a:gd name="T23" fmla="*/ 2147483647 h 342"/>
                <a:gd name="T24" fmla="*/ 2147483647 w 144"/>
                <a:gd name="T25" fmla="*/ 2147483647 h 342"/>
                <a:gd name="T26" fmla="*/ 2147483647 w 144"/>
                <a:gd name="T27" fmla="*/ 2147483647 h 342"/>
                <a:gd name="T28" fmla="*/ 2147483647 w 144"/>
                <a:gd name="T29" fmla="*/ 2147483647 h 342"/>
                <a:gd name="T30" fmla="*/ 2147483647 w 144"/>
                <a:gd name="T31" fmla="*/ 2147483647 h 342"/>
                <a:gd name="T32" fmla="*/ 2147483647 w 144"/>
                <a:gd name="T33" fmla="*/ 2147483647 h 342"/>
                <a:gd name="T34" fmla="*/ 2147483647 w 144"/>
                <a:gd name="T35" fmla="*/ 2147483647 h 342"/>
                <a:gd name="T36" fmla="*/ 2147483647 w 144"/>
                <a:gd name="T37" fmla="*/ 2147483647 h 342"/>
                <a:gd name="T38" fmla="*/ 2147483647 w 144"/>
                <a:gd name="T39" fmla="*/ 2147483647 h 342"/>
                <a:gd name="T40" fmla="*/ 2147483647 w 144"/>
                <a:gd name="T41" fmla="*/ 2147483647 h 342"/>
                <a:gd name="T42" fmla="*/ 2147483647 w 144"/>
                <a:gd name="T43" fmla="*/ 2147483647 h 342"/>
                <a:gd name="T44" fmla="*/ 2147483647 w 144"/>
                <a:gd name="T45" fmla="*/ 2147483647 h 342"/>
                <a:gd name="T46" fmla="*/ 2147483647 w 144"/>
                <a:gd name="T47" fmla="*/ 2147483647 h 342"/>
                <a:gd name="T48" fmla="*/ 2147483647 w 144"/>
                <a:gd name="T49" fmla="*/ 2147483647 h 342"/>
                <a:gd name="T50" fmla="*/ 2147483647 w 144"/>
                <a:gd name="T51" fmla="*/ 2147483647 h 342"/>
                <a:gd name="T52" fmla="*/ 2147483647 w 144"/>
                <a:gd name="T53" fmla="*/ 2147483647 h 342"/>
                <a:gd name="T54" fmla="*/ 2147483647 w 144"/>
                <a:gd name="T55" fmla="*/ 2147483647 h 342"/>
                <a:gd name="T56" fmla="*/ 2147483647 w 144"/>
                <a:gd name="T57" fmla="*/ 2147483647 h 342"/>
                <a:gd name="T58" fmla="*/ 2147483647 w 144"/>
                <a:gd name="T59" fmla="*/ 2147483647 h 342"/>
                <a:gd name="T60" fmla="*/ 2147483647 w 144"/>
                <a:gd name="T61" fmla="*/ 2147483647 h 342"/>
                <a:gd name="T62" fmla="*/ 2147483647 w 144"/>
                <a:gd name="T63" fmla="*/ 2147483647 h 342"/>
                <a:gd name="T64" fmla="*/ 2147483647 w 144"/>
                <a:gd name="T65" fmla="*/ 2147483647 h 342"/>
                <a:gd name="T66" fmla="*/ 2147483647 w 144"/>
                <a:gd name="T67" fmla="*/ 2147483647 h 342"/>
                <a:gd name="T68" fmla="*/ 2147483647 w 144"/>
                <a:gd name="T69" fmla="*/ 2147483647 h 342"/>
                <a:gd name="T70" fmla="*/ 2147483647 w 144"/>
                <a:gd name="T71" fmla="*/ 2147483647 h 342"/>
                <a:gd name="T72" fmla="*/ 2147483647 w 144"/>
                <a:gd name="T73" fmla="*/ 2147483647 h 342"/>
                <a:gd name="T74" fmla="*/ 2147483647 w 144"/>
                <a:gd name="T75" fmla="*/ 2147483647 h 342"/>
                <a:gd name="T76" fmla="*/ 2147483647 w 144"/>
                <a:gd name="T77" fmla="*/ 2147483647 h 342"/>
                <a:gd name="T78" fmla="*/ 2147483647 w 144"/>
                <a:gd name="T79" fmla="*/ 2147483647 h 342"/>
                <a:gd name="T80" fmla="*/ 2147483647 w 144"/>
                <a:gd name="T81" fmla="*/ 2147483647 h 342"/>
                <a:gd name="T82" fmla="*/ 2147483647 w 144"/>
                <a:gd name="T83" fmla="*/ 2147483647 h 342"/>
                <a:gd name="T84" fmla="*/ 2147483647 w 144"/>
                <a:gd name="T85" fmla="*/ 2147483647 h 342"/>
                <a:gd name="T86" fmla="*/ 2147483647 w 144"/>
                <a:gd name="T87" fmla="*/ 2147483647 h 342"/>
                <a:gd name="T88" fmla="*/ 2147483647 w 144"/>
                <a:gd name="T89" fmla="*/ 2147483647 h 342"/>
                <a:gd name="T90" fmla="*/ 2147483647 w 144"/>
                <a:gd name="T91" fmla="*/ 2147483647 h 342"/>
                <a:gd name="T92" fmla="*/ 2147483647 w 144"/>
                <a:gd name="T93" fmla="*/ 0 h 342"/>
                <a:gd name="T94" fmla="*/ 2147483647 w 144"/>
                <a:gd name="T95" fmla="*/ 2147483647 h 342"/>
                <a:gd name="T96" fmla="*/ 2147483647 w 144"/>
                <a:gd name="T97" fmla="*/ 2147483647 h 342"/>
                <a:gd name="T98" fmla="*/ 2147483647 w 144"/>
                <a:gd name="T99" fmla="*/ 2147483647 h 342"/>
                <a:gd name="T100" fmla="*/ 2147483647 w 144"/>
                <a:gd name="T101" fmla="*/ 2147483647 h 342"/>
                <a:gd name="T102" fmla="*/ 2147483647 w 144"/>
                <a:gd name="T103" fmla="*/ 2147483647 h 342"/>
                <a:gd name="T104" fmla="*/ 2147483647 w 144"/>
                <a:gd name="T105" fmla="*/ 2147483647 h 342"/>
                <a:gd name="T106" fmla="*/ 2147483647 w 144"/>
                <a:gd name="T107" fmla="*/ 2147483647 h 342"/>
                <a:gd name="T108" fmla="*/ 2147483647 w 144"/>
                <a:gd name="T109" fmla="*/ 2147483647 h 342"/>
                <a:gd name="T110" fmla="*/ 2147483647 w 144"/>
                <a:gd name="T111" fmla="*/ 2147483647 h 342"/>
                <a:gd name="T112" fmla="*/ 2147483647 w 144"/>
                <a:gd name="T113" fmla="*/ 2147483647 h 342"/>
                <a:gd name="T114" fmla="*/ 2147483647 w 144"/>
                <a:gd name="T115" fmla="*/ 2147483647 h 342"/>
                <a:gd name="T116" fmla="*/ 2147483647 w 144"/>
                <a:gd name="T117" fmla="*/ 2147483647 h 342"/>
                <a:gd name="T118" fmla="*/ 2147483647 w 144"/>
                <a:gd name="T119" fmla="*/ 2147483647 h 342"/>
                <a:gd name="T120" fmla="*/ 2147483647 w 144"/>
                <a:gd name="T121" fmla="*/ 2147483647 h 342"/>
                <a:gd name="T122" fmla="*/ 2147483647 w 144"/>
                <a:gd name="T123" fmla="*/ 2147483647 h 3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4"/>
                <a:gd name="T187" fmla="*/ 0 h 342"/>
                <a:gd name="T188" fmla="*/ 144 w 144"/>
                <a:gd name="T189" fmla="*/ 342 h 3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4" h="342">
                  <a:moveTo>
                    <a:pt x="0" y="146"/>
                  </a:moveTo>
                  <a:lnTo>
                    <a:pt x="2" y="150"/>
                  </a:lnTo>
                  <a:lnTo>
                    <a:pt x="16" y="164"/>
                  </a:lnTo>
                  <a:lnTo>
                    <a:pt x="32" y="178"/>
                  </a:lnTo>
                  <a:lnTo>
                    <a:pt x="40" y="186"/>
                  </a:lnTo>
                  <a:lnTo>
                    <a:pt x="46" y="194"/>
                  </a:lnTo>
                  <a:lnTo>
                    <a:pt x="50" y="204"/>
                  </a:lnTo>
                  <a:lnTo>
                    <a:pt x="52" y="212"/>
                  </a:lnTo>
                  <a:lnTo>
                    <a:pt x="52" y="220"/>
                  </a:lnTo>
                  <a:lnTo>
                    <a:pt x="50" y="228"/>
                  </a:lnTo>
                  <a:lnTo>
                    <a:pt x="48" y="234"/>
                  </a:lnTo>
                  <a:lnTo>
                    <a:pt x="48" y="240"/>
                  </a:lnTo>
                  <a:lnTo>
                    <a:pt x="48" y="242"/>
                  </a:lnTo>
                  <a:lnTo>
                    <a:pt x="52" y="242"/>
                  </a:lnTo>
                  <a:lnTo>
                    <a:pt x="62" y="240"/>
                  </a:lnTo>
                  <a:lnTo>
                    <a:pt x="64" y="246"/>
                  </a:lnTo>
                  <a:lnTo>
                    <a:pt x="68" y="246"/>
                  </a:lnTo>
                  <a:lnTo>
                    <a:pt x="72" y="246"/>
                  </a:lnTo>
                  <a:lnTo>
                    <a:pt x="78" y="244"/>
                  </a:lnTo>
                  <a:lnTo>
                    <a:pt x="86" y="240"/>
                  </a:lnTo>
                  <a:lnTo>
                    <a:pt x="90" y="232"/>
                  </a:lnTo>
                  <a:lnTo>
                    <a:pt x="92" y="222"/>
                  </a:lnTo>
                  <a:lnTo>
                    <a:pt x="98" y="228"/>
                  </a:lnTo>
                  <a:lnTo>
                    <a:pt x="104" y="236"/>
                  </a:lnTo>
                  <a:lnTo>
                    <a:pt x="110" y="252"/>
                  </a:lnTo>
                  <a:lnTo>
                    <a:pt x="114" y="270"/>
                  </a:lnTo>
                  <a:lnTo>
                    <a:pt x="120" y="288"/>
                  </a:lnTo>
                  <a:lnTo>
                    <a:pt x="128" y="296"/>
                  </a:lnTo>
                  <a:lnTo>
                    <a:pt x="132" y="302"/>
                  </a:lnTo>
                  <a:lnTo>
                    <a:pt x="132" y="308"/>
                  </a:lnTo>
                  <a:lnTo>
                    <a:pt x="134" y="326"/>
                  </a:lnTo>
                  <a:lnTo>
                    <a:pt x="134" y="334"/>
                  </a:lnTo>
                  <a:lnTo>
                    <a:pt x="132" y="342"/>
                  </a:lnTo>
                  <a:lnTo>
                    <a:pt x="138" y="342"/>
                  </a:lnTo>
                  <a:lnTo>
                    <a:pt x="142" y="336"/>
                  </a:lnTo>
                  <a:lnTo>
                    <a:pt x="144" y="330"/>
                  </a:lnTo>
                  <a:lnTo>
                    <a:pt x="144" y="324"/>
                  </a:lnTo>
                  <a:lnTo>
                    <a:pt x="144" y="314"/>
                  </a:lnTo>
                  <a:lnTo>
                    <a:pt x="140" y="300"/>
                  </a:lnTo>
                  <a:lnTo>
                    <a:pt x="134" y="290"/>
                  </a:lnTo>
                  <a:lnTo>
                    <a:pt x="130" y="282"/>
                  </a:lnTo>
                  <a:lnTo>
                    <a:pt x="116" y="270"/>
                  </a:lnTo>
                  <a:lnTo>
                    <a:pt x="118" y="264"/>
                  </a:lnTo>
                  <a:lnTo>
                    <a:pt x="120" y="258"/>
                  </a:lnTo>
                  <a:lnTo>
                    <a:pt x="122" y="252"/>
                  </a:lnTo>
                  <a:lnTo>
                    <a:pt x="122" y="244"/>
                  </a:lnTo>
                  <a:lnTo>
                    <a:pt x="122" y="236"/>
                  </a:lnTo>
                  <a:lnTo>
                    <a:pt x="118" y="230"/>
                  </a:lnTo>
                  <a:lnTo>
                    <a:pt x="110" y="220"/>
                  </a:lnTo>
                  <a:lnTo>
                    <a:pt x="102" y="210"/>
                  </a:lnTo>
                  <a:lnTo>
                    <a:pt x="100" y="204"/>
                  </a:lnTo>
                  <a:lnTo>
                    <a:pt x="98" y="194"/>
                  </a:lnTo>
                  <a:lnTo>
                    <a:pt x="100" y="186"/>
                  </a:lnTo>
                  <a:lnTo>
                    <a:pt x="104" y="178"/>
                  </a:lnTo>
                  <a:lnTo>
                    <a:pt x="108" y="172"/>
                  </a:lnTo>
                  <a:lnTo>
                    <a:pt x="116" y="168"/>
                  </a:lnTo>
                  <a:lnTo>
                    <a:pt x="130" y="160"/>
                  </a:lnTo>
                  <a:lnTo>
                    <a:pt x="136" y="154"/>
                  </a:lnTo>
                  <a:lnTo>
                    <a:pt x="140" y="150"/>
                  </a:lnTo>
                  <a:lnTo>
                    <a:pt x="142" y="144"/>
                  </a:lnTo>
                  <a:lnTo>
                    <a:pt x="144" y="140"/>
                  </a:lnTo>
                  <a:lnTo>
                    <a:pt x="142" y="138"/>
                  </a:lnTo>
                  <a:lnTo>
                    <a:pt x="136" y="136"/>
                  </a:lnTo>
                  <a:lnTo>
                    <a:pt x="130" y="132"/>
                  </a:lnTo>
                  <a:lnTo>
                    <a:pt x="124" y="128"/>
                  </a:lnTo>
                  <a:lnTo>
                    <a:pt x="116" y="124"/>
                  </a:lnTo>
                  <a:lnTo>
                    <a:pt x="118" y="114"/>
                  </a:lnTo>
                  <a:lnTo>
                    <a:pt x="118" y="110"/>
                  </a:lnTo>
                  <a:lnTo>
                    <a:pt x="116" y="106"/>
                  </a:lnTo>
                  <a:lnTo>
                    <a:pt x="112" y="104"/>
                  </a:lnTo>
                  <a:lnTo>
                    <a:pt x="108" y="102"/>
                  </a:lnTo>
                  <a:lnTo>
                    <a:pt x="106" y="98"/>
                  </a:lnTo>
                  <a:lnTo>
                    <a:pt x="104" y="90"/>
                  </a:lnTo>
                  <a:lnTo>
                    <a:pt x="102" y="88"/>
                  </a:lnTo>
                  <a:lnTo>
                    <a:pt x="98" y="88"/>
                  </a:lnTo>
                  <a:lnTo>
                    <a:pt x="92" y="88"/>
                  </a:lnTo>
                  <a:lnTo>
                    <a:pt x="86" y="86"/>
                  </a:lnTo>
                  <a:lnTo>
                    <a:pt x="84" y="82"/>
                  </a:lnTo>
                  <a:lnTo>
                    <a:pt x="82" y="74"/>
                  </a:lnTo>
                  <a:lnTo>
                    <a:pt x="82" y="68"/>
                  </a:lnTo>
                  <a:lnTo>
                    <a:pt x="84" y="62"/>
                  </a:lnTo>
                  <a:lnTo>
                    <a:pt x="88" y="56"/>
                  </a:lnTo>
                  <a:lnTo>
                    <a:pt x="96" y="54"/>
                  </a:lnTo>
                  <a:lnTo>
                    <a:pt x="94" y="52"/>
                  </a:lnTo>
                  <a:lnTo>
                    <a:pt x="96" y="48"/>
                  </a:lnTo>
                  <a:lnTo>
                    <a:pt x="92" y="30"/>
                  </a:lnTo>
                  <a:lnTo>
                    <a:pt x="88" y="20"/>
                  </a:lnTo>
                  <a:lnTo>
                    <a:pt x="86" y="16"/>
                  </a:lnTo>
                  <a:lnTo>
                    <a:pt x="82" y="16"/>
                  </a:lnTo>
                  <a:lnTo>
                    <a:pt x="78" y="14"/>
                  </a:lnTo>
                  <a:lnTo>
                    <a:pt x="78" y="12"/>
                  </a:lnTo>
                  <a:lnTo>
                    <a:pt x="74" y="4"/>
                  </a:lnTo>
                  <a:lnTo>
                    <a:pt x="72" y="2"/>
                  </a:lnTo>
                  <a:lnTo>
                    <a:pt x="68" y="0"/>
                  </a:lnTo>
                  <a:lnTo>
                    <a:pt x="62" y="0"/>
                  </a:lnTo>
                  <a:lnTo>
                    <a:pt x="60" y="8"/>
                  </a:lnTo>
                  <a:lnTo>
                    <a:pt x="58" y="16"/>
                  </a:lnTo>
                  <a:lnTo>
                    <a:pt x="62" y="22"/>
                  </a:lnTo>
                  <a:lnTo>
                    <a:pt x="54" y="22"/>
                  </a:lnTo>
                  <a:lnTo>
                    <a:pt x="48" y="24"/>
                  </a:lnTo>
                  <a:lnTo>
                    <a:pt x="40" y="30"/>
                  </a:lnTo>
                  <a:lnTo>
                    <a:pt x="34" y="36"/>
                  </a:lnTo>
                  <a:lnTo>
                    <a:pt x="32" y="40"/>
                  </a:lnTo>
                  <a:lnTo>
                    <a:pt x="34" y="44"/>
                  </a:lnTo>
                  <a:lnTo>
                    <a:pt x="36" y="46"/>
                  </a:lnTo>
                  <a:lnTo>
                    <a:pt x="28" y="64"/>
                  </a:lnTo>
                  <a:lnTo>
                    <a:pt x="28" y="66"/>
                  </a:lnTo>
                  <a:lnTo>
                    <a:pt x="30" y="68"/>
                  </a:lnTo>
                  <a:lnTo>
                    <a:pt x="32" y="68"/>
                  </a:lnTo>
                  <a:lnTo>
                    <a:pt x="34" y="70"/>
                  </a:lnTo>
                  <a:lnTo>
                    <a:pt x="32" y="76"/>
                  </a:lnTo>
                  <a:lnTo>
                    <a:pt x="28" y="80"/>
                  </a:lnTo>
                  <a:lnTo>
                    <a:pt x="22" y="90"/>
                  </a:lnTo>
                  <a:lnTo>
                    <a:pt x="20" y="90"/>
                  </a:lnTo>
                  <a:lnTo>
                    <a:pt x="18" y="88"/>
                  </a:lnTo>
                  <a:lnTo>
                    <a:pt x="14" y="92"/>
                  </a:lnTo>
                  <a:lnTo>
                    <a:pt x="12" y="92"/>
                  </a:lnTo>
                  <a:lnTo>
                    <a:pt x="14" y="100"/>
                  </a:lnTo>
                  <a:lnTo>
                    <a:pt x="14" y="108"/>
                  </a:lnTo>
                  <a:lnTo>
                    <a:pt x="12" y="118"/>
                  </a:lnTo>
                  <a:lnTo>
                    <a:pt x="12" y="126"/>
                  </a:lnTo>
                  <a:lnTo>
                    <a:pt x="6" y="128"/>
                  </a:lnTo>
                  <a:lnTo>
                    <a:pt x="4" y="134"/>
                  </a:lnTo>
                  <a:lnTo>
                    <a:pt x="2" y="140"/>
                  </a:lnTo>
                  <a:lnTo>
                    <a:pt x="0" y="146"/>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474" name="Freeform 875">
              <a:extLst>
                <a:ext uri="{FF2B5EF4-FFF2-40B4-BE49-F238E27FC236}">
                  <a16:creationId xmlns:a16="http://schemas.microsoft.com/office/drawing/2014/main" id="{B367704A-0C24-412D-B3E3-654070F6467D}"/>
                </a:ext>
              </a:extLst>
            </p:cNvPr>
            <p:cNvSpPr>
              <a:spLocks/>
            </p:cNvSpPr>
            <p:nvPr/>
          </p:nvSpPr>
          <p:spPr bwMode="gray">
            <a:xfrm>
              <a:off x="4941097" y="2079308"/>
              <a:ext cx="57302" cy="11943"/>
            </a:xfrm>
            <a:custGeom>
              <a:avLst/>
              <a:gdLst>
                <a:gd name="T0" fmla="*/ 2147483647 w 52"/>
                <a:gd name="T1" fmla="*/ 2147483647 h 10"/>
                <a:gd name="T2" fmla="*/ 2147483647 w 52"/>
                <a:gd name="T3" fmla="*/ 2147483647 h 10"/>
                <a:gd name="T4" fmla="*/ 2147483647 w 52"/>
                <a:gd name="T5" fmla="*/ 2147483647 h 10"/>
                <a:gd name="T6" fmla="*/ 2147483647 w 52"/>
                <a:gd name="T7" fmla="*/ 2147483647 h 10"/>
                <a:gd name="T8" fmla="*/ 2147483647 w 52"/>
                <a:gd name="T9" fmla="*/ 2147483647 h 10"/>
                <a:gd name="T10" fmla="*/ 2147483647 w 52"/>
                <a:gd name="T11" fmla="*/ 2147483647 h 10"/>
                <a:gd name="T12" fmla="*/ 2147483647 w 52"/>
                <a:gd name="T13" fmla="*/ 2147483647 h 10"/>
                <a:gd name="T14" fmla="*/ 0 w 52"/>
                <a:gd name="T15" fmla="*/ 2147483647 h 10"/>
                <a:gd name="T16" fmla="*/ 2147483647 w 52"/>
                <a:gd name="T17" fmla="*/ 2147483647 h 10"/>
                <a:gd name="T18" fmla="*/ 2147483647 w 52"/>
                <a:gd name="T19" fmla="*/ 0 h 10"/>
                <a:gd name="T20" fmla="*/ 2147483647 w 52"/>
                <a:gd name="T21" fmla="*/ 2147483647 h 10"/>
                <a:gd name="T22" fmla="*/ 2147483647 w 52"/>
                <a:gd name="T23" fmla="*/ 2147483647 h 10"/>
                <a:gd name="T24" fmla="*/ 2147483647 w 52"/>
                <a:gd name="T25" fmla="*/ 2147483647 h 10"/>
                <a:gd name="T26" fmla="*/ 2147483647 w 52"/>
                <a:gd name="T27" fmla="*/ 2147483647 h 10"/>
                <a:gd name="T28" fmla="*/ 2147483647 w 52"/>
                <a:gd name="T29" fmla="*/ 2147483647 h 10"/>
                <a:gd name="T30" fmla="*/ 2147483647 w 52"/>
                <a:gd name="T31" fmla="*/ 2147483647 h 10"/>
                <a:gd name="T32" fmla="*/ 2147483647 w 52"/>
                <a:gd name="T33" fmla="*/ 2147483647 h 10"/>
                <a:gd name="T34" fmla="*/ 2147483647 w 52"/>
                <a:gd name="T35" fmla="*/ 2147483647 h 10"/>
                <a:gd name="T36" fmla="*/ 2147483647 w 52"/>
                <a:gd name="T37" fmla="*/ 2147483647 h 10"/>
                <a:gd name="T38" fmla="*/ 2147483647 w 52"/>
                <a:gd name="T39" fmla="*/ 2147483647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
                <a:gd name="T61" fmla="*/ 0 h 10"/>
                <a:gd name="T62" fmla="*/ 52 w 52"/>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 h="10">
                  <a:moveTo>
                    <a:pt x="42" y="8"/>
                  </a:moveTo>
                  <a:lnTo>
                    <a:pt x="36" y="10"/>
                  </a:lnTo>
                  <a:lnTo>
                    <a:pt x="30" y="10"/>
                  </a:lnTo>
                  <a:lnTo>
                    <a:pt x="22" y="8"/>
                  </a:lnTo>
                  <a:lnTo>
                    <a:pt x="10" y="10"/>
                  </a:lnTo>
                  <a:lnTo>
                    <a:pt x="4" y="10"/>
                  </a:lnTo>
                  <a:lnTo>
                    <a:pt x="2" y="8"/>
                  </a:lnTo>
                  <a:lnTo>
                    <a:pt x="0" y="4"/>
                  </a:lnTo>
                  <a:lnTo>
                    <a:pt x="6" y="2"/>
                  </a:lnTo>
                  <a:lnTo>
                    <a:pt x="12" y="0"/>
                  </a:lnTo>
                  <a:lnTo>
                    <a:pt x="18" y="2"/>
                  </a:lnTo>
                  <a:lnTo>
                    <a:pt x="24" y="4"/>
                  </a:lnTo>
                  <a:lnTo>
                    <a:pt x="30" y="6"/>
                  </a:lnTo>
                  <a:lnTo>
                    <a:pt x="36" y="8"/>
                  </a:lnTo>
                  <a:lnTo>
                    <a:pt x="44" y="6"/>
                  </a:lnTo>
                  <a:lnTo>
                    <a:pt x="52" y="4"/>
                  </a:lnTo>
                  <a:lnTo>
                    <a:pt x="48" y="8"/>
                  </a:lnTo>
                  <a:lnTo>
                    <a:pt x="46" y="10"/>
                  </a:lnTo>
                  <a:lnTo>
                    <a:pt x="40" y="10"/>
                  </a:lnTo>
                  <a:lnTo>
                    <a:pt x="42" y="8"/>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75" name="Freeform 876">
              <a:extLst>
                <a:ext uri="{FF2B5EF4-FFF2-40B4-BE49-F238E27FC236}">
                  <a16:creationId xmlns:a16="http://schemas.microsoft.com/office/drawing/2014/main" id="{B89F8D20-5831-4310-A8B6-950140B70F60}"/>
                </a:ext>
              </a:extLst>
            </p:cNvPr>
            <p:cNvSpPr>
              <a:spLocks/>
            </p:cNvSpPr>
            <p:nvPr/>
          </p:nvSpPr>
          <p:spPr bwMode="gray">
            <a:xfrm>
              <a:off x="4713083" y="1944350"/>
              <a:ext cx="14325" cy="11943"/>
            </a:xfrm>
            <a:custGeom>
              <a:avLst/>
              <a:gdLst>
                <a:gd name="T0" fmla="*/ 2147483647 w 12"/>
                <a:gd name="T1" fmla="*/ 2147483647 h 10"/>
                <a:gd name="T2" fmla="*/ 2147483647 w 12"/>
                <a:gd name="T3" fmla="*/ 2147483647 h 10"/>
                <a:gd name="T4" fmla="*/ 2147483647 w 12"/>
                <a:gd name="T5" fmla="*/ 2147483647 h 10"/>
                <a:gd name="T6" fmla="*/ 2147483647 w 12"/>
                <a:gd name="T7" fmla="*/ 2147483647 h 10"/>
                <a:gd name="T8" fmla="*/ 2147483647 w 12"/>
                <a:gd name="T9" fmla="*/ 2147483647 h 10"/>
                <a:gd name="T10" fmla="*/ 0 w 12"/>
                <a:gd name="T11" fmla="*/ 2147483647 h 10"/>
                <a:gd name="T12" fmla="*/ 2147483647 w 12"/>
                <a:gd name="T13" fmla="*/ 2147483647 h 10"/>
                <a:gd name="T14" fmla="*/ 2147483647 w 12"/>
                <a:gd name="T15" fmla="*/ 0 h 10"/>
                <a:gd name="T16" fmla="*/ 2147483647 w 12"/>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0"/>
                <a:gd name="T29" fmla="*/ 12 w 12"/>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0">
                  <a:moveTo>
                    <a:pt x="12" y="2"/>
                  </a:moveTo>
                  <a:lnTo>
                    <a:pt x="10" y="6"/>
                  </a:lnTo>
                  <a:lnTo>
                    <a:pt x="10" y="10"/>
                  </a:lnTo>
                  <a:lnTo>
                    <a:pt x="4" y="10"/>
                  </a:lnTo>
                  <a:lnTo>
                    <a:pt x="2" y="8"/>
                  </a:lnTo>
                  <a:lnTo>
                    <a:pt x="0" y="4"/>
                  </a:lnTo>
                  <a:lnTo>
                    <a:pt x="2" y="2"/>
                  </a:lnTo>
                  <a:lnTo>
                    <a:pt x="4" y="0"/>
                  </a:lnTo>
                  <a:lnTo>
                    <a:pt x="12" y="2"/>
                  </a:lnTo>
                  <a:close/>
                </a:path>
              </a:pathLst>
            </a:custGeom>
            <a:grpFill/>
            <a:ln w="317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76" name="Freeform 877">
              <a:extLst>
                <a:ext uri="{FF2B5EF4-FFF2-40B4-BE49-F238E27FC236}">
                  <a16:creationId xmlns:a16="http://schemas.microsoft.com/office/drawing/2014/main" id="{ACFB27A7-A698-4ABE-97E9-F3D215AA1EAC}"/>
                </a:ext>
              </a:extLst>
            </p:cNvPr>
            <p:cNvSpPr>
              <a:spLocks/>
            </p:cNvSpPr>
            <p:nvPr/>
          </p:nvSpPr>
          <p:spPr bwMode="gray">
            <a:xfrm>
              <a:off x="5133297" y="2152162"/>
              <a:ext cx="23876" cy="11943"/>
            </a:xfrm>
            <a:custGeom>
              <a:avLst/>
              <a:gdLst>
                <a:gd name="T0" fmla="*/ 0 w 22"/>
                <a:gd name="T1" fmla="*/ 0 h 10"/>
                <a:gd name="T2" fmla="*/ 0 w 22"/>
                <a:gd name="T3" fmla="*/ 2147483647 h 10"/>
                <a:gd name="T4" fmla="*/ 2147483647 w 22"/>
                <a:gd name="T5" fmla="*/ 2147483647 h 10"/>
                <a:gd name="T6" fmla="*/ 2147483647 w 22"/>
                <a:gd name="T7" fmla="*/ 2147483647 h 10"/>
                <a:gd name="T8" fmla="*/ 2147483647 w 22"/>
                <a:gd name="T9" fmla="*/ 2147483647 h 10"/>
                <a:gd name="T10" fmla="*/ 2147483647 w 22"/>
                <a:gd name="T11" fmla="*/ 2147483647 h 10"/>
                <a:gd name="T12" fmla="*/ 2147483647 w 22"/>
                <a:gd name="T13" fmla="*/ 2147483647 h 10"/>
                <a:gd name="T14" fmla="*/ 2147483647 w 22"/>
                <a:gd name="T15" fmla="*/ 0 h 10"/>
                <a:gd name="T16" fmla="*/ 2147483647 w 22"/>
                <a:gd name="T17" fmla="*/ 0 h 10"/>
                <a:gd name="T18" fmla="*/ 0 w 22"/>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0"/>
                <a:gd name="T32" fmla="*/ 22 w 22"/>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0">
                  <a:moveTo>
                    <a:pt x="0" y="0"/>
                  </a:moveTo>
                  <a:lnTo>
                    <a:pt x="0" y="8"/>
                  </a:lnTo>
                  <a:lnTo>
                    <a:pt x="6" y="10"/>
                  </a:lnTo>
                  <a:lnTo>
                    <a:pt x="12" y="10"/>
                  </a:lnTo>
                  <a:lnTo>
                    <a:pt x="16" y="10"/>
                  </a:lnTo>
                  <a:lnTo>
                    <a:pt x="18" y="6"/>
                  </a:lnTo>
                  <a:lnTo>
                    <a:pt x="22" y="2"/>
                  </a:lnTo>
                  <a:lnTo>
                    <a:pt x="18" y="0"/>
                  </a:lnTo>
                  <a:lnTo>
                    <a:pt x="12" y="0"/>
                  </a:lnTo>
                  <a:lnTo>
                    <a:pt x="0" y="0"/>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77" name="Freeform 878">
              <a:extLst>
                <a:ext uri="{FF2B5EF4-FFF2-40B4-BE49-F238E27FC236}">
                  <a16:creationId xmlns:a16="http://schemas.microsoft.com/office/drawing/2014/main" id="{98DB2CF2-9983-4AEC-9B36-EC94D3D6BF46}"/>
                </a:ext>
              </a:extLst>
            </p:cNvPr>
            <p:cNvSpPr>
              <a:spLocks/>
            </p:cNvSpPr>
            <p:nvPr/>
          </p:nvSpPr>
          <p:spPr bwMode="gray">
            <a:xfrm>
              <a:off x="5493822" y="1986151"/>
              <a:ext cx="78791" cy="51355"/>
            </a:xfrm>
            <a:custGeom>
              <a:avLst/>
              <a:gdLst>
                <a:gd name="T0" fmla="*/ 2147483647 w 70"/>
                <a:gd name="T1" fmla="*/ 2147483647 h 42"/>
                <a:gd name="T2" fmla="*/ 2147483647 w 70"/>
                <a:gd name="T3" fmla="*/ 2147483647 h 42"/>
                <a:gd name="T4" fmla="*/ 2147483647 w 70"/>
                <a:gd name="T5" fmla="*/ 2147483647 h 42"/>
                <a:gd name="T6" fmla="*/ 2147483647 w 70"/>
                <a:gd name="T7" fmla="*/ 2147483647 h 42"/>
                <a:gd name="T8" fmla="*/ 2147483647 w 70"/>
                <a:gd name="T9" fmla="*/ 2147483647 h 42"/>
                <a:gd name="T10" fmla="*/ 2147483647 w 70"/>
                <a:gd name="T11" fmla="*/ 2147483647 h 42"/>
                <a:gd name="T12" fmla="*/ 2147483647 w 70"/>
                <a:gd name="T13" fmla="*/ 2147483647 h 42"/>
                <a:gd name="T14" fmla="*/ 0 w 70"/>
                <a:gd name="T15" fmla="*/ 2147483647 h 42"/>
                <a:gd name="T16" fmla="*/ 2147483647 w 70"/>
                <a:gd name="T17" fmla="*/ 2147483647 h 42"/>
                <a:gd name="T18" fmla="*/ 2147483647 w 70"/>
                <a:gd name="T19" fmla="*/ 2147483647 h 42"/>
                <a:gd name="T20" fmla="*/ 2147483647 w 70"/>
                <a:gd name="T21" fmla="*/ 2147483647 h 42"/>
                <a:gd name="T22" fmla="*/ 2147483647 w 70"/>
                <a:gd name="T23" fmla="*/ 2147483647 h 42"/>
                <a:gd name="T24" fmla="*/ 2147483647 w 70"/>
                <a:gd name="T25" fmla="*/ 2147483647 h 42"/>
                <a:gd name="T26" fmla="*/ 2147483647 w 70"/>
                <a:gd name="T27" fmla="*/ 2147483647 h 42"/>
                <a:gd name="T28" fmla="*/ 2147483647 w 70"/>
                <a:gd name="T29" fmla="*/ 2147483647 h 42"/>
                <a:gd name="T30" fmla="*/ 2147483647 w 70"/>
                <a:gd name="T31" fmla="*/ 2147483647 h 42"/>
                <a:gd name="T32" fmla="*/ 2147483647 w 70"/>
                <a:gd name="T33" fmla="*/ 2147483647 h 42"/>
                <a:gd name="T34" fmla="*/ 2147483647 w 70"/>
                <a:gd name="T35" fmla="*/ 2147483647 h 42"/>
                <a:gd name="T36" fmla="*/ 2147483647 w 70"/>
                <a:gd name="T37" fmla="*/ 0 h 42"/>
                <a:gd name="T38" fmla="*/ 2147483647 w 70"/>
                <a:gd name="T39" fmla="*/ 0 h 42"/>
                <a:gd name="T40" fmla="*/ 2147483647 w 70"/>
                <a:gd name="T41" fmla="*/ 2147483647 h 42"/>
                <a:gd name="T42" fmla="*/ 2147483647 w 70"/>
                <a:gd name="T43" fmla="*/ 2147483647 h 42"/>
                <a:gd name="T44" fmla="*/ 2147483647 w 70"/>
                <a:gd name="T45" fmla="*/ 2147483647 h 42"/>
                <a:gd name="T46" fmla="*/ 2147483647 w 70"/>
                <a:gd name="T47" fmla="*/ 2147483647 h 42"/>
                <a:gd name="T48" fmla="*/ 2147483647 w 70"/>
                <a:gd name="T49" fmla="*/ 2147483647 h 42"/>
                <a:gd name="T50" fmla="*/ 2147483647 w 70"/>
                <a:gd name="T51" fmla="*/ 2147483647 h 42"/>
                <a:gd name="T52" fmla="*/ 2147483647 w 70"/>
                <a:gd name="T53" fmla="*/ 2147483647 h 42"/>
                <a:gd name="T54" fmla="*/ 2147483647 w 70"/>
                <a:gd name="T55" fmla="*/ 2147483647 h 42"/>
                <a:gd name="T56" fmla="*/ 2147483647 w 70"/>
                <a:gd name="T57" fmla="*/ 2147483647 h 42"/>
                <a:gd name="T58" fmla="*/ 2147483647 w 70"/>
                <a:gd name="T59" fmla="*/ 2147483647 h 42"/>
                <a:gd name="T60" fmla="*/ 2147483647 w 70"/>
                <a:gd name="T61" fmla="*/ 2147483647 h 42"/>
                <a:gd name="T62" fmla="*/ 2147483647 w 70"/>
                <a:gd name="T63" fmla="*/ 2147483647 h 42"/>
                <a:gd name="T64" fmla="*/ 2147483647 w 70"/>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
                <a:gd name="T100" fmla="*/ 0 h 42"/>
                <a:gd name="T101" fmla="*/ 70 w 70"/>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 h="42">
                  <a:moveTo>
                    <a:pt x="40" y="40"/>
                  </a:moveTo>
                  <a:lnTo>
                    <a:pt x="38" y="42"/>
                  </a:lnTo>
                  <a:lnTo>
                    <a:pt x="34" y="42"/>
                  </a:lnTo>
                  <a:lnTo>
                    <a:pt x="24" y="42"/>
                  </a:lnTo>
                  <a:lnTo>
                    <a:pt x="12" y="38"/>
                  </a:lnTo>
                  <a:lnTo>
                    <a:pt x="4" y="34"/>
                  </a:lnTo>
                  <a:lnTo>
                    <a:pt x="2" y="30"/>
                  </a:lnTo>
                  <a:lnTo>
                    <a:pt x="0" y="28"/>
                  </a:lnTo>
                  <a:lnTo>
                    <a:pt x="2" y="26"/>
                  </a:lnTo>
                  <a:lnTo>
                    <a:pt x="4" y="24"/>
                  </a:lnTo>
                  <a:lnTo>
                    <a:pt x="26" y="24"/>
                  </a:lnTo>
                  <a:lnTo>
                    <a:pt x="30" y="26"/>
                  </a:lnTo>
                  <a:lnTo>
                    <a:pt x="34" y="26"/>
                  </a:lnTo>
                  <a:lnTo>
                    <a:pt x="42" y="24"/>
                  </a:lnTo>
                  <a:lnTo>
                    <a:pt x="46" y="20"/>
                  </a:lnTo>
                  <a:lnTo>
                    <a:pt x="50" y="16"/>
                  </a:lnTo>
                  <a:lnTo>
                    <a:pt x="56" y="12"/>
                  </a:lnTo>
                  <a:lnTo>
                    <a:pt x="56" y="4"/>
                  </a:lnTo>
                  <a:lnTo>
                    <a:pt x="56" y="0"/>
                  </a:lnTo>
                  <a:lnTo>
                    <a:pt x="60" y="0"/>
                  </a:lnTo>
                  <a:lnTo>
                    <a:pt x="62" y="2"/>
                  </a:lnTo>
                  <a:lnTo>
                    <a:pt x="66" y="4"/>
                  </a:lnTo>
                  <a:lnTo>
                    <a:pt x="68" y="8"/>
                  </a:lnTo>
                  <a:lnTo>
                    <a:pt x="70" y="10"/>
                  </a:lnTo>
                  <a:lnTo>
                    <a:pt x="68" y="14"/>
                  </a:lnTo>
                  <a:lnTo>
                    <a:pt x="66" y="18"/>
                  </a:lnTo>
                  <a:lnTo>
                    <a:pt x="64" y="20"/>
                  </a:lnTo>
                  <a:lnTo>
                    <a:pt x="64" y="22"/>
                  </a:lnTo>
                  <a:lnTo>
                    <a:pt x="58" y="28"/>
                  </a:lnTo>
                  <a:lnTo>
                    <a:pt x="50" y="34"/>
                  </a:lnTo>
                  <a:lnTo>
                    <a:pt x="44" y="38"/>
                  </a:lnTo>
                  <a:lnTo>
                    <a:pt x="38" y="42"/>
                  </a:lnTo>
                  <a:lnTo>
                    <a:pt x="40" y="40"/>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78" name="Freeform 879">
              <a:extLst>
                <a:ext uri="{FF2B5EF4-FFF2-40B4-BE49-F238E27FC236}">
                  <a16:creationId xmlns:a16="http://schemas.microsoft.com/office/drawing/2014/main" id="{231D759E-77FA-426D-9FAE-43341C3721B1}"/>
                </a:ext>
              </a:extLst>
            </p:cNvPr>
            <p:cNvSpPr>
              <a:spLocks/>
            </p:cNvSpPr>
            <p:nvPr/>
          </p:nvSpPr>
          <p:spPr bwMode="gray">
            <a:xfrm>
              <a:off x="5251483" y="1897772"/>
              <a:ext cx="13131" cy="14332"/>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0 w 12"/>
                <a:gd name="T9" fmla="*/ 2147483647 h 12"/>
                <a:gd name="T10" fmla="*/ 0 w 12"/>
                <a:gd name="T11" fmla="*/ 0 h 12"/>
                <a:gd name="T12" fmla="*/ 2147483647 w 12"/>
                <a:gd name="T13" fmla="*/ 2147483647 h 12"/>
                <a:gd name="T14" fmla="*/ 2147483647 w 12"/>
                <a:gd name="T15" fmla="*/ 2147483647 h 12"/>
                <a:gd name="T16" fmla="*/ 2147483647 w 12"/>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12" y="12"/>
                  </a:moveTo>
                  <a:lnTo>
                    <a:pt x="10" y="12"/>
                  </a:lnTo>
                  <a:lnTo>
                    <a:pt x="6" y="12"/>
                  </a:lnTo>
                  <a:lnTo>
                    <a:pt x="4" y="8"/>
                  </a:lnTo>
                  <a:lnTo>
                    <a:pt x="0" y="4"/>
                  </a:lnTo>
                  <a:lnTo>
                    <a:pt x="0" y="0"/>
                  </a:lnTo>
                  <a:lnTo>
                    <a:pt x="4" y="2"/>
                  </a:lnTo>
                  <a:lnTo>
                    <a:pt x="8" y="4"/>
                  </a:lnTo>
                  <a:lnTo>
                    <a:pt x="12" y="12"/>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79" name="Freeform 880">
              <a:extLst>
                <a:ext uri="{FF2B5EF4-FFF2-40B4-BE49-F238E27FC236}">
                  <a16:creationId xmlns:a16="http://schemas.microsoft.com/office/drawing/2014/main" id="{FC9DA8E4-5326-4DAB-B578-A2193C91673A}"/>
                </a:ext>
              </a:extLst>
            </p:cNvPr>
            <p:cNvSpPr>
              <a:spLocks/>
            </p:cNvSpPr>
            <p:nvPr/>
          </p:nvSpPr>
          <p:spPr bwMode="gray">
            <a:xfrm>
              <a:off x="5252676" y="1924047"/>
              <a:ext cx="17907" cy="7167"/>
            </a:xfrm>
            <a:custGeom>
              <a:avLst/>
              <a:gdLst>
                <a:gd name="T0" fmla="*/ 2147483647 w 16"/>
                <a:gd name="T1" fmla="*/ 0 h 6"/>
                <a:gd name="T2" fmla="*/ 2147483647 w 16"/>
                <a:gd name="T3" fmla="*/ 2147483647 h 6"/>
                <a:gd name="T4" fmla="*/ 0 w 16"/>
                <a:gd name="T5" fmla="*/ 2147483647 h 6"/>
                <a:gd name="T6" fmla="*/ 0 w 16"/>
                <a:gd name="T7" fmla="*/ 0 h 6"/>
                <a:gd name="T8" fmla="*/ 2147483647 w 16"/>
                <a:gd name="T9" fmla="*/ 0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16" y="0"/>
                  </a:moveTo>
                  <a:lnTo>
                    <a:pt x="16" y="6"/>
                  </a:lnTo>
                  <a:lnTo>
                    <a:pt x="0" y="2"/>
                  </a:lnTo>
                  <a:lnTo>
                    <a:pt x="0" y="0"/>
                  </a:lnTo>
                  <a:lnTo>
                    <a:pt x="16" y="0"/>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80" name="Freeform 881">
              <a:extLst>
                <a:ext uri="{FF2B5EF4-FFF2-40B4-BE49-F238E27FC236}">
                  <a16:creationId xmlns:a16="http://schemas.microsoft.com/office/drawing/2014/main" id="{993461C1-5C45-4885-84D2-382FD4DC2DDD}"/>
                </a:ext>
              </a:extLst>
            </p:cNvPr>
            <p:cNvSpPr>
              <a:spLocks/>
            </p:cNvSpPr>
            <p:nvPr/>
          </p:nvSpPr>
          <p:spPr bwMode="gray">
            <a:xfrm>
              <a:off x="5215669" y="2037507"/>
              <a:ext cx="10743" cy="14332"/>
            </a:xfrm>
            <a:custGeom>
              <a:avLst/>
              <a:gdLst>
                <a:gd name="T0" fmla="*/ 2147483647 w 10"/>
                <a:gd name="T1" fmla="*/ 2147483647 h 12"/>
                <a:gd name="T2" fmla="*/ 2147483647 w 10"/>
                <a:gd name="T3" fmla="*/ 2147483647 h 12"/>
                <a:gd name="T4" fmla="*/ 2147483647 w 10"/>
                <a:gd name="T5" fmla="*/ 2147483647 h 12"/>
                <a:gd name="T6" fmla="*/ 2147483647 w 10"/>
                <a:gd name="T7" fmla="*/ 2147483647 h 12"/>
                <a:gd name="T8" fmla="*/ 0 w 10"/>
                <a:gd name="T9" fmla="*/ 2147483647 h 12"/>
                <a:gd name="T10" fmla="*/ 0 w 10"/>
                <a:gd name="T11" fmla="*/ 2147483647 h 12"/>
                <a:gd name="T12" fmla="*/ 2147483647 w 10"/>
                <a:gd name="T13" fmla="*/ 0 h 12"/>
                <a:gd name="T14" fmla="*/ 2147483647 w 10"/>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10" y="6"/>
                  </a:moveTo>
                  <a:lnTo>
                    <a:pt x="8" y="10"/>
                  </a:lnTo>
                  <a:lnTo>
                    <a:pt x="4" y="12"/>
                  </a:lnTo>
                  <a:lnTo>
                    <a:pt x="2" y="12"/>
                  </a:lnTo>
                  <a:lnTo>
                    <a:pt x="0" y="10"/>
                  </a:lnTo>
                  <a:lnTo>
                    <a:pt x="0" y="6"/>
                  </a:lnTo>
                  <a:lnTo>
                    <a:pt x="2" y="0"/>
                  </a:lnTo>
                  <a:lnTo>
                    <a:pt x="10" y="6"/>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81" name="Freeform 882">
              <a:extLst>
                <a:ext uri="{FF2B5EF4-FFF2-40B4-BE49-F238E27FC236}">
                  <a16:creationId xmlns:a16="http://schemas.microsoft.com/office/drawing/2014/main" id="{BAB26D7A-1E9F-4679-96D8-CEEE785302FD}"/>
                </a:ext>
              </a:extLst>
            </p:cNvPr>
            <p:cNvSpPr>
              <a:spLocks/>
            </p:cNvSpPr>
            <p:nvPr/>
          </p:nvSpPr>
          <p:spPr bwMode="gray">
            <a:xfrm>
              <a:off x="5150010" y="1882245"/>
              <a:ext cx="20295" cy="10749"/>
            </a:xfrm>
            <a:custGeom>
              <a:avLst/>
              <a:gdLst>
                <a:gd name="T0" fmla="*/ 2147483647 w 18"/>
                <a:gd name="T1" fmla="*/ 2147483647 h 8"/>
                <a:gd name="T2" fmla="*/ 2147483647 w 18"/>
                <a:gd name="T3" fmla="*/ 2147483647 h 8"/>
                <a:gd name="T4" fmla="*/ 2147483647 w 18"/>
                <a:gd name="T5" fmla="*/ 2147483647 h 8"/>
                <a:gd name="T6" fmla="*/ 0 w 18"/>
                <a:gd name="T7" fmla="*/ 2147483647 h 8"/>
                <a:gd name="T8" fmla="*/ 2147483647 w 18"/>
                <a:gd name="T9" fmla="*/ 2147483647 h 8"/>
                <a:gd name="T10" fmla="*/ 2147483647 w 18"/>
                <a:gd name="T11" fmla="*/ 0 h 8"/>
                <a:gd name="T12" fmla="*/ 2147483647 w 18"/>
                <a:gd name="T13" fmla="*/ 0 h 8"/>
                <a:gd name="T14" fmla="*/ 2147483647 w 18"/>
                <a:gd name="T15" fmla="*/ 2147483647 h 8"/>
                <a:gd name="T16" fmla="*/ 2147483647 w 18"/>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8"/>
                <a:gd name="T29" fmla="*/ 18 w 1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8">
                  <a:moveTo>
                    <a:pt x="18" y="6"/>
                  </a:moveTo>
                  <a:lnTo>
                    <a:pt x="8" y="8"/>
                  </a:lnTo>
                  <a:lnTo>
                    <a:pt x="4" y="8"/>
                  </a:lnTo>
                  <a:lnTo>
                    <a:pt x="0" y="6"/>
                  </a:lnTo>
                  <a:lnTo>
                    <a:pt x="4" y="2"/>
                  </a:lnTo>
                  <a:lnTo>
                    <a:pt x="8" y="0"/>
                  </a:lnTo>
                  <a:lnTo>
                    <a:pt x="12" y="0"/>
                  </a:lnTo>
                  <a:lnTo>
                    <a:pt x="14" y="2"/>
                  </a:lnTo>
                  <a:lnTo>
                    <a:pt x="18" y="6"/>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82" name="Freeform 883">
              <a:extLst>
                <a:ext uri="{FF2B5EF4-FFF2-40B4-BE49-F238E27FC236}">
                  <a16:creationId xmlns:a16="http://schemas.microsoft.com/office/drawing/2014/main" id="{F6C39C42-6A97-4585-820C-F3D771006021}"/>
                </a:ext>
              </a:extLst>
            </p:cNvPr>
            <p:cNvSpPr>
              <a:spLocks/>
            </p:cNvSpPr>
            <p:nvPr/>
          </p:nvSpPr>
          <p:spPr bwMode="gray">
            <a:xfrm>
              <a:off x="4867082" y="2076920"/>
              <a:ext cx="60883" cy="19109"/>
            </a:xfrm>
            <a:custGeom>
              <a:avLst/>
              <a:gdLst>
                <a:gd name="T0" fmla="*/ 2147483647 w 54"/>
                <a:gd name="T1" fmla="*/ 2147483647 h 16"/>
                <a:gd name="T2" fmla="*/ 2147483647 w 54"/>
                <a:gd name="T3" fmla="*/ 2147483647 h 16"/>
                <a:gd name="T4" fmla="*/ 2147483647 w 54"/>
                <a:gd name="T5" fmla="*/ 2147483647 h 16"/>
                <a:gd name="T6" fmla="*/ 2147483647 w 54"/>
                <a:gd name="T7" fmla="*/ 2147483647 h 16"/>
                <a:gd name="T8" fmla="*/ 2147483647 w 54"/>
                <a:gd name="T9" fmla="*/ 2147483647 h 16"/>
                <a:gd name="T10" fmla="*/ 2147483647 w 54"/>
                <a:gd name="T11" fmla="*/ 2147483647 h 16"/>
                <a:gd name="T12" fmla="*/ 2147483647 w 54"/>
                <a:gd name="T13" fmla="*/ 2147483647 h 16"/>
                <a:gd name="T14" fmla="*/ 2147483647 w 54"/>
                <a:gd name="T15" fmla="*/ 2147483647 h 16"/>
                <a:gd name="T16" fmla="*/ 2147483647 w 54"/>
                <a:gd name="T17" fmla="*/ 2147483647 h 16"/>
                <a:gd name="T18" fmla="*/ 2147483647 w 54"/>
                <a:gd name="T19" fmla="*/ 2147483647 h 16"/>
                <a:gd name="T20" fmla="*/ 2147483647 w 54"/>
                <a:gd name="T21" fmla="*/ 2147483647 h 16"/>
                <a:gd name="T22" fmla="*/ 2147483647 w 54"/>
                <a:gd name="T23" fmla="*/ 2147483647 h 16"/>
                <a:gd name="T24" fmla="*/ 2147483647 w 54"/>
                <a:gd name="T25" fmla="*/ 2147483647 h 16"/>
                <a:gd name="T26" fmla="*/ 0 w 54"/>
                <a:gd name="T27" fmla="*/ 2147483647 h 16"/>
                <a:gd name="T28" fmla="*/ 2147483647 w 54"/>
                <a:gd name="T29" fmla="*/ 2147483647 h 16"/>
                <a:gd name="T30" fmla="*/ 2147483647 w 54"/>
                <a:gd name="T31" fmla="*/ 2147483647 h 16"/>
                <a:gd name="T32" fmla="*/ 2147483647 w 54"/>
                <a:gd name="T33" fmla="*/ 2147483647 h 16"/>
                <a:gd name="T34" fmla="*/ 2147483647 w 54"/>
                <a:gd name="T35" fmla="*/ 2147483647 h 16"/>
                <a:gd name="T36" fmla="*/ 2147483647 w 54"/>
                <a:gd name="T37" fmla="*/ 2147483647 h 16"/>
                <a:gd name="T38" fmla="*/ 2147483647 w 54"/>
                <a:gd name="T39" fmla="*/ 2147483647 h 16"/>
                <a:gd name="T40" fmla="*/ 2147483647 w 54"/>
                <a:gd name="T41" fmla="*/ 2147483647 h 16"/>
                <a:gd name="T42" fmla="*/ 2147483647 w 54"/>
                <a:gd name="T43" fmla="*/ 2147483647 h 16"/>
                <a:gd name="T44" fmla="*/ 2147483647 w 54"/>
                <a:gd name="T45" fmla="*/ 2147483647 h 16"/>
                <a:gd name="T46" fmla="*/ 2147483647 w 54"/>
                <a:gd name="T47" fmla="*/ 2147483647 h 16"/>
                <a:gd name="T48" fmla="*/ 2147483647 w 54"/>
                <a:gd name="T49" fmla="*/ 0 h 16"/>
                <a:gd name="T50" fmla="*/ 2147483647 w 54"/>
                <a:gd name="T51" fmla="*/ 2147483647 h 16"/>
                <a:gd name="T52" fmla="*/ 2147483647 w 54"/>
                <a:gd name="T53" fmla="*/ 2147483647 h 16"/>
                <a:gd name="T54" fmla="*/ 2147483647 w 54"/>
                <a:gd name="T55" fmla="*/ 2147483647 h 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4"/>
                <a:gd name="T85" fmla="*/ 0 h 16"/>
                <a:gd name="T86" fmla="*/ 54 w 54"/>
                <a:gd name="T87" fmla="*/ 16 h 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4" h="16">
                  <a:moveTo>
                    <a:pt x="54" y="12"/>
                  </a:moveTo>
                  <a:lnTo>
                    <a:pt x="52" y="12"/>
                  </a:lnTo>
                  <a:lnTo>
                    <a:pt x="46" y="12"/>
                  </a:lnTo>
                  <a:lnTo>
                    <a:pt x="42" y="10"/>
                  </a:lnTo>
                  <a:lnTo>
                    <a:pt x="38" y="14"/>
                  </a:lnTo>
                  <a:lnTo>
                    <a:pt x="32" y="16"/>
                  </a:lnTo>
                  <a:lnTo>
                    <a:pt x="22" y="16"/>
                  </a:lnTo>
                  <a:lnTo>
                    <a:pt x="18" y="16"/>
                  </a:lnTo>
                  <a:lnTo>
                    <a:pt x="16" y="14"/>
                  </a:lnTo>
                  <a:lnTo>
                    <a:pt x="14" y="10"/>
                  </a:lnTo>
                  <a:lnTo>
                    <a:pt x="10" y="12"/>
                  </a:lnTo>
                  <a:lnTo>
                    <a:pt x="6" y="14"/>
                  </a:lnTo>
                  <a:lnTo>
                    <a:pt x="2" y="12"/>
                  </a:lnTo>
                  <a:lnTo>
                    <a:pt x="0" y="10"/>
                  </a:lnTo>
                  <a:lnTo>
                    <a:pt x="2" y="6"/>
                  </a:lnTo>
                  <a:lnTo>
                    <a:pt x="6" y="4"/>
                  </a:lnTo>
                  <a:lnTo>
                    <a:pt x="12" y="2"/>
                  </a:lnTo>
                  <a:lnTo>
                    <a:pt x="16" y="2"/>
                  </a:lnTo>
                  <a:lnTo>
                    <a:pt x="16" y="6"/>
                  </a:lnTo>
                  <a:lnTo>
                    <a:pt x="36" y="10"/>
                  </a:lnTo>
                  <a:lnTo>
                    <a:pt x="42" y="10"/>
                  </a:lnTo>
                  <a:lnTo>
                    <a:pt x="38" y="6"/>
                  </a:lnTo>
                  <a:lnTo>
                    <a:pt x="36" y="4"/>
                  </a:lnTo>
                  <a:lnTo>
                    <a:pt x="38" y="2"/>
                  </a:lnTo>
                  <a:lnTo>
                    <a:pt x="42" y="0"/>
                  </a:lnTo>
                  <a:lnTo>
                    <a:pt x="46" y="4"/>
                  </a:lnTo>
                  <a:lnTo>
                    <a:pt x="54" y="8"/>
                  </a:lnTo>
                  <a:lnTo>
                    <a:pt x="54" y="12"/>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83" name="Freeform 884">
              <a:extLst>
                <a:ext uri="{FF2B5EF4-FFF2-40B4-BE49-F238E27FC236}">
                  <a16:creationId xmlns:a16="http://schemas.microsoft.com/office/drawing/2014/main" id="{2F576AF5-4AB7-4E67-9B33-5B81E5214080}"/>
                </a:ext>
              </a:extLst>
            </p:cNvPr>
            <p:cNvSpPr>
              <a:spLocks/>
            </p:cNvSpPr>
            <p:nvPr/>
          </p:nvSpPr>
          <p:spPr bwMode="gray">
            <a:xfrm>
              <a:off x="5021081" y="1583667"/>
              <a:ext cx="28651" cy="56134"/>
            </a:xfrm>
            <a:custGeom>
              <a:avLst/>
              <a:gdLst>
                <a:gd name="T0" fmla="*/ 2147483647 w 26"/>
                <a:gd name="T1" fmla="*/ 2147483647 h 46"/>
                <a:gd name="T2" fmla="*/ 2147483647 w 26"/>
                <a:gd name="T3" fmla="*/ 2147483647 h 46"/>
                <a:gd name="T4" fmla="*/ 2147483647 w 26"/>
                <a:gd name="T5" fmla="*/ 2147483647 h 46"/>
                <a:gd name="T6" fmla="*/ 2147483647 w 26"/>
                <a:gd name="T7" fmla="*/ 2147483647 h 46"/>
                <a:gd name="T8" fmla="*/ 2147483647 w 26"/>
                <a:gd name="T9" fmla="*/ 2147483647 h 46"/>
                <a:gd name="T10" fmla="*/ 2147483647 w 26"/>
                <a:gd name="T11" fmla="*/ 2147483647 h 46"/>
                <a:gd name="T12" fmla="*/ 2147483647 w 26"/>
                <a:gd name="T13" fmla="*/ 2147483647 h 46"/>
                <a:gd name="T14" fmla="*/ 2147483647 w 26"/>
                <a:gd name="T15" fmla="*/ 2147483647 h 46"/>
                <a:gd name="T16" fmla="*/ 2147483647 w 26"/>
                <a:gd name="T17" fmla="*/ 2147483647 h 46"/>
                <a:gd name="T18" fmla="*/ 2147483647 w 26"/>
                <a:gd name="T19" fmla="*/ 2147483647 h 46"/>
                <a:gd name="T20" fmla="*/ 2147483647 w 26"/>
                <a:gd name="T21" fmla="*/ 2147483647 h 46"/>
                <a:gd name="T22" fmla="*/ 2147483647 w 26"/>
                <a:gd name="T23" fmla="*/ 2147483647 h 46"/>
                <a:gd name="T24" fmla="*/ 2147483647 w 26"/>
                <a:gd name="T25" fmla="*/ 2147483647 h 46"/>
                <a:gd name="T26" fmla="*/ 2147483647 w 26"/>
                <a:gd name="T27" fmla="*/ 2147483647 h 46"/>
                <a:gd name="T28" fmla="*/ 2147483647 w 26"/>
                <a:gd name="T29" fmla="*/ 2147483647 h 46"/>
                <a:gd name="T30" fmla="*/ 2147483647 w 26"/>
                <a:gd name="T31" fmla="*/ 2147483647 h 46"/>
                <a:gd name="T32" fmla="*/ 2147483647 w 26"/>
                <a:gd name="T33" fmla="*/ 2147483647 h 46"/>
                <a:gd name="T34" fmla="*/ 2147483647 w 26"/>
                <a:gd name="T35" fmla="*/ 2147483647 h 46"/>
                <a:gd name="T36" fmla="*/ 2147483647 w 26"/>
                <a:gd name="T37" fmla="*/ 2147483647 h 46"/>
                <a:gd name="T38" fmla="*/ 2147483647 w 26"/>
                <a:gd name="T39" fmla="*/ 2147483647 h 46"/>
                <a:gd name="T40" fmla="*/ 2147483647 w 26"/>
                <a:gd name="T41" fmla="*/ 2147483647 h 46"/>
                <a:gd name="T42" fmla="*/ 0 w 26"/>
                <a:gd name="T43" fmla="*/ 2147483647 h 46"/>
                <a:gd name="T44" fmla="*/ 2147483647 w 26"/>
                <a:gd name="T45" fmla="*/ 0 h 46"/>
                <a:gd name="T46" fmla="*/ 2147483647 w 26"/>
                <a:gd name="T47" fmla="*/ 0 h 46"/>
                <a:gd name="T48" fmla="*/ 2147483647 w 26"/>
                <a:gd name="T49" fmla="*/ 2147483647 h 46"/>
                <a:gd name="T50" fmla="*/ 2147483647 w 26"/>
                <a:gd name="T51" fmla="*/ 2147483647 h 46"/>
                <a:gd name="T52" fmla="*/ 2147483647 w 26"/>
                <a:gd name="T53" fmla="*/ 2147483647 h 46"/>
                <a:gd name="T54" fmla="*/ 2147483647 w 26"/>
                <a:gd name="T55" fmla="*/ 2147483647 h 46"/>
                <a:gd name="T56" fmla="*/ 2147483647 w 26"/>
                <a:gd name="T57" fmla="*/ 2147483647 h 46"/>
                <a:gd name="T58" fmla="*/ 2147483647 w 26"/>
                <a:gd name="T59" fmla="*/ 2147483647 h 4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
                <a:gd name="T91" fmla="*/ 0 h 46"/>
                <a:gd name="T92" fmla="*/ 26 w 26"/>
                <a:gd name="T93" fmla="*/ 46 h 4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 h="46">
                  <a:moveTo>
                    <a:pt x="24" y="30"/>
                  </a:moveTo>
                  <a:lnTo>
                    <a:pt x="14" y="30"/>
                  </a:lnTo>
                  <a:lnTo>
                    <a:pt x="16" y="38"/>
                  </a:lnTo>
                  <a:lnTo>
                    <a:pt x="20" y="42"/>
                  </a:lnTo>
                  <a:lnTo>
                    <a:pt x="20" y="46"/>
                  </a:lnTo>
                  <a:lnTo>
                    <a:pt x="14" y="46"/>
                  </a:lnTo>
                  <a:lnTo>
                    <a:pt x="12" y="46"/>
                  </a:lnTo>
                  <a:lnTo>
                    <a:pt x="10" y="44"/>
                  </a:lnTo>
                  <a:lnTo>
                    <a:pt x="10" y="40"/>
                  </a:lnTo>
                  <a:lnTo>
                    <a:pt x="12" y="38"/>
                  </a:lnTo>
                  <a:lnTo>
                    <a:pt x="12" y="34"/>
                  </a:lnTo>
                  <a:lnTo>
                    <a:pt x="8" y="34"/>
                  </a:lnTo>
                  <a:lnTo>
                    <a:pt x="6" y="32"/>
                  </a:lnTo>
                  <a:lnTo>
                    <a:pt x="2" y="26"/>
                  </a:lnTo>
                  <a:lnTo>
                    <a:pt x="2" y="24"/>
                  </a:lnTo>
                  <a:lnTo>
                    <a:pt x="10" y="24"/>
                  </a:lnTo>
                  <a:lnTo>
                    <a:pt x="12" y="22"/>
                  </a:lnTo>
                  <a:lnTo>
                    <a:pt x="14" y="20"/>
                  </a:lnTo>
                  <a:lnTo>
                    <a:pt x="12" y="14"/>
                  </a:lnTo>
                  <a:lnTo>
                    <a:pt x="6" y="10"/>
                  </a:lnTo>
                  <a:lnTo>
                    <a:pt x="2" y="6"/>
                  </a:lnTo>
                  <a:lnTo>
                    <a:pt x="0" y="2"/>
                  </a:lnTo>
                  <a:lnTo>
                    <a:pt x="4" y="0"/>
                  </a:lnTo>
                  <a:lnTo>
                    <a:pt x="12" y="0"/>
                  </a:lnTo>
                  <a:lnTo>
                    <a:pt x="18" y="2"/>
                  </a:lnTo>
                  <a:lnTo>
                    <a:pt x="18" y="8"/>
                  </a:lnTo>
                  <a:lnTo>
                    <a:pt x="22" y="8"/>
                  </a:lnTo>
                  <a:lnTo>
                    <a:pt x="22" y="18"/>
                  </a:lnTo>
                  <a:lnTo>
                    <a:pt x="26" y="24"/>
                  </a:lnTo>
                  <a:lnTo>
                    <a:pt x="24" y="30"/>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84" name="Freeform 885">
              <a:extLst>
                <a:ext uri="{FF2B5EF4-FFF2-40B4-BE49-F238E27FC236}">
                  <a16:creationId xmlns:a16="http://schemas.microsoft.com/office/drawing/2014/main" id="{E191314B-3700-4370-AB66-963387FB5400}"/>
                </a:ext>
              </a:extLst>
            </p:cNvPr>
            <p:cNvSpPr>
              <a:spLocks/>
            </p:cNvSpPr>
            <p:nvPr/>
          </p:nvSpPr>
          <p:spPr bwMode="gray">
            <a:xfrm>
              <a:off x="4976911" y="1597998"/>
              <a:ext cx="23876" cy="37024"/>
            </a:xfrm>
            <a:custGeom>
              <a:avLst/>
              <a:gdLst>
                <a:gd name="T0" fmla="*/ 2147483647 w 22"/>
                <a:gd name="T1" fmla="*/ 2147483647 h 30"/>
                <a:gd name="T2" fmla="*/ 2147483647 w 22"/>
                <a:gd name="T3" fmla="*/ 2147483647 h 30"/>
                <a:gd name="T4" fmla="*/ 2147483647 w 22"/>
                <a:gd name="T5" fmla="*/ 2147483647 h 30"/>
                <a:gd name="T6" fmla="*/ 2147483647 w 22"/>
                <a:gd name="T7" fmla="*/ 2147483647 h 30"/>
                <a:gd name="T8" fmla="*/ 2147483647 w 22"/>
                <a:gd name="T9" fmla="*/ 2147483647 h 30"/>
                <a:gd name="T10" fmla="*/ 2147483647 w 22"/>
                <a:gd name="T11" fmla="*/ 2147483647 h 30"/>
                <a:gd name="T12" fmla="*/ 2147483647 w 22"/>
                <a:gd name="T13" fmla="*/ 2147483647 h 30"/>
                <a:gd name="T14" fmla="*/ 2147483647 w 22"/>
                <a:gd name="T15" fmla="*/ 2147483647 h 30"/>
                <a:gd name="T16" fmla="*/ 2147483647 w 22"/>
                <a:gd name="T17" fmla="*/ 2147483647 h 30"/>
                <a:gd name="T18" fmla="*/ 0 w 22"/>
                <a:gd name="T19" fmla="*/ 2147483647 h 30"/>
                <a:gd name="T20" fmla="*/ 2147483647 w 22"/>
                <a:gd name="T21" fmla="*/ 2147483647 h 30"/>
                <a:gd name="T22" fmla="*/ 2147483647 w 22"/>
                <a:gd name="T23" fmla="*/ 0 h 30"/>
                <a:gd name="T24" fmla="*/ 2147483647 w 22"/>
                <a:gd name="T25" fmla="*/ 2147483647 h 30"/>
                <a:gd name="T26" fmla="*/ 2147483647 w 22"/>
                <a:gd name="T27" fmla="*/ 2147483647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30"/>
                <a:gd name="T44" fmla="*/ 22 w 22"/>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30">
                  <a:moveTo>
                    <a:pt x="4" y="2"/>
                  </a:moveTo>
                  <a:lnTo>
                    <a:pt x="8" y="4"/>
                  </a:lnTo>
                  <a:lnTo>
                    <a:pt x="14" y="6"/>
                  </a:lnTo>
                  <a:lnTo>
                    <a:pt x="20" y="8"/>
                  </a:lnTo>
                  <a:lnTo>
                    <a:pt x="22" y="12"/>
                  </a:lnTo>
                  <a:lnTo>
                    <a:pt x="20" y="18"/>
                  </a:lnTo>
                  <a:lnTo>
                    <a:pt x="14" y="24"/>
                  </a:lnTo>
                  <a:lnTo>
                    <a:pt x="2" y="30"/>
                  </a:lnTo>
                  <a:lnTo>
                    <a:pt x="2" y="16"/>
                  </a:lnTo>
                  <a:lnTo>
                    <a:pt x="0" y="4"/>
                  </a:lnTo>
                  <a:lnTo>
                    <a:pt x="2" y="2"/>
                  </a:lnTo>
                  <a:lnTo>
                    <a:pt x="4" y="0"/>
                  </a:lnTo>
                  <a:lnTo>
                    <a:pt x="8" y="4"/>
                  </a:lnTo>
                  <a:lnTo>
                    <a:pt x="4" y="2"/>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85" name="Freeform 886">
              <a:extLst>
                <a:ext uri="{FF2B5EF4-FFF2-40B4-BE49-F238E27FC236}">
                  <a16:creationId xmlns:a16="http://schemas.microsoft.com/office/drawing/2014/main" id="{BDC9080F-4A62-40C4-942E-DD03A24D0A9B}"/>
                </a:ext>
              </a:extLst>
            </p:cNvPr>
            <p:cNvSpPr>
              <a:spLocks/>
            </p:cNvSpPr>
            <p:nvPr/>
          </p:nvSpPr>
          <p:spPr bwMode="gray">
            <a:xfrm>
              <a:off x="4992430" y="1623079"/>
              <a:ext cx="22683" cy="44189"/>
            </a:xfrm>
            <a:custGeom>
              <a:avLst/>
              <a:gdLst>
                <a:gd name="T0" fmla="*/ 2147483647 w 20"/>
                <a:gd name="T1" fmla="*/ 2147483647 h 36"/>
                <a:gd name="T2" fmla="*/ 2147483647 w 20"/>
                <a:gd name="T3" fmla="*/ 2147483647 h 36"/>
                <a:gd name="T4" fmla="*/ 2147483647 w 20"/>
                <a:gd name="T5" fmla="*/ 2147483647 h 36"/>
                <a:gd name="T6" fmla="*/ 2147483647 w 20"/>
                <a:gd name="T7" fmla="*/ 2147483647 h 36"/>
                <a:gd name="T8" fmla="*/ 2147483647 w 20"/>
                <a:gd name="T9" fmla="*/ 2147483647 h 36"/>
                <a:gd name="T10" fmla="*/ 2147483647 w 20"/>
                <a:gd name="T11" fmla="*/ 2147483647 h 36"/>
                <a:gd name="T12" fmla="*/ 2147483647 w 20"/>
                <a:gd name="T13" fmla="*/ 2147483647 h 36"/>
                <a:gd name="T14" fmla="*/ 2147483647 w 20"/>
                <a:gd name="T15" fmla="*/ 2147483647 h 36"/>
                <a:gd name="T16" fmla="*/ 2147483647 w 20"/>
                <a:gd name="T17" fmla="*/ 2147483647 h 36"/>
                <a:gd name="T18" fmla="*/ 2147483647 w 20"/>
                <a:gd name="T19" fmla="*/ 2147483647 h 36"/>
                <a:gd name="T20" fmla="*/ 2147483647 w 20"/>
                <a:gd name="T21" fmla="*/ 2147483647 h 36"/>
                <a:gd name="T22" fmla="*/ 2147483647 w 20"/>
                <a:gd name="T23" fmla="*/ 2147483647 h 36"/>
                <a:gd name="T24" fmla="*/ 0 w 20"/>
                <a:gd name="T25" fmla="*/ 2147483647 h 36"/>
                <a:gd name="T26" fmla="*/ 2147483647 w 20"/>
                <a:gd name="T27" fmla="*/ 2147483647 h 36"/>
                <a:gd name="T28" fmla="*/ 2147483647 w 20"/>
                <a:gd name="T29" fmla="*/ 2147483647 h 36"/>
                <a:gd name="T30" fmla="*/ 2147483647 w 20"/>
                <a:gd name="T31" fmla="*/ 2147483647 h 36"/>
                <a:gd name="T32" fmla="*/ 2147483647 w 20"/>
                <a:gd name="T33" fmla="*/ 2147483647 h 36"/>
                <a:gd name="T34" fmla="*/ 2147483647 w 20"/>
                <a:gd name="T35" fmla="*/ 0 h 36"/>
                <a:gd name="T36" fmla="*/ 2147483647 w 20"/>
                <a:gd name="T37" fmla="*/ 0 h 36"/>
                <a:gd name="T38" fmla="*/ 2147483647 w 20"/>
                <a:gd name="T39" fmla="*/ 2147483647 h 36"/>
                <a:gd name="T40" fmla="*/ 2147483647 w 20"/>
                <a:gd name="T41" fmla="*/ 2147483647 h 36"/>
                <a:gd name="T42" fmla="*/ 2147483647 w 20"/>
                <a:gd name="T43" fmla="*/ 2147483647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36"/>
                <a:gd name="T68" fmla="*/ 20 w 20"/>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36">
                  <a:moveTo>
                    <a:pt x="20" y="6"/>
                  </a:moveTo>
                  <a:lnTo>
                    <a:pt x="18" y="12"/>
                  </a:lnTo>
                  <a:lnTo>
                    <a:pt x="16" y="16"/>
                  </a:lnTo>
                  <a:lnTo>
                    <a:pt x="14" y="20"/>
                  </a:lnTo>
                  <a:lnTo>
                    <a:pt x="14" y="26"/>
                  </a:lnTo>
                  <a:lnTo>
                    <a:pt x="14" y="28"/>
                  </a:lnTo>
                  <a:lnTo>
                    <a:pt x="14" y="30"/>
                  </a:lnTo>
                  <a:lnTo>
                    <a:pt x="16" y="34"/>
                  </a:lnTo>
                  <a:lnTo>
                    <a:pt x="16" y="36"/>
                  </a:lnTo>
                  <a:lnTo>
                    <a:pt x="12" y="36"/>
                  </a:lnTo>
                  <a:lnTo>
                    <a:pt x="6" y="30"/>
                  </a:lnTo>
                  <a:lnTo>
                    <a:pt x="2" y="26"/>
                  </a:lnTo>
                  <a:lnTo>
                    <a:pt x="0" y="20"/>
                  </a:lnTo>
                  <a:lnTo>
                    <a:pt x="2" y="18"/>
                  </a:lnTo>
                  <a:lnTo>
                    <a:pt x="6" y="18"/>
                  </a:lnTo>
                  <a:lnTo>
                    <a:pt x="6" y="8"/>
                  </a:lnTo>
                  <a:lnTo>
                    <a:pt x="8" y="2"/>
                  </a:lnTo>
                  <a:lnTo>
                    <a:pt x="10" y="0"/>
                  </a:lnTo>
                  <a:lnTo>
                    <a:pt x="14" y="0"/>
                  </a:lnTo>
                  <a:lnTo>
                    <a:pt x="18" y="2"/>
                  </a:lnTo>
                  <a:lnTo>
                    <a:pt x="20" y="4"/>
                  </a:lnTo>
                  <a:lnTo>
                    <a:pt x="20" y="6"/>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86" name="Freeform 887">
              <a:extLst>
                <a:ext uri="{FF2B5EF4-FFF2-40B4-BE49-F238E27FC236}">
                  <a16:creationId xmlns:a16="http://schemas.microsoft.com/office/drawing/2014/main" id="{B5506A12-FB60-4B4C-9522-5853B4C8B871}"/>
                </a:ext>
              </a:extLst>
            </p:cNvPr>
            <p:cNvSpPr>
              <a:spLocks/>
            </p:cNvSpPr>
            <p:nvPr/>
          </p:nvSpPr>
          <p:spPr bwMode="gray">
            <a:xfrm>
              <a:off x="5000787" y="1583667"/>
              <a:ext cx="15519" cy="19109"/>
            </a:xfrm>
            <a:custGeom>
              <a:avLst/>
              <a:gdLst>
                <a:gd name="T0" fmla="*/ 0 w 14"/>
                <a:gd name="T1" fmla="*/ 2147483647 h 16"/>
                <a:gd name="T2" fmla="*/ 0 w 14"/>
                <a:gd name="T3" fmla="*/ 0 h 16"/>
                <a:gd name="T4" fmla="*/ 2147483647 w 14"/>
                <a:gd name="T5" fmla="*/ 0 h 16"/>
                <a:gd name="T6" fmla="*/ 2147483647 w 14"/>
                <a:gd name="T7" fmla="*/ 2147483647 h 16"/>
                <a:gd name="T8" fmla="*/ 2147483647 w 14"/>
                <a:gd name="T9" fmla="*/ 2147483647 h 16"/>
                <a:gd name="T10" fmla="*/ 2147483647 w 14"/>
                <a:gd name="T11" fmla="*/ 2147483647 h 16"/>
                <a:gd name="T12" fmla="*/ 2147483647 w 14"/>
                <a:gd name="T13" fmla="*/ 2147483647 h 16"/>
                <a:gd name="T14" fmla="*/ 2147483647 w 14"/>
                <a:gd name="T15" fmla="*/ 2147483647 h 16"/>
                <a:gd name="T16" fmla="*/ 2147483647 w 14"/>
                <a:gd name="T17" fmla="*/ 2147483647 h 16"/>
                <a:gd name="T18" fmla="*/ 2147483647 w 14"/>
                <a:gd name="T19" fmla="*/ 2147483647 h 16"/>
                <a:gd name="T20" fmla="*/ 0 w 14"/>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6"/>
                <a:gd name="T35" fmla="*/ 14 w 1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6">
                  <a:moveTo>
                    <a:pt x="0" y="8"/>
                  </a:moveTo>
                  <a:lnTo>
                    <a:pt x="0" y="0"/>
                  </a:lnTo>
                  <a:lnTo>
                    <a:pt x="4" y="0"/>
                  </a:lnTo>
                  <a:lnTo>
                    <a:pt x="8" y="4"/>
                  </a:lnTo>
                  <a:lnTo>
                    <a:pt x="10" y="6"/>
                  </a:lnTo>
                  <a:lnTo>
                    <a:pt x="14" y="10"/>
                  </a:lnTo>
                  <a:lnTo>
                    <a:pt x="14" y="14"/>
                  </a:lnTo>
                  <a:lnTo>
                    <a:pt x="14" y="16"/>
                  </a:lnTo>
                  <a:lnTo>
                    <a:pt x="12" y="14"/>
                  </a:lnTo>
                  <a:lnTo>
                    <a:pt x="8" y="8"/>
                  </a:lnTo>
                  <a:lnTo>
                    <a:pt x="0" y="8"/>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87" name="Freeform 888">
              <a:extLst>
                <a:ext uri="{FF2B5EF4-FFF2-40B4-BE49-F238E27FC236}">
                  <a16:creationId xmlns:a16="http://schemas.microsoft.com/office/drawing/2014/main" id="{DE74E63C-475A-4516-BE55-6089F79A0E1B}"/>
                </a:ext>
              </a:extLst>
            </p:cNvPr>
            <p:cNvSpPr>
              <a:spLocks/>
            </p:cNvSpPr>
            <p:nvPr/>
          </p:nvSpPr>
          <p:spPr bwMode="gray">
            <a:xfrm>
              <a:off x="4945872" y="1560975"/>
              <a:ext cx="21489" cy="27469"/>
            </a:xfrm>
            <a:custGeom>
              <a:avLst/>
              <a:gdLst>
                <a:gd name="T0" fmla="*/ 2147483647 w 20"/>
                <a:gd name="T1" fmla="*/ 2147483647 h 22"/>
                <a:gd name="T2" fmla="*/ 2147483647 w 20"/>
                <a:gd name="T3" fmla="*/ 2147483647 h 22"/>
                <a:gd name="T4" fmla="*/ 2147483647 w 20"/>
                <a:gd name="T5" fmla="*/ 2147483647 h 22"/>
                <a:gd name="T6" fmla="*/ 0 w 20"/>
                <a:gd name="T7" fmla="*/ 0 h 22"/>
                <a:gd name="T8" fmla="*/ 2147483647 w 20"/>
                <a:gd name="T9" fmla="*/ 0 h 22"/>
                <a:gd name="T10" fmla="*/ 2147483647 w 20"/>
                <a:gd name="T11" fmla="*/ 2147483647 h 22"/>
                <a:gd name="T12" fmla="*/ 2147483647 w 20"/>
                <a:gd name="T13" fmla="*/ 2147483647 h 22"/>
                <a:gd name="T14" fmla="*/ 2147483647 w 20"/>
                <a:gd name="T15" fmla="*/ 2147483647 h 22"/>
                <a:gd name="T16" fmla="*/ 2147483647 w 20"/>
                <a:gd name="T17" fmla="*/ 2147483647 h 22"/>
                <a:gd name="T18" fmla="*/ 2147483647 w 20"/>
                <a:gd name="T19" fmla="*/ 2147483647 h 22"/>
                <a:gd name="T20" fmla="*/ 2147483647 w 20"/>
                <a:gd name="T21" fmla="*/ 2147483647 h 22"/>
                <a:gd name="T22" fmla="*/ 2147483647 w 20"/>
                <a:gd name="T23" fmla="*/ 2147483647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22"/>
                <a:gd name="T38" fmla="*/ 20 w 20"/>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22">
                  <a:moveTo>
                    <a:pt x="16" y="22"/>
                  </a:moveTo>
                  <a:lnTo>
                    <a:pt x="12" y="18"/>
                  </a:lnTo>
                  <a:lnTo>
                    <a:pt x="6" y="12"/>
                  </a:lnTo>
                  <a:lnTo>
                    <a:pt x="0" y="0"/>
                  </a:lnTo>
                  <a:lnTo>
                    <a:pt x="6" y="0"/>
                  </a:lnTo>
                  <a:lnTo>
                    <a:pt x="14" y="4"/>
                  </a:lnTo>
                  <a:lnTo>
                    <a:pt x="18" y="6"/>
                  </a:lnTo>
                  <a:lnTo>
                    <a:pt x="20" y="10"/>
                  </a:lnTo>
                  <a:lnTo>
                    <a:pt x="20" y="14"/>
                  </a:lnTo>
                  <a:lnTo>
                    <a:pt x="20" y="18"/>
                  </a:lnTo>
                  <a:lnTo>
                    <a:pt x="18" y="22"/>
                  </a:lnTo>
                  <a:lnTo>
                    <a:pt x="16" y="22"/>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88" name="Freeform 889">
              <a:extLst>
                <a:ext uri="{FF2B5EF4-FFF2-40B4-BE49-F238E27FC236}">
                  <a16:creationId xmlns:a16="http://schemas.microsoft.com/office/drawing/2014/main" id="{095B2759-9BE2-46F8-8F2F-0E2D2D3A6467}"/>
                </a:ext>
              </a:extLst>
            </p:cNvPr>
            <p:cNvSpPr>
              <a:spLocks/>
            </p:cNvSpPr>
            <p:nvPr/>
          </p:nvSpPr>
          <p:spPr bwMode="gray">
            <a:xfrm>
              <a:off x="4969748" y="1564557"/>
              <a:ext cx="7163" cy="2389"/>
            </a:xfrm>
            <a:custGeom>
              <a:avLst/>
              <a:gdLst>
                <a:gd name="T0" fmla="*/ 0 w 6"/>
                <a:gd name="T1" fmla="*/ 2147483647 h 2"/>
                <a:gd name="T2" fmla="*/ 2147483647 w 6"/>
                <a:gd name="T3" fmla="*/ 2147483647 h 2"/>
                <a:gd name="T4" fmla="*/ 2147483647 w 6"/>
                <a:gd name="T5" fmla="*/ 2147483647 h 2"/>
                <a:gd name="T6" fmla="*/ 2147483647 w 6"/>
                <a:gd name="T7" fmla="*/ 0 h 2"/>
                <a:gd name="T8" fmla="*/ 0 w 6"/>
                <a:gd name="T9" fmla="*/ 2147483647 h 2"/>
                <a:gd name="T10" fmla="*/ 0 60000 65536"/>
                <a:gd name="T11" fmla="*/ 0 60000 65536"/>
                <a:gd name="T12" fmla="*/ 0 60000 65536"/>
                <a:gd name="T13" fmla="*/ 0 60000 65536"/>
                <a:gd name="T14" fmla="*/ 0 60000 65536"/>
                <a:gd name="T15" fmla="*/ 0 w 6"/>
                <a:gd name="T16" fmla="*/ 0 h 2"/>
                <a:gd name="T17" fmla="*/ 6 w 6"/>
                <a:gd name="T18" fmla="*/ 2 h 2"/>
              </a:gdLst>
              <a:ahLst/>
              <a:cxnLst>
                <a:cxn ang="T10">
                  <a:pos x="T0" y="T1"/>
                </a:cxn>
                <a:cxn ang="T11">
                  <a:pos x="T2" y="T3"/>
                </a:cxn>
                <a:cxn ang="T12">
                  <a:pos x="T4" y="T5"/>
                </a:cxn>
                <a:cxn ang="T13">
                  <a:pos x="T6" y="T7"/>
                </a:cxn>
                <a:cxn ang="T14">
                  <a:pos x="T8" y="T9"/>
                </a:cxn>
              </a:cxnLst>
              <a:rect l="T15" t="T16" r="T17" b="T18"/>
              <a:pathLst>
                <a:path w="6" h="2">
                  <a:moveTo>
                    <a:pt x="0" y="2"/>
                  </a:moveTo>
                  <a:lnTo>
                    <a:pt x="4" y="2"/>
                  </a:lnTo>
                  <a:lnTo>
                    <a:pt x="6" y="2"/>
                  </a:lnTo>
                  <a:lnTo>
                    <a:pt x="4" y="0"/>
                  </a:lnTo>
                  <a:lnTo>
                    <a:pt x="0" y="2"/>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89" name="Freeform 890">
              <a:extLst>
                <a:ext uri="{FF2B5EF4-FFF2-40B4-BE49-F238E27FC236}">
                  <a16:creationId xmlns:a16="http://schemas.microsoft.com/office/drawing/2014/main" id="{035F4AB7-D125-4744-B44A-3A20D820E554}"/>
                </a:ext>
              </a:extLst>
            </p:cNvPr>
            <p:cNvSpPr>
              <a:spLocks/>
            </p:cNvSpPr>
            <p:nvPr/>
          </p:nvSpPr>
          <p:spPr bwMode="gray">
            <a:xfrm>
              <a:off x="5647821" y="2044673"/>
              <a:ext cx="17907" cy="19109"/>
            </a:xfrm>
            <a:custGeom>
              <a:avLst/>
              <a:gdLst>
                <a:gd name="T0" fmla="*/ 2147483647 w 16"/>
                <a:gd name="T1" fmla="*/ 2147483647 h 16"/>
                <a:gd name="T2" fmla="*/ 2147483647 w 16"/>
                <a:gd name="T3" fmla="*/ 2147483647 h 16"/>
                <a:gd name="T4" fmla="*/ 2147483647 w 16"/>
                <a:gd name="T5" fmla="*/ 2147483647 h 16"/>
                <a:gd name="T6" fmla="*/ 2147483647 w 16"/>
                <a:gd name="T7" fmla="*/ 2147483647 h 16"/>
                <a:gd name="T8" fmla="*/ 2147483647 w 16"/>
                <a:gd name="T9" fmla="*/ 2147483647 h 16"/>
                <a:gd name="T10" fmla="*/ 0 w 16"/>
                <a:gd name="T11" fmla="*/ 2147483647 h 16"/>
                <a:gd name="T12" fmla="*/ 0 w 16"/>
                <a:gd name="T13" fmla="*/ 0 h 16"/>
                <a:gd name="T14" fmla="*/ 2147483647 w 16"/>
                <a:gd name="T15" fmla="*/ 2147483647 h 16"/>
                <a:gd name="T16" fmla="*/ 2147483647 w 16"/>
                <a:gd name="T17" fmla="*/ 2147483647 h 16"/>
                <a:gd name="T18" fmla="*/ 2147483647 w 16"/>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6"/>
                <a:gd name="T32" fmla="*/ 16 w 16"/>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6">
                  <a:moveTo>
                    <a:pt x="16" y="12"/>
                  </a:moveTo>
                  <a:lnTo>
                    <a:pt x="14" y="14"/>
                  </a:lnTo>
                  <a:lnTo>
                    <a:pt x="12" y="16"/>
                  </a:lnTo>
                  <a:lnTo>
                    <a:pt x="8" y="14"/>
                  </a:lnTo>
                  <a:lnTo>
                    <a:pt x="4" y="12"/>
                  </a:lnTo>
                  <a:lnTo>
                    <a:pt x="0" y="4"/>
                  </a:lnTo>
                  <a:lnTo>
                    <a:pt x="0" y="0"/>
                  </a:lnTo>
                  <a:lnTo>
                    <a:pt x="8" y="4"/>
                  </a:lnTo>
                  <a:lnTo>
                    <a:pt x="14" y="8"/>
                  </a:lnTo>
                  <a:lnTo>
                    <a:pt x="16" y="12"/>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90" name="Freeform 891">
              <a:extLst>
                <a:ext uri="{FF2B5EF4-FFF2-40B4-BE49-F238E27FC236}">
                  <a16:creationId xmlns:a16="http://schemas.microsoft.com/office/drawing/2014/main" id="{8455B30C-333A-4492-86A0-54D45FFFC1FA}"/>
                </a:ext>
              </a:extLst>
            </p:cNvPr>
            <p:cNvSpPr>
              <a:spLocks/>
            </p:cNvSpPr>
            <p:nvPr/>
          </p:nvSpPr>
          <p:spPr bwMode="gray">
            <a:xfrm>
              <a:off x="5734967" y="2133053"/>
              <a:ext cx="20295" cy="14332"/>
            </a:xfrm>
            <a:custGeom>
              <a:avLst/>
              <a:gdLst>
                <a:gd name="T0" fmla="*/ 2147483647 w 18"/>
                <a:gd name="T1" fmla="*/ 2147483647 h 12"/>
                <a:gd name="T2" fmla="*/ 2147483647 w 18"/>
                <a:gd name="T3" fmla="*/ 2147483647 h 12"/>
                <a:gd name="T4" fmla="*/ 2147483647 w 18"/>
                <a:gd name="T5" fmla="*/ 2147483647 h 12"/>
                <a:gd name="T6" fmla="*/ 0 w 18"/>
                <a:gd name="T7" fmla="*/ 2147483647 h 12"/>
                <a:gd name="T8" fmla="*/ 0 w 18"/>
                <a:gd name="T9" fmla="*/ 0 h 12"/>
                <a:gd name="T10" fmla="*/ 2147483647 w 18"/>
                <a:gd name="T11" fmla="*/ 0 h 12"/>
                <a:gd name="T12" fmla="*/ 2147483647 w 18"/>
                <a:gd name="T13" fmla="*/ 2147483647 h 12"/>
                <a:gd name="T14" fmla="*/ 2147483647 w 18"/>
                <a:gd name="T15" fmla="*/ 2147483647 h 12"/>
                <a:gd name="T16" fmla="*/ 2147483647 w 18"/>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2"/>
                <a:gd name="T29" fmla="*/ 18 w 18"/>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2">
                  <a:moveTo>
                    <a:pt x="18" y="12"/>
                  </a:moveTo>
                  <a:lnTo>
                    <a:pt x="10" y="12"/>
                  </a:lnTo>
                  <a:lnTo>
                    <a:pt x="4" y="8"/>
                  </a:lnTo>
                  <a:lnTo>
                    <a:pt x="0" y="2"/>
                  </a:lnTo>
                  <a:lnTo>
                    <a:pt x="0" y="0"/>
                  </a:lnTo>
                  <a:lnTo>
                    <a:pt x="6" y="0"/>
                  </a:lnTo>
                  <a:lnTo>
                    <a:pt x="12" y="4"/>
                  </a:lnTo>
                  <a:lnTo>
                    <a:pt x="16" y="6"/>
                  </a:lnTo>
                  <a:lnTo>
                    <a:pt x="18" y="12"/>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91" name="Freeform 892">
              <a:extLst>
                <a:ext uri="{FF2B5EF4-FFF2-40B4-BE49-F238E27FC236}">
                  <a16:creationId xmlns:a16="http://schemas.microsoft.com/office/drawing/2014/main" id="{8D92BCE7-DC5E-4BE8-B1CE-36305B657111}"/>
                </a:ext>
              </a:extLst>
            </p:cNvPr>
            <p:cNvSpPr>
              <a:spLocks/>
            </p:cNvSpPr>
            <p:nvPr/>
          </p:nvSpPr>
          <p:spPr bwMode="gray">
            <a:xfrm>
              <a:off x="5701540" y="2110361"/>
              <a:ext cx="23876" cy="15526"/>
            </a:xfrm>
            <a:custGeom>
              <a:avLst/>
              <a:gdLst>
                <a:gd name="T0" fmla="*/ 2147483647 w 22"/>
                <a:gd name="T1" fmla="*/ 2147483647 h 12"/>
                <a:gd name="T2" fmla="*/ 2147483647 w 22"/>
                <a:gd name="T3" fmla="*/ 2147483647 h 12"/>
                <a:gd name="T4" fmla="*/ 2147483647 w 22"/>
                <a:gd name="T5" fmla="*/ 2147483647 h 12"/>
                <a:gd name="T6" fmla="*/ 2147483647 w 22"/>
                <a:gd name="T7" fmla="*/ 2147483647 h 12"/>
                <a:gd name="T8" fmla="*/ 2147483647 w 22"/>
                <a:gd name="T9" fmla="*/ 2147483647 h 12"/>
                <a:gd name="T10" fmla="*/ 0 w 22"/>
                <a:gd name="T11" fmla="*/ 2147483647 h 12"/>
                <a:gd name="T12" fmla="*/ 0 w 22"/>
                <a:gd name="T13" fmla="*/ 0 h 12"/>
                <a:gd name="T14" fmla="*/ 2147483647 w 22"/>
                <a:gd name="T15" fmla="*/ 0 h 12"/>
                <a:gd name="T16" fmla="*/ 2147483647 w 22"/>
                <a:gd name="T17" fmla="*/ 2147483647 h 12"/>
                <a:gd name="T18" fmla="*/ 2147483647 w 22"/>
                <a:gd name="T19" fmla="*/ 2147483647 h 12"/>
                <a:gd name="T20" fmla="*/ 2147483647 w 22"/>
                <a:gd name="T21" fmla="*/ 2147483647 h 12"/>
                <a:gd name="T22" fmla="*/ 2147483647 w 22"/>
                <a:gd name="T23" fmla="*/ 214748364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2"/>
                <a:gd name="T38" fmla="*/ 22 w 22"/>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2">
                  <a:moveTo>
                    <a:pt x="22" y="8"/>
                  </a:moveTo>
                  <a:lnTo>
                    <a:pt x="20" y="12"/>
                  </a:lnTo>
                  <a:lnTo>
                    <a:pt x="16" y="12"/>
                  </a:lnTo>
                  <a:lnTo>
                    <a:pt x="6" y="10"/>
                  </a:lnTo>
                  <a:lnTo>
                    <a:pt x="2" y="6"/>
                  </a:lnTo>
                  <a:lnTo>
                    <a:pt x="0" y="2"/>
                  </a:lnTo>
                  <a:lnTo>
                    <a:pt x="0" y="0"/>
                  </a:lnTo>
                  <a:lnTo>
                    <a:pt x="2" y="0"/>
                  </a:lnTo>
                  <a:lnTo>
                    <a:pt x="10" y="2"/>
                  </a:lnTo>
                  <a:lnTo>
                    <a:pt x="18" y="4"/>
                  </a:lnTo>
                  <a:lnTo>
                    <a:pt x="20" y="6"/>
                  </a:lnTo>
                  <a:lnTo>
                    <a:pt x="22" y="8"/>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92" name="Freeform 893">
              <a:extLst>
                <a:ext uri="{FF2B5EF4-FFF2-40B4-BE49-F238E27FC236}">
                  <a16:creationId xmlns:a16="http://schemas.microsoft.com/office/drawing/2014/main" id="{D704B015-7AFB-485A-8D2A-B0356E7EB9F8}"/>
                </a:ext>
              </a:extLst>
            </p:cNvPr>
            <p:cNvSpPr>
              <a:spLocks/>
            </p:cNvSpPr>
            <p:nvPr/>
          </p:nvSpPr>
          <p:spPr bwMode="gray">
            <a:xfrm>
              <a:off x="5647821" y="2068559"/>
              <a:ext cx="28651" cy="27470"/>
            </a:xfrm>
            <a:custGeom>
              <a:avLst/>
              <a:gdLst>
                <a:gd name="T0" fmla="*/ 2147483647 w 26"/>
                <a:gd name="T1" fmla="*/ 0 h 22"/>
                <a:gd name="T2" fmla="*/ 2147483647 w 26"/>
                <a:gd name="T3" fmla="*/ 2147483647 h 22"/>
                <a:gd name="T4" fmla="*/ 2147483647 w 26"/>
                <a:gd name="T5" fmla="*/ 2147483647 h 22"/>
                <a:gd name="T6" fmla="*/ 2147483647 w 26"/>
                <a:gd name="T7" fmla="*/ 2147483647 h 22"/>
                <a:gd name="T8" fmla="*/ 2147483647 w 26"/>
                <a:gd name="T9" fmla="*/ 2147483647 h 22"/>
                <a:gd name="T10" fmla="*/ 2147483647 w 26"/>
                <a:gd name="T11" fmla="*/ 2147483647 h 22"/>
                <a:gd name="T12" fmla="*/ 2147483647 w 26"/>
                <a:gd name="T13" fmla="*/ 2147483647 h 22"/>
                <a:gd name="T14" fmla="*/ 2147483647 w 26"/>
                <a:gd name="T15" fmla="*/ 2147483647 h 22"/>
                <a:gd name="T16" fmla="*/ 2147483647 w 26"/>
                <a:gd name="T17" fmla="*/ 2147483647 h 22"/>
                <a:gd name="T18" fmla="*/ 2147483647 w 26"/>
                <a:gd name="T19" fmla="*/ 2147483647 h 22"/>
                <a:gd name="T20" fmla="*/ 2147483647 w 26"/>
                <a:gd name="T21" fmla="*/ 2147483647 h 22"/>
                <a:gd name="T22" fmla="*/ 2147483647 w 26"/>
                <a:gd name="T23" fmla="*/ 2147483647 h 22"/>
                <a:gd name="T24" fmla="*/ 2147483647 w 26"/>
                <a:gd name="T25" fmla="*/ 2147483647 h 22"/>
                <a:gd name="T26" fmla="*/ 2147483647 w 26"/>
                <a:gd name="T27" fmla="*/ 2147483647 h 22"/>
                <a:gd name="T28" fmla="*/ 2147483647 w 26"/>
                <a:gd name="T29" fmla="*/ 2147483647 h 22"/>
                <a:gd name="T30" fmla="*/ 2147483647 w 26"/>
                <a:gd name="T31" fmla="*/ 2147483647 h 22"/>
                <a:gd name="T32" fmla="*/ 0 w 26"/>
                <a:gd name="T33" fmla="*/ 2147483647 h 22"/>
                <a:gd name="T34" fmla="*/ 0 w 26"/>
                <a:gd name="T35" fmla="*/ 2147483647 h 22"/>
                <a:gd name="T36" fmla="*/ 0 w 26"/>
                <a:gd name="T37" fmla="*/ 0 h 22"/>
                <a:gd name="T38" fmla="*/ 2147483647 w 26"/>
                <a:gd name="T39" fmla="*/ 0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22"/>
                <a:gd name="T62" fmla="*/ 26 w 26"/>
                <a:gd name="T63" fmla="*/ 22 h 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22">
                  <a:moveTo>
                    <a:pt x="6" y="0"/>
                  </a:moveTo>
                  <a:lnTo>
                    <a:pt x="6" y="4"/>
                  </a:lnTo>
                  <a:lnTo>
                    <a:pt x="8" y="6"/>
                  </a:lnTo>
                  <a:lnTo>
                    <a:pt x="16" y="10"/>
                  </a:lnTo>
                  <a:lnTo>
                    <a:pt x="22" y="14"/>
                  </a:lnTo>
                  <a:lnTo>
                    <a:pt x="26" y="16"/>
                  </a:lnTo>
                  <a:lnTo>
                    <a:pt x="26" y="18"/>
                  </a:lnTo>
                  <a:lnTo>
                    <a:pt x="24" y="22"/>
                  </a:lnTo>
                  <a:lnTo>
                    <a:pt x="22" y="22"/>
                  </a:lnTo>
                  <a:lnTo>
                    <a:pt x="18" y="20"/>
                  </a:lnTo>
                  <a:lnTo>
                    <a:pt x="16" y="16"/>
                  </a:lnTo>
                  <a:lnTo>
                    <a:pt x="12" y="16"/>
                  </a:lnTo>
                  <a:lnTo>
                    <a:pt x="12" y="14"/>
                  </a:lnTo>
                  <a:lnTo>
                    <a:pt x="10" y="10"/>
                  </a:lnTo>
                  <a:lnTo>
                    <a:pt x="6" y="10"/>
                  </a:lnTo>
                  <a:lnTo>
                    <a:pt x="6" y="6"/>
                  </a:lnTo>
                  <a:lnTo>
                    <a:pt x="0" y="6"/>
                  </a:lnTo>
                  <a:lnTo>
                    <a:pt x="0" y="2"/>
                  </a:lnTo>
                  <a:lnTo>
                    <a:pt x="0" y="0"/>
                  </a:lnTo>
                  <a:lnTo>
                    <a:pt x="6" y="0"/>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493" name="Freeform 894">
              <a:extLst>
                <a:ext uri="{FF2B5EF4-FFF2-40B4-BE49-F238E27FC236}">
                  <a16:creationId xmlns:a16="http://schemas.microsoft.com/office/drawing/2014/main" id="{452C9ADD-811E-428A-BE50-AEF89593E5B3}"/>
                </a:ext>
              </a:extLst>
            </p:cNvPr>
            <p:cNvSpPr>
              <a:spLocks/>
            </p:cNvSpPr>
            <p:nvPr/>
          </p:nvSpPr>
          <p:spPr bwMode="gray">
            <a:xfrm>
              <a:off x="4931547" y="1840445"/>
              <a:ext cx="120572" cy="179148"/>
            </a:xfrm>
            <a:custGeom>
              <a:avLst/>
              <a:gdLst>
                <a:gd name="T0" fmla="*/ 2147483647 w 108"/>
                <a:gd name="T1" fmla="*/ 2147483647 h 146"/>
                <a:gd name="T2" fmla="*/ 2147483647 w 108"/>
                <a:gd name="T3" fmla="*/ 2147483647 h 146"/>
                <a:gd name="T4" fmla="*/ 2147483647 w 108"/>
                <a:gd name="T5" fmla="*/ 2147483647 h 146"/>
                <a:gd name="T6" fmla="*/ 2147483647 w 108"/>
                <a:gd name="T7" fmla="*/ 2147483647 h 146"/>
                <a:gd name="T8" fmla="*/ 2147483647 w 108"/>
                <a:gd name="T9" fmla="*/ 2147483647 h 146"/>
                <a:gd name="T10" fmla="*/ 2147483647 w 108"/>
                <a:gd name="T11" fmla="*/ 2147483647 h 146"/>
                <a:gd name="T12" fmla="*/ 2147483647 w 108"/>
                <a:gd name="T13" fmla="*/ 2147483647 h 146"/>
                <a:gd name="T14" fmla="*/ 2147483647 w 108"/>
                <a:gd name="T15" fmla="*/ 2147483647 h 146"/>
                <a:gd name="T16" fmla="*/ 2147483647 w 108"/>
                <a:gd name="T17" fmla="*/ 0 h 146"/>
                <a:gd name="T18" fmla="*/ 2147483647 w 108"/>
                <a:gd name="T19" fmla="*/ 2147483647 h 146"/>
                <a:gd name="T20" fmla="*/ 2147483647 w 108"/>
                <a:gd name="T21" fmla="*/ 2147483647 h 146"/>
                <a:gd name="T22" fmla="*/ 2147483647 w 108"/>
                <a:gd name="T23" fmla="*/ 2147483647 h 146"/>
                <a:gd name="T24" fmla="*/ 2147483647 w 108"/>
                <a:gd name="T25" fmla="*/ 2147483647 h 146"/>
                <a:gd name="T26" fmla="*/ 2147483647 w 108"/>
                <a:gd name="T27" fmla="*/ 2147483647 h 146"/>
                <a:gd name="T28" fmla="*/ 2147483647 w 108"/>
                <a:gd name="T29" fmla="*/ 2147483647 h 146"/>
                <a:gd name="T30" fmla="*/ 2147483647 w 108"/>
                <a:gd name="T31" fmla="*/ 2147483647 h 146"/>
                <a:gd name="T32" fmla="*/ 2147483647 w 108"/>
                <a:gd name="T33" fmla="*/ 2147483647 h 146"/>
                <a:gd name="T34" fmla="*/ 2147483647 w 108"/>
                <a:gd name="T35" fmla="*/ 2147483647 h 146"/>
                <a:gd name="T36" fmla="*/ 2147483647 w 108"/>
                <a:gd name="T37" fmla="*/ 2147483647 h 146"/>
                <a:gd name="T38" fmla="*/ 2147483647 w 108"/>
                <a:gd name="T39" fmla="*/ 2147483647 h 146"/>
                <a:gd name="T40" fmla="*/ 2147483647 w 108"/>
                <a:gd name="T41" fmla="*/ 2147483647 h 146"/>
                <a:gd name="T42" fmla="*/ 2147483647 w 108"/>
                <a:gd name="T43" fmla="*/ 2147483647 h 146"/>
                <a:gd name="T44" fmla="*/ 2147483647 w 108"/>
                <a:gd name="T45" fmla="*/ 2147483647 h 146"/>
                <a:gd name="T46" fmla="*/ 2147483647 w 108"/>
                <a:gd name="T47" fmla="*/ 2147483647 h 146"/>
                <a:gd name="T48" fmla="*/ 2147483647 w 108"/>
                <a:gd name="T49" fmla="*/ 2147483647 h 146"/>
                <a:gd name="T50" fmla="*/ 2147483647 w 108"/>
                <a:gd name="T51" fmla="*/ 2147483647 h 146"/>
                <a:gd name="T52" fmla="*/ 2147483647 w 108"/>
                <a:gd name="T53" fmla="*/ 2147483647 h 146"/>
                <a:gd name="T54" fmla="*/ 2147483647 w 108"/>
                <a:gd name="T55" fmla="*/ 2147483647 h 146"/>
                <a:gd name="T56" fmla="*/ 2147483647 w 108"/>
                <a:gd name="T57" fmla="*/ 2147483647 h 146"/>
                <a:gd name="T58" fmla="*/ 2147483647 w 108"/>
                <a:gd name="T59" fmla="*/ 2147483647 h 146"/>
                <a:gd name="T60" fmla="*/ 2147483647 w 108"/>
                <a:gd name="T61" fmla="*/ 2147483647 h 146"/>
                <a:gd name="T62" fmla="*/ 2147483647 w 108"/>
                <a:gd name="T63" fmla="*/ 2147483647 h 146"/>
                <a:gd name="T64" fmla="*/ 2147483647 w 108"/>
                <a:gd name="T65" fmla="*/ 2147483647 h 146"/>
                <a:gd name="T66" fmla="*/ 2147483647 w 108"/>
                <a:gd name="T67" fmla="*/ 2147483647 h 146"/>
                <a:gd name="T68" fmla="*/ 2147483647 w 108"/>
                <a:gd name="T69" fmla="*/ 2147483647 h 146"/>
                <a:gd name="T70" fmla="*/ 2147483647 w 108"/>
                <a:gd name="T71" fmla="*/ 2147483647 h 146"/>
                <a:gd name="T72" fmla="*/ 2147483647 w 108"/>
                <a:gd name="T73" fmla="*/ 2147483647 h 146"/>
                <a:gd name="T74" fmla="*/ 2147483647 w 108"/>
                <a:gd name="T75" fmla="*/ 2147483647 h 146"/>
                <a:gd name="T76" fmla="*/ 2147483647 w 108"/>
                <a:gd name="T77" fmla="*/ 2147483647 h 146"/>
                <a:gd name="T78" fmla="*/ 2147483647 w 108"/>
                <a:gd name="T79" fmla="*/ 2147483647 h 146"/>
                <a:gd name="T80" fmla="*/ 0 w 108"/>
                <a:gd name="T81" fmla="*/ 2147483647 h 146"/>
                <a:gd name="T82" fmla="*/ 0 w 108"/>
                <a:gd name="T83" fmla="*/ 2147483647 h 146"/>
                <a:gd name="T84" fmla="*/ 2147483647 w 108"/>
                <a:gd name="T85" fmla="*/ 2147483647 h 146"/>
                <a:gd name="T86" fmla="*/ 2147483647 w 108"/>
                <a:gd name="T87" fmla="*/ 2147483647 h 1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8"/>
                <a:gd name="T133" fmla="*/ 0 h 146"/>
                <a:gd name="T134" fmla="*/ 108 w 108"/>
                <a:gd name="T135" fmla="*/ 146 h 1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8" h="146">
                  <a:moveTo>
                    <a:pt x="14" y="50"/>
                  </a:moveTo>
                  <a:lnTo>
                    <a:pt x="14" y="30"/>
                  </a:lnTo>
                  <a:lnTo>
                    <a:pt x="18" y="28"/>
                  </a:lnTo>
                  <a:lnTo>
                    <a:pt x="20" y="24"/>
                  </a:lnTo>
                  <a:lnTo>
                    <a:pt x="26" y="16"/>
                  </a:lnTo>
                  <a:lnTo>
                    <a:pt x="30" y="10"/>
                  </a:lnTo>
                  <a:lnTo>
                    <a:pt x="34" y="8"/>
                  </a:lnTo>
                  <a:lnTo>
                    <a:pt x="38" y="6"/>
                  </a:lnTo>
                  <a:lnTo>
                    <a:pt x="40" y="6"/>
                  </a:lnTo>
                  <a:lnTo>
                    <a:pt x="42" y="8"/>
                  </a:lnTo>
                  <a:lnTo>
                    <a:pt x="46" y="10"/>
                  </a:lnTo>
                  <a:lnTo>
                    <a:pt x="66" y="14"/>
                  </a:lnTo>
                  <a:lnTo>
                    <a:pt x="86" y="16"/>
                  </a:lnTo>
                  <a:lnTo>
                    <a:pt x="90" y="14"/>
                  </a:lnTo>
                  <a:lnTo>
                    <a:pt x="94" y="14"/>
                  </a:lnTo>
                  <a:lnTo>
                    <a:pt x="98" y="8"/>
                  </a:lnTo>
                  <a:lnTo>
                    <a:pt x="102" y="2"/>
                  </a:lnTo>
                  <a:lnTo>
                    <a:pt x="108" y="0"/>
                  </a:lnTo>
                  <a:lnTo>
                    <a:pt x="108" y="6"/>
                  </a:lnTo>
                  <a:lnTo>
                    <a:pt x="98" y="18"/>
                  </a:lnTo>
                  <a:lnTo>
                    <a:pt x="92" y="24"/>
                  </a:lnTo>
                  <a:lnTo>
                    <a:pt x="88" y="26"/>
                  </a:lnTo>
                  <a:lnTo>
                    <a:pt x="82" y="26"/>
                  </a:lnTo>
                  <a:lnTo>
                    <a:pt x="76" y="26"/>
                  </a:lnTo>
                  <a:lnTo>
                    <a:pt x="70" y="24"/>
                  </a:lnTo>
                  <a:lnTo>
                    <a:pt x="28" y="24"/>
                  </a:lnTo>
                  <a:lnTo>
                    <a:pt x="24" y="26"/>
                  </a:lnTo>
                  <a:lnTo>
                    <a:pt x="24" y="28"/>
                  </a:lnTo>
                  <a:lnTo>
                    <a:pt x="22" y="36"/>
                  </a:lnTo>
                  <a:lnTo>
                    <a:pt x="24" y="42"/>
                  </a:lnTo>
                  <a:lnTo>
                    <a:pt x="26" y="50"/>
                  </a:lnTo>
                  <a:lnTo>
                    <a:pt x="30" y="56"/>
                  </a:lnTo>
                  <a:lnTo>
                    <a:pt x="36" y="58"/>
                  </a:lnTo>
                  <a:lnTo>
                    <a:pt x="38" y="58"/>
                  </a:lnTo>
                  <a:lnTo>
                    <a:pt x="40" y="56"/>
                  </a:lnTo>
                  <a:lnTo>
                    <a:pt x="44" y="54"/>
                  </a:lnTo>
                  <a:lnTo>
                    <a:pt x="50" y="50"/>
                  </a:lnTo>
                  <a:lnTo>
                    <a:pt x="58" y="48"/>
                  </a:lnTo>
                  <a:lnTo>
                    <a:pt x="68" y="46"/>
                  </a:lnTo>
                  <a:lnTo>
                    <a:pt x="74" y="44"/>
                  </a:lnTo>
                  <a:lnTo>
                    <a:pt x="80" y="44"/>
                  </a:lnTo>
                  <a:lnTo>
                    <a:pt x="78" y="46"/>
                  </a:lnTo>
                  <a:lnTo>
                    <a:pt x="74" y="48"/>
                  </a:lnTo>
                  <a:lnTo>
                    <a:pt x="68" y="52"/>
                  </a:lnTo>
                  <a:lnTo>
                    <a:pt x="60" y="54"/>
                  </a:lnTo>
                  <a:lnTo>
                    <a:pt x="54" y="60"/>
                  </a:lnTo>
                  <a:lnTo>
                    <a:pt x="46" y="70"/>
                  </a:lnTo>
                  <a:lnTo>
                    <a:pt x="48" y="70"/>
                  </a:lnTo>
                  <a:lnTo>
                    <a:pt x="50" y="76"/>
                  </a:lnTo>
                  <a:lnTo>
                    <a:pt x="52" y="82"/>
                  </a:lnTo>
                  <a:lnTo>
                    <a:pt x="58" y="90"/>
                  </a:lnTo>
                  <a:lnTo>
                    <a:pt x="58" y="106"/>
                  </a:lnTo>
                  <a:lnTo>
                    <a:pt x="60" y="110"/>
                  </a:lnTo>
                  <a:lnTo>
                    <a:pt x="64" y="112"/>
                  </a:lnTo>
                  <a:lnTo>
                    <a:pt x="70" y="112"/>
                  </a:lnTo>
                  <a:lnTo>
                    <a:pt x="70" y="114"/>
                  </a:lnTo>
                  <a:lnTo>
                    <a:pt x="64" y="118"/>
                  </a:lnTo>
                  <a:lnTo>
                    <a:pt x="58" y="122"/>
                  </a:lnTo>
                  <a:lnTo>
                    <a:pt x="54" y="126"/>
                  </a:lnTo>
                  <a:lnTo>
                    <a:pt x="48" y="126"/>
                  </a:lnTo>
                  <a:lnTo>
                    <a:pt x="34" y="98"/>
                  </a:lnTo>
                  <a:lnTo>
                    <a:pt x="36" y="94"/>
                  </a:lnTo>
                  <a:lnTo>
                    <a:pt x="38" y="90"/>
                  </a:lnTo>
                  <a:lnTo>
                    <a:pt x="36" y="84"/>
                  </a:lnTo>
                  <a:lnTo>
                    <a:pt x="30" y="86"/>
                  </a:lnTo>
                  <a:lnTo>
                    <a:pt x="26" y="84"/>
                  </a:lnTo>
                  <a:lnTo>
                    <a:pt x="24" y="114"/>
                  </a:lnTo>
                  <a:lnTo>
                    <a:pt x="24" y="128"/>
                  </a:lnTo>
                  <a:lnTo>
                    <a:pt x="22" y="136"/>
                  </a:lnTo>
                  <a:lnTo>
                    <a:pt x="20" y="142"/>
                  </a:lnTo>
                  <a:lnTo>
                    <a:pt x="16" y="144"/>
                  </a:lnTo>
                  <a:lnTo>
                    <a:pt x="10" y="146"/>
                  </a:lnTo>
                  <a:lnTo>
                    <a:pt x="8" y="144"/>
                  </a:lnTo>
                  <a:lnTo>
                    <a:pt x="6" y="144"/>
                  </a:lnTo>
                  <a:lnTo>
                    <a:pt x="6" y="140"/>
                  </a:lnTo>
                  <a:lnTo>
                    <a:pt x="6" y="130"/>
                  </a:lnTo>
                  <a:lnTo>
                    <a:pt x="8" y="124"/>
                  </a:lnTo>
                  <a:lnTo>
                    <a:pt x="10" y="118"/>
                  </a:lnTo>
                  <a:lnTo>
                    <a:pt x="12" y="110"/>
                  </a:lnTo>
                  <a:lnTo>
                    <a:pt x="12" y="102"/>
                  </a:lnTo>
                  <a:lnTo>
                    <a:pt x="4" y="102"/>
                  </a:lnTo>
                  <a:lnTo>
                    <a:pt x="0" y="100"/>
                  </a:lnTo>
                  <a:lnTo>
                    <a:pt x="0" y="96"/>
                  </a:lnTo>
                  <a:lnTo>
                    <a:pt x="0" y="84"/>
                  </a:lnTo>
                  <a:lnTo>
                    <a:pt x="4" y="70"/>
                  </a:lnTo>
                  <a:lnTo>
                    <a:pt x="10" y="58"/>
                  </a:lnTo>
                  <a:lnTo>
                    <a:pt x="14" y="48"/>
                  </a:lnTo>
                  <a:lnTo>
                    <a:pt x="14" y="50"/>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94" name="Freeform 895">
              <a:extLst>
                <a:ext uri="{FF2B5EF4-FFF2-40B4-BE49-F238E27FC236}">
                  <a16:creationId xmlns:a16="http://schemas.microsoft.com/office/drawing/2014/main" id="{950663C7-B40F-4972-B1E1-6EF504294014}"/>
                </a:ext>
              </a:extLst>
            </p:cNvPr>
            <p:cNvSpPr>
              <a:spLocks/>
            </p:cNvSpPr>
            <p:nvPr/>
          </p:nvSpPr>
          <p:spPr bwMode="gray">
            <a:xfrm>
              <a:off x="5552317" y="1951516"/>
              <a:ext cx="35814" cy="46579"/>
            </a:xfrm>
            <a:custGeom>
              <a:avLst/>
              <a:gdLst>
                <a:gd name="T0" fmla="*/ 2147483647 w 32"/>
                <a:gd name="T1" fmla="*/ 2147483647 h 38"/>
                <a:gd name="T2" fmla="*/ 2147483647 w 32"/>
                <a:gd name="T3" fmla="*/ 2147483647 h 38"/>
                <a:gd name="T4" fmla="*/ 2147483647 w 32"/>
                <a:gd name="T5" fmla="*/ 2147483647 h 38"/>
                <a:gd name="T6" fmla="*/ 2147483647 w 32"/>
                <a:gd name="T7" fmla="*/ 2147483647 h 38"/>
                <a:gd name="T8" fmla="*/ 2147483647 w 32"/>
                <a:gd name="T9" fmla="*/ 2147483647 h 38"/>
                <a:gd name="T10" fmla="*/ 2147483647 w 32"/>
                <a:gd name="T11" fmla="*/ 2147483647 h 38"/>
                <a:gd name="T12" fmla="*/ 2147483647 w 32"/>
                <a:gd name="T13" fmla="*/ 2147483647 h 38"/>
                <a:gd name="T14" fmla="*/ 2147483647 w 32"/>
                <a:gd name="T15" fmla="*/ 2147483647 h 38"/>
                <a:gd name="T16" fmla="*/ 0 w 32"/>
                <a:gd name="T17" fmla="*/ 2147483647 h 38"/>
                <a:gd name="T18" fmla="*/ 0 w 32"/>
                <a:gd name="T19" fmla="*/ 0 h 38"/>
                <a:gd name="T20" fmla="*/ 2147483647 w 32"/>
                <a:gd name="T21" fmla="*/ 2147483647 h 38"/>
                <a:gd name="T22" fmla="*/ 2147483647 w 32"/>
                <a:gd name="T23" fmla="*/ 2147483647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38"/>
                <a:gd name="T38" fmla="*/ 32 w 32"/>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38">
                  <a:moveTo>
                    <a:pt x="32" y="28"/>
                  </a:moveTo>
                  <a:lnTo>
                    <a:pt x="32" y="38"/>
                  </a:lnTo>
                  <a:lnTo>
                    <a:pt x="28" y="38"/>
                  </a:lnTo>
                  <a:lnTo>
                    <a:pt x="24" y="34"/>
                  </a:lnTo>
                  <a:lnTo>
                    <a:pt x="22" y="28"/>
                  </a:lnTo>
                  <a:lnTo>
                    <a:pt x="20" y="20"/>
                  </a:lnTo>
                  <a:lnTo>
                    <a:pt x="16" y="16"/>
                  </a:lnTo>
                  <a:lnTo>
                    <a:pt x="6" y="10"/>
                  </a:lnTo>
                  <a:lnTo>
                    <a:pt x="0" y="6"/>
                  </a:lnTo>
                  <a:lnTo>
                    <a:pt x="0" y="0"/>
                  </a:lnTo>
                  <a:lnTo>
                    <a:pt x="16" y="14"/>
                  </a:lnTo>
                  <a:lnTo>
                    <a:pt x="32" y="28"/>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95" name="Freeform 896">
              <a:extLst>
                <a:ext uri="{FF2B5EF4-FFF2-40B4-BE49-F238E27FC236}">
                  <a16:creationId xmlns:a16="http://schemas.microsoft.com/office/drawing/2014/main" id="{20F00858-7F79-47FF-A9AB-A356D14B155E}"/>
                </a:ext>
              </a:extLst>
            </p:cNvPr>
            <p:cNvSpPr>
              <a:spLocks/>
            </p:cNvSpPr>
            <p:nvPr/>
          </p:nvSpPr>
          <p:spPr bwMode="gray">
            <a:xfrm>
              <a:off x="5067639" y="1956294"/>
              <a:ext cx="22682" cy="21498"/>
            </a:xfrm>
            <a:custGeom>
              <a:avLst/>
              <a:gdLst>
                <a:gd name="T0" fmla="*/ 2147483647 w 20"/>
                <a:gd name="T1" fmla="*/ 2147483647 h 18"/>
                <a:gd name="T2" fmla="*/ 2147483647 w 20"/>
                <a:gd name="T3" fmla="*/ 2147483647 h 18"/>
                <a:gd name="T4" fmla="*/ 2147483647 w 20"/>
                <a:gd name="T5" fmla="*/ 2147483647 h 18"/>
                <a:gd name="T6" fmla="*/ 2147483647 w 20"/>
                <a:gd name="T7" fmla="*/ 2147483647 h 18"/>
                <a:gd name="T8" fmla="*/ 2147483647 w 20"/>
                <a:gd name="T9" fmla="*/ 2147483647 h 18"/>
                <a:gd name="T10" fmla="*/ 2147483647 w 20"/>
                <a:gd name="T11" fmla="*/ 2147483647 h 18"/>
                <a:gd name="T12" fmla="*/ 2147483647 w 20"/>
                <a:gd name="T13" fmla="*/ 2147483647 h 18"/>
                <a:gd name="T14" fmla="*/ 0 w 20"/>
                <a:gd name="T15" fmla="*/ 2147483647 h 18"/>
                <a:gd name="T16" fmla="*/ 0 w 20"/>
                <a:gd name="T17" fmla="*/ 2147483647 h 18"/>
                <a:gd name="T18" fmla="*/ 2147483647 w 20"/>
                <a:gd name="T19" fmla="*/ 0 h 18"/>
                <a:gd name="T20" fmla="*/ 2147483647 w 20"/>
                <a:gd name="T21" fmla="*/ 2147483647 h 18"/>
                <a:gd name="T22" fmla="*/ 2147483647 w 20"/>
                <a:gd name="T23" fmla="*/ 2147483647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8"/>
                <a:gd name="T38" fmla="*/ 20 w 2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8">
                  <a:moveTo>
                    <a:pt x="18" y="4"/>
                  </a:moveTo>
                  <a:lnTo>
                    <a:pt x="20" y="8"/>
                  </a:lnTo>
                  <a:lnTo>
                    <a:pt x="20" y="12"/>
                  </a:lnTo>
                  <a:lnTo>
                    <a:pt x="20" y="14"/>
                  </a:lnTo>
                  <a:lnTo>
                    <a:pt x="18" y="16"/>
                  </a:lnTo>
                  <a:lnTo>
                    <a:pt x="12" y="18"/>
                  </a:lnTo>
                  <a:lnTo>
                    <a:pt x="4" y="14"/>
                  </a:lnTo>
                  <a:lnTo>
                    <a:pt x="0" y="10"/>
                  </a:lnTo>
                  <a:lnTo>
                    <a:pt x="0" y="6"/>
                  </a:lnTo>
                  <a:lnTo>
                    <a:pt x="12" y="0"/>
                  </a:lnTo>
                  <a:lnTo>
                    <a:pt x="20" y="6"/>
                  </a:lnTo>
                  <a:lnTo>
                    <a:pt x="18" y="4"/>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96" name="Freeform 897">
              <a:extLst>
                <a:ext uri="{FF2B5EF4-FFF2-40B4-BE49-F238E27FC236}">
                  <a16:creationId xmlns:a16="http://schemas.microsoft.com/office/drawing/2014/main" id="{526002F5-439A-4D9C-B4BD-948E63A531C1}"/>
                </a:ext>
              </a:extLst>
            </p:cNvPr>
            <p:cNvSpPr>
              <a:spLocks/>
            </p:cNvSpPr>
            <p:nvPr/>
          </p:nvSpPr>
          <p:spPr bwMode="gray">
            <a:xfrm>
              <a:off x="5038988" y="1926436"/>
              <a:ext cx="10743" cy="7167"/>
            </a:xfrm>
            <a:custGeom>
              <a:avLst/>
              <a:gdLst>
                <a:gd name="T0" fmla="*/ 2147483647 w 10"/>
                <a:gd name="T1" fmla="*/ 0 h 6"/>
                <a:gd name="T2" fmla="*/ 2147483647 w 10"/>
                <a:gd name="T3" fmla="*/ 2147483647 h 6"/>
                <a:gd name="T4" fmla="*/ 2147483647 w 10"/>
                <a:gd name="T5" fmla="*/ 2147483647 h 6"/>
                <a:gd name="T6" fmla="*/ 2147483647 w 10"/>
                <a:gd name="T7" fmla="*/ 2147483647 h 6"/>
                <a:gd name="T8" fmla="*/ 0 w 10"/>
                <a:gd name="T9" fmla="*/ 2147483647 h 6"/>
                <a:gd name="T10" fmla="*/ 2147483647 w 10"/>
                <a:gd name="T11" fmla="*/ 0 h 6"/>
                <a:gd name="T12" fmla="*/ 2147483647 w 10"/>
                <a:gd name="T13" fmla="*/ 0 h 6"/>
                <a:gd name="T14" fmla="*/ 0 60000 65536"/>
                <a:gd name="T15" fmla="*/ 0 60000 65536"/>
                <a:gd name="T16" fmla="*/ 0 60000 65536"/>
                <a:gd name="T17" fmla="*/ 0 60000 65536"/>
                <a:gd name="T18" fmla="*/ 0 60000 65536"/>
                <a:gd name="T19" fmla="*/ 0 60000 65536"/>
                <a:gd name="T20" fmla="*/ 0 60000 65536"/>
                <a:gd name="T21" fmla="*/ 0 w 10"/>
                <a:gd name="T22" fmla="*/ 0 h 6"/>
                <a:gd name="T23" fmla="*/ 10 w 1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6">
                  <a:moveTo>
                    <a:pt x="10" y="0"/>
                  </a:moveTo>
                  <a:lnTo>
                    <a:pt x="8" y="4"/>
                  </a:lnTo>
                  <a:lnTo>
                    <a:pt x="4" y="6"/>
                  </a:lnTo>
                  <a:lnTo>
                    <a:pt x="2" y="4"/>
                  </a:lnTo>
                  <a:lnTo>
                    <a:pt x="0" y="2"/>
                  </a:lnTo>
                  <a:lnTo>
                    <a:pt x="6" y="0"/>
                  </a:lnTo>
                  <a:lnTo>
                    <a:pt x="10" y="0"/>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97" name="Freeform 898">
              <a:extLst>
                <a:ext uri="{FF2B5EF4-FFF2-40B4-BE49-F238E27FC236}">
                  <a16:creationId xmlns:a16="http://schemas.microsoft.com/office/drawing/2014/main" id="{102B1024-D788-4C1D-B80F-A20FB4E232F8}"/>
                </a:ext>
              </a:extLst>
            </p:cNvPr>
            <p:cNvSpPr>
              <a:spLocks/>
            </p:cNvSpPr>
            <p:nvPr/>
          </p:nvSpPr>
          <p:spPr bwMode="gray">
            <a:xfrm>
              <a:off x="4530433" y="130181"/>
              <a:ext cx="62077" cy="19109"/>
            </a:xfrm>
            <a:custGeom>
              <a:avLst/>
              <a:gdLst>
                <a:gd name="T0" fmla="*/ 2147483647 w 56"/>
                <a:gd name="T1" fmla="*/ 2147483647 h 16"/>
                <a:gd name="T2" fmla="*/ 2147483647 w 56"/>
                <a:gd name="T3" fmla="*/ 2147483647 h 16"/>
                <a:gd name="T4" fmla="*/ 2147483647 w 56"/>
                <a:gd name="T5" fmla="*/ 2147483647 h 16"/>
                <a:gd name="T6" fmla="*/ 2147483647 w 56"/>
                <a:gd name="T7" fmla="*/ 2147483647 h 16"/>
                <a:gd name="T8" fmla="*/ 2147483647 w 56"/>
                <a:gd name="T9" fmla="*/ 2147483647 h 16"/>
                <a:gd name="T10" fmla="*/ 0 w 56"/>
                <a:gd name="T11" fmla="*/ 0 h 16"/>
                <a:gd name="T12" fmla="*/ 2147483647 w 56"/>
                <a:gd name="T13" fmla="*/ 0 h 16"/>
                <a:gd name="T14" fmla="*/ 2147483647 w 56"/>
                <a:gd name="T15" fmla="*/ 2147483647 h 16"/>
                <a:gd name="T16" fmla="*/ 2147483647 w 56"/>
                <a:gd name="T17" fmla="*/ 2147483647 h 16"/>
                <a:gd name="T18" fmla="*/ 2147483647 w 56"/>
                <a:gd name="T19" fmla="*/ 2147483647 h 16"/>
                <a:gd name="T20" fmla="*/ 2147483647 w 56"/>
                <a:gd name="T21" fmla="*/ 2147483647 h 16"/>
                <a:gd name="T22" fmla="*/ 2147483647 w 56"/>
                <a:gd name="T23" fmla="*/ 2147483647 h 16"/>
                <a:gd name="T24" fmla="*/ 2147483647 w 56"/>
                <a:gd name="T25" fmla="*/ 2147483647 h 16"/>
                <a:gd name="T26" fmla="*/ 2147483647 w 56"/>
                <a:gd name="T27" fmla="*/ 2147483647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16"/>
                <a:gd name="T44" fmla="*/ 56 w 56"/>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16">
                  <a:moveTo>
                    <a:pt x="46" y="16"/>
                  </a:moveTo>
                  <a:lnTo>
                    <a:pt x="34" y="16"/>
                  </a:lnTo>
                  <a:lnTo>
                    <a:pt x="20" y="12"/>
                  </a:lnTo>
                  <a:lnTo>
                    <a:pt x="6" y="8"/>
                  </a:lnTo>
                  <a:lnTo>
                    <a:pt x="2" y="4"/>
                  </a:lnTo>
                  <a:lnTo>
                    <a:pt x="0" y="0"/>
                  </a:lnTo>
                  <a:lnTo>
                    <a:pt x="8" y="0"/>
                  </a:lnTo>
                  <a:lnTo>
                    <a:pt x="20" y="4"/>
                  </a:lnTo>
                  <a:lnTo>
                    <a:pt x="32" y="4"/>
                  </a:lnTo>
                  <a:lnTo>
                    <a:pt x="44" y="6"/>
                  </a:lnTo>
                  <a:lnTo>
                    <a:pt x="50" y="6"/>
                  </a:lnTo>
                  <a:lnTo>
                    <a:pt x="56" y="8"/>
                  </a:lnTo>
                  <a:lnTo>
                    <a:pt x="52" y="14"/>
                  </a:lnTo>
                  <a:lnTo>
                    <a:pt x="46" y="16"/>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98" name="Freeform 899">
              <a:extLst>
                <a:ext uri="{FF2B5EF4-FFF2-40B4-BE49-F238E27FC236}">
                  <a16:creationId xmlns:a16="http://schemas.microsoft.com/office/drawing/2014/main" id="{63BA76A6-61D2-4EF7-9E01-C004EA82DAD3}"/>
                </a:ext>
              </a:extLst>
            </p:cNvPr>
            <p:cNvSpPr>
              <a:spLocks/>
            </p:cNvSpPr>
            <p:nvPr/>
          </p:nvSpPr>
          <p:spPr bwMode="gray">
            <a:xfrm>
              <a:off x="5085545" y="207812"/>
              <a:ext cx="45364" cy="17915"/>
            </a:xfrm>
            <a:custGeom>
              <a:avLst/>
              <a:gdLst>
                <a:gd name="T0" fmla="*/ 2147483647 w 40"/>
                <a:gd name="T1" fmla="*/ 2147483647 h 14"/>
                <a:gd name="T2" fmla="*/ 2147483647 w 40"/>
                <a:gd name="T3" fmla="*/ 2147483647 h 14"/>
                <a:gd name="T4" fmla="*/ 2147483647 w 40"/>
                <a:gd name="T5" fmla="*/ 2147483647 h 14"/>
                <a:gd name="T6" fmla="*/ 2147483647 w 40"/>
                <a:gd name="T7" fmla="*/ 2147483647 h 14"/>
                <a:gd name="T8" fmla="*/ 2147483647 w 40"/>
                <a:gd name="T9" fmla="*/ 2147483647 h 14"/>
                <a:gd name="T10" fmla="*/ 0 w 40"/>
                <a:gd name="T11" fmla="*/ 2147483647 h 14"/>
                <a:gd name="T12" fmla="*/ 2147483647 w 40"/>
                <a:gd name="T13" fmla="*/ 2147483647 h 14"/>
                <a:gd name="T14" fmla="*/ 2147483647 w 40"/>
                <a:gd name="T15" fmla="*/ 2147483647 h 14"/>
                <a:gd name="T16" fmla="*/ 2147483647 w 40"/>
                <a:gd name="T17" fmla="*/ 0 h 14"/>
                <a:gd name="T18" fmla="*/ 2147483647 w 40"/>
                <a:gd name="T19" fmla="*/ 0 h 14"/>
                <a:gd name="T20" fmla="*/ 2147483647 w 40"/>
                <a:gd name="T21" fmla="*/ 2147483647 h 14"/>
                <a:gd name="T22" fmla="*/ 2147483647 w 40"/>
                <a:gd name="T23" fmla="*/ 2147483647 h 14"/>
                <a:gd name="T24" fmla="*/ 2147483647 w 40"/>
                <a:gd name="T25" fmla="*/ 2147483647 h 14"/>
                <a:gd name="T26" fmla="*/ 2147483647 w 40"/>
                <a:gd name="T27" fmla="*/ 214748364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14"/>
                <a:gd name="T44" fmla="*/ 40 w 40"/>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14">
                  <a:moveTo>
                    <a:pt x="20" y="10"/>
                  </a:moveTo>
                  <a:lnTo>
                    <a:pt x="14" y="12"/>
                  </a:lnTo>
                  <a:lnTo>
                    <a:pt x="10" y="14"/>
                  </a:lnTo>
                  <a:lnTo>
                    <a:pt x="6" y="14"/>
                  </a:lnTo>
                  <a:lnTo>
                    <a:pt x="2" y="12"/>
                  </a:lnTo>
                  <a:lnTo>
                    <a:pt x="0" y="8"/>
                  </a:lnTo>
                  <a:lnTo>
                    <a:pt x="2" y="6"/>
                  </a:lnTo>
                  <a:lnTo>
                    <a:pt x="8" y="2"/>
                  </a:lnTo>
                  <a:lnTo>
                    <a:pt x="16" y="0"/>
                  </a:lnTo>
                  <a:lnTo>
                    <a:pt x="24" y="0"/>
                  </a:lnTo>
                  <a:lnTo>
                    <a:pt x="30" y="4"/>
                  </a:lnTo>
                  <a:lnTo>
                    <a:pt x="40" y="10"/>
                  </a:lnTo>
                  <a:lnTo>
                    <a:pt x="30" y="12"/>
                  </a:lnTo>
                  <a:lnTo>
                    <a:pt x="20" y="10"/>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499" name="Freeform 900">
              <a:extLst>
                <a:ext uri="{FF2B5EF4-FFF2-40B4-BE49-F238E27FC236}">
                  <a16:creationId xmlns:a16="http://schemas.microsoft.com/office/drawing/2014/main" id="{7B654888-3C6D-4572-8379-AEEEEEBC05EF}"/>
                </a:ext>
              </a:extLst>
            </p:cNvPr>
            <p:cNvSpPr>
              <a:spLocks/>
            </p:cNvSpPr>
            <p:nvPr/>
          </p:nvSpPr>
          <p:spPr bwMode="gray">
            <a:xfrm>
              <a:off x="4959004" y="586411"/>
              <a:ext cx="142062" cy="193480"/>
            </a:xfrm>
            <a:custGeom>
              <a:avLst/>
              <a:gdLst>
                <a:gd name="T0" fmla="*/ 0 w 128"/>
                <a:gd name="T1" fmla="*/ 0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2147483647 h 158"/>
                <a:gd name="T56" fmla="*/ 2147483647 w 128"/>
                <a:gd name="T57" fmla="*/ 2147483647 h 158"/>
                <a:gd name="T58" fmla="*/ 2147483647 w 128"/>
                <a:gd name="T59" fmla="*/ 2147483647 h 158"/>
                <a:gd name="T60" fmla="*/ 2147483647 w 128"/>
                <a:gd name="T61" fmla="*/ 2147483647 h 158"/>
                <a:gd name="T62" fmla="*/ 0 w 128"/>
                <a:gd name="T63" fmla="*/ 0 h 1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8"/>
                <a:gd name="T97" fmla="*/ 0 h 158"/>
                <a:gd name="T98" fmla="*/ 128 w 128"/>
                <a:gd name="T99" fmla="*/ 158 h 1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8" h="158">
                  <a:moveTo>
                    <a:pt x="0" y="0"/>
                  </a:moveTo>
                  <a:lnTo>
                    <a:pt x="106" y="98"/>
                  </a:lnTo>
                  <a:lnTo>
                    <a:pt x="102" y="96"/>
                  </a:lnTo>
                  <a:lnTo>
                    <a:pt x="98" y="96"/>
                  </a:lnTo>
                  <a:lnTo>
                    <a:pt x="94" y="94"/>
                  </a:lnTo>
                  <a:lnTo>
                    <a:pt x="88" y="92"/>
                  </a:lnTo>
                  <a:lnTo>
                    <a:pt x="84" y="94"/>
                  </a:lnTo>
                  <a:lnTo>
                    <a:pt x="82" y="98"/>
                  </a:lnTo>
                  <a:lnTo>
                    <a:pt x="84" y="106"/>
                  </a:lnTo>
                  <a:lnTo>
                    <a:pt x="88" y="114"/>
                  </a:lnTo>
                  <a:lnTo>
                    <a:pt x="94" y="122"/>
                  </a:lnTo>
                  <a:lnTo>
                    <a:pt x="100" y="128"/>
                  </a:lnTo>
                  <a:lnTo>
                    <a:pt x="116" y="140"/>
                  </a:lnTo>
                  <a:lnTo>
                    <a:pt x="128" y="148"/>
                  </a:lnTo>
                  <a:lnTo>
                    <a:pt x="120" y="148"/>
                  </a:lnTo>
                  <a:lnTo>
                    <a:pt x="116" y="146"/>
                  </a:lnTo>
                  <a:lnTo>
                    <a:pt x="110" y="144"/>
                  </a:lnTo>
                  <a:lnTo>
                    <a:pt x="110" y="158"/>
                  </a:lnTo>
                  <a:lnTo>
                    <a:pt x="102" y="150"/>
                  </a:lnTo>
                  <a:lnTo>
                    <a:pt x="94" y="140"/>
                  </a:lnTo>
                  <a:lnTo>
                    <a:pt x="82" y="122"/>
                  </a:lnTo>
                  <a:lnTo>
                    <a:pt x="70" y="102"/>
                  </a:lnTo>
                  <a:lnTo>
                    <a:pt x="58" y="82"/>
                  </a:lnTo>
                  <a:lnTo>
                    <a:pt x="48" y="68"/>
                  </a:lnTo>
                  <a:lnTo>
                    <a:pt x="36" y="54"/>
                  </a:lnTo>
                  <a:lnTo>
                    <a:pt x="26" y="46"/>
                  </a:lnTo>
                  <a:lnTo>
                    <a:pt x="14" y="38"/>
                  </a:lnTo>
                  <a:lnTo>
                    <a:pt x="10" y="34"/>
                  </a:lnTo>
                  <a:lnTo>
                    <a:pt x="6" y="30"/>
                  </a:lnTo>
                  <a:lnTo>
                    <a:pt x="4" y="24"/>
                  </a:lnTo>
                  <a:lnTo>
                    <a:pt x="2" y="18"/>
                  </a:lnTo>
                  <a:lnTo>
                    <a:pt x="0" y="0"/>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500" name="Freeform 901">
              <a:extLst>
                <a:ext uri="{FF2B5EF4-FFF2-40B4-BE49-F238E27FC236}">
                  <a16:creationId xmlns:a16="http://schemas.microsoft.com/office/drawing/2014/main" id="{D2588601-E82D-4101-9BBD-CBB5782A85E4}"/>
                </a:ext>
              </a:extLst>
            </p:cNvPr>
            <p:cNvSpPr>
              <a:spLocks/>
            </p:cNvSpPr>
            <p:nvPr/>
          </p:nvSpPr>
          <p:spPr bwMode="gray">
            <a:xfrm>
              <a:off x="4296451" y="1203872"/>
              <a:ext cx="62077" cy="37024"/>
            </a:xfrm>
            <a:custGeom>
              <a:avLst/>
              <a:gdLst>
                <a:gd name="T0" fmla="*/ 2147483647 w 56"/>
                <a:gd name="T1" fmla="*/ 2147483647 h 30"/>
                <a:gd name="T2" fmla="*/ 2147483647 w 56"/>
                <a:gd name="T3" fmla="*/ 2147483647 h 30"/>
                <a:gd name="T4" fmla="*/ 2147483647 w 56"/>
                <a:gd name="T5" fmla="*/ 2147483647 h 30"/>
                <a:gd name="T6" fmla="*/ 2147483647 w 56"/>
                <a:gd name="T7" fmla="*/ 2147483647 h 30"/>
                <a:gd name="T8" fmla="*/ 2147483647 w 56"/>
                <a:gd name="T9" fmla="*/ 0 h 30"/>
                <a:gd name="T10" fmla="*/ 2147483647 w 56"/>
                <a:gd name="T11" fmla="*/ 2147483647 h 30"/>
                <a:gd name="T12" fmla="*/ 2147483647 w 56"/>
                <a:gd name="T13" fmla="*/ 2147483647 h 30"/>
                <a:gd name="T14" fmla="*/ 2147483647 w 56"/>
                <a:gd name="T15" fmla="*/ 2147483647 h 30"/>
                <a:gd name="T16" fmla="*/ 0 w 56"/>
                <a:gd name="T17" fmla="*/ 2147483647 h 30"/>
                <a:gd name="T18" fmla="*/ 2147483647 w 56"/>
                <a:gd name="T19" fmla="*/ 2147483647 h 30"/>
                <a:gd name="T20" fmla="*/ 2147483647 w 56"/>
                <a:gd name="T21" fmla="*/ 2147483647 h 30"/>
                <a:gd name="T22" fmla="*/ 2147483647 w 56"/>
                <a:gd name="T23" fmla="*/ 2147483647 h 30"/>
                <a:gd name="T24" fmla="*/ 2147483647 w 56"/>
                <a:gd name="T25" fmla="*/ 2147483647 h 30"/>
                <a:gd name="T26" fmla="*/ 2147483647 w 56"/>
                <a:gd name="T27" fmla="*/ 2147483647 h 30"/>
                <a:gd name="T28" fmla="*/ 2147483647 w 56"/>
                <a:gd name="T29" fmla="*/ 2147483647 h 30"/>
                <a:gd name="T30" fmla="*/ 2147483647 w 56"/>
                <a:gd name="T31" fmla="*/ 2147483647 h 30"/>
                <a:gd name="T32" fmla="*/ 2147483647 w 56"/>
                <a:gd name="T33" fmla="*/ 2147483647 h 30"/>
                <a:gd name="T34" fmla="*/ 2147483647 w 56"/>
                <a:gd name="T35" fmla="*/ 2147483647 h 30"/>
                <a:gd name="T36" fmla="*/ 2147483647 w 56"/>
                <a:gd name="T37" fmla="*/ 2147483647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30"/>
                <a:gd name="T59" fmla="*/ 56 w 56"/>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30">
                  <a:moveTo>
                    <a:pt x="54" y="22"/>
                  </a:moveTo>
                  <a:lnTo>
                    <a:pt x="48" y="16"/>
                  </a:lnTo>
                  <a:lnTo>
                    <a:pt x="38" y="8"/>
                  </a:lnTo>
                  <a:lnTo>
                    <a:pt x="28" y="2"/>
                  </a:lnTo>
                  <a:lnTo>
                    <a:pt x="16" y="0"/>
                  </a:lnTo>
                  <a:lnTo>
                    <a:pt x="12" y="2"/>
                  </a:lnTo>
                  <a:lnTo>
                    <a:pt x="8" y="6"/>
                  </a:lnTo>
                  <a:lnTo>
                    <a:pt x="4" y="12"/>
                  </a:lnTo>
                  <a:lnTo>
                    <a:pt x="0" y="16"/>
                  </a:lnTo>
                  <a:lnTo>
                    <a:pt x="2" y="20"/>
                  </a:lnTo>
                  <a:lnTo>
                    <a:pt x="6" y="26"/>
                  </a:lnTo>
                  <a:lnTo>
                    <a:pt x="10" y="30"/>
                  </a:lnTo>
                  <a:lnTo>
                    <a:pt x="16" y="30"/>
                  </a:lnTo>
                  <a:lnTo>
                    <a:pt x="38" y="30"/>
                  </a:lnTo>
                  <a:lnTo>
                    <a:pt x="44" y="30"/>
                  </a:lnTo>
                  <a:lnTo>
                    <a:pt x="50" y="28"/>
                  </a:lnTo>
                  <a:lnTo>
                    <a:pt x="54" y="24"/>
                  </a:lnTo>
                  <a:lnTo>
                    <a:pt x="56" y="20"/>
                  </a:lnTo>
                  <a:lnTo>
                    <a:pt x="54" y="22"/>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501" name="Freeform 902">
              <a:extLst>
                <a:ext uri="{FF2B5EF4-FFF2-40B4-BE49-F238E27FC236}">
                  <a16:creationId xmlns:a16="http://schemas.microsoft.com/office/drawing/2014/main" id="{4DAB1E96-5E2D-4EDD-8AA7-7134CC7AF17C}"/>
                </a:ext>
              </a:extLst>
            </p:cNvPr>
            <p:cNvSpPr>
              <a:spLocks/>
            </p:cNvSpPr>
            <p:nvPr/>
          </p:nvSpPr>
          <p:spPr bwMode="gray">
            <a:xfrm>
              <a:off x="3284117" y="1048611"/>
              <a:ext cx="22682" cy="39413"/>
            </a:xfrm>
            <a:custGeom>
              <a:avLst/>
              <a:gdLst>
                <a:gd name="T0" fmla="*/ 0 w 20"/>
                <a:gd name="T1" fmla="*/ 2147483647 h 32"/>
                <a:gd name="T2" fmla="*/ 2147483647 w 20"/>
                <a:gd name="T3" fmla="*/ 0 h 32"/>
                <a:gd name="T4" fmla="*/ 2147483647 w 20"/>
                <a:gd name="T5" fmla="*/ 2147483647 h 32"/>
                <a:gd name="T6" fmla="*/ 2147483647 w 20"/>
                <a:gd name="T7" fmla="*/ 2147483647 h 32"/>
                <a:gd name="T8" fmla="*/ 2147483647 w 20"/>
                <a:gd name="T9" fmla="*/ 2147483647 h 32"/>
                <a:gd name="T10" fmla="*/ 2147483647 w 20"/>
                <a:gd name="T11" fmla="*/ 2147483647 h 32"/>
                <a:gd name="T12" fmla="*/ 2147483647 w 20"/>
                <a:gd name="T13" fmla="*/ 2147483647 h 32"/>
                <a:gd name="T14" fmla="*/ 2147483647 w 20"/>
                <a:gd name="T15" fmla="*/ 2147483647 h 32"/>
                <a:gd name="T16" fmla="*/ 2147483647 w 20"/>
                <a:gd name="T17" fmla="*/ 2147483647 h 32"/>
                <a:gd name="T18" fmla="*/ 2147483647 w 20"/>
                <a:gd name="T19" fmla="*/ 2147483647 h 32"/>
                <a:gd name="T20" fmla="*/ 0 w 20"/>
                <a:gd name="T21" fmla="*/ 2147483647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32"/>
                <a:gd name="T35" fmla="*/ 20 w 20"/>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32">
                  <a:moveTo>
                    <a:pt x="0" y="32"/>
                  </a:moveTo>
                  <a:lnTo>
                    <a:pt x="8" y="0"/>
                  </a:lnTo>
                  <a:lnTo>
                    <a:pt x="20" y="4"/>
                  </a:lnTo>
                  <a:lnTo>
                    <a:pt x="16" y="14"/>
                  </a:lnTo>
                  <a:lnTo>
                    <a:pt x="12" y="16"/>
                  </a:lnTo>
                  <a:lnTo>
                    <a:pt x="8" y="16"/>
                  </a:lnTo>
                  <a:lnTo>
                    <a:pt x="10" y="20"/>
                  </a:lnTo>
                  <a:lnTo>
                    <a:pt x="12" y="22"/>
                  </a:lnTo>
                  <a:lnTo>
                    <a:pt x="10" y="28"/>
                  </a:lnTo>
                  <a:lnTo>
                    <a:pt x="6" y="32"/>
                  </a:lnTo>
                  <a:lnTo>
                    <a:pt x="0" y="32"/>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502" name="Freeform 903">
              <a:extLst>
                <a:ext uri="{FF2B5EF4-FFF2-40B4-BE49-F238E27FC236}">
                  <a16:creationId xmlns:a16="http://schemas.microsoft.com/office/drawing/2014/main" id="{0F28E117-1246-4AFB-9F96-717F1E89624C}"/>
                </a:ext>
              </a:extLst>
            </p:cNvPr>
            <p:cNvSpPr>
              <a:spLocks/>
            </p:cNvSpPr>
            <p:nvPr/>
          </p:nvSpPr>
          <p:spPr bwMode="gray">
            <a:xfrm>
              <a:off x="3281729" y="1101161"/>
              <a:ext cx="10743" cy="26276"/>
            </a:xfrm>
            <a:custGeom>
              <a:avLst/>
              <a:gdLst>
                <a:gd name="T0" fmla="*/ 2147483647 w 10"/>
                <a:gd name="T1" fmla="*/ 2147483647 h 22"/>
                <a:gd name="T2" fmla="*/ 2147483647 w 10"/>
                <a:gd name="T3" fmla="*/ 0 h 22"/>
                <a:gd name="T4" fmla="*/ 2147483647 w 10"/>
                <a:gd name="T5" fmla="*/ 0 h 22"/>
                <a:gd name="T6" fmla="*/ 0 w 10"/>
                <a:gd name="T7" fmla="*/ 2147483647 h 22"/>
                <a:gd name="T8" fmla="*/ 2147483647 w 10"/>
                <a:gd name="T9" fmla="*/ 2147483647 h 22"/>
                <a:gd name="T10" fmla="*/ 2147483647 w 10"/>
                <a:gd name="T11" fmla="*/ 2147483647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8" y="22"/>
                  </a:moveTo>
                  <a:lnTo>
                    <a:pt x="8" y="0"/>
                  </a:lnTo>
                  <a:lnTo>
                    <a:pt x="4" y="0"/>
                  </a:lnTo>
                  <a:lnTo>
                    <a:pt x="0" y="20"/>
                  </a:lnTo>
                  <a:lnTo>
                    <a:pt x="10" y="20"/>
                  </a:lnTo>
                  <a:lnTo>
                    <a:pt x="8" y="22"/>
                  </a:lnTo>
                  <a:close/>
                </a:path>
              </a:pathLst>
            </a:custGeom>
            <a:solidFill>
              <a:srgbClr val="FF9999"/>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503" name="Freeform 904">
              <a:extLst>
                <a:ext uri="{FF2B5EF4-FFF2-40B4-BE49-F238E27FC236}">
                  <a16:creationId xmlns:a16="http://schemas.microsoft.com/office/drawing/2014/main" id="{A1A3AEDB-E601-4F97-8020-BE3C392576BB}"/>
                </a:ext>
              </a:extLst>
            </p:cNvPr>
            <p:cNvSpPr>
              <a:spLocks/>
            </p:cNvSpPr>
            <p:nvPr/>
          </p:nvSpPr>
          <p:spPr bwMode="gray">
            <a:xfrm>
              <a:off x="959807" y="154067"/>
              <a:ext cx="168324" cy="76437"/>
            </a:xfrm>
            <a:custGeom>
              <a:avLst/>
              <a:gdLst>
                <a:gd name="T0" fmla="*/ 0 w 152"/>
                <a:gd name="T1" fmla="*/ 2147483647 h 62"/>
                <a:gd name="T2" fmla="*/ 2147483647 w 152"/>
                <a:gd name="T3" fmla="*/ 2147483647 h 62"/>
                <a:gd name="T4" fmla="*/ 2147483647 w 152"/>
                <a:gd name="T5" fmla="*/ 2147483647 h 62"/>
                <a:gd name="T6" fmla="*/ 2147483647 w 152"/>
                <a:gd name="T7" fmla="*/ 2147483647 h 62"/>
                <a:gd name="T8" fmla="*/ 2147483647 w 152"/>
                <a:gd name="T9" fmla="*/ 2147483647 h 62"/>
                <a:gd name="T10" fmla="*/ 2147483647 w 152"/>
                <a:gd name="T11" fmla="*/ 2147483647 h 62"/>
                <a:gd name="T12" fmla="*/ 2147483647 w 152"/>
                <a:gd name="T13" fmla="*/ 2147483647 h 62"/>
                <a:gd name="T14" fmla="*/ 2147483647 w 152"/>
                <a:gd name="T15" fmla="*/ 2147483647 h 62"/>
                <a:gd name="T16" fmla="*/ 2147483647 w 152"/>
                <a:gd name="T17" fmla="*/ 2147483647 h 62"/>
                <a:gd name="T18" fmla="*/ 2147483647 w 152"/>
                <a:gd name="T19" fmla="*/ 2147483647 h 62"/>
                <a:gd name="T20" fmla="*/ 2147483647 w 152"/>
                <a:gd name="T21" fmla="*/ 2147483647 h 62"/>
                <a:gd name="T22" fmla="*/ 2147483647 w 152"/>
                <a:gd name="T23" fmla="*/ 2147483647 h 62"/>
                <a:gd name="T24" fmla="*/ 2147483647 w 152"/>
                <a:gd name="T25" fmla="*/ 2147483647 h 62"/>
                <a:gd name="T26" fmla="*/ 2147483647 w 152"/>
                <a:gd name="T27" fmla="*/ 2147483647 h 62"/>
                <a:gd name="T28" fmla="*/ 2147483647 w 152"/>
                <a:gd name="T29" fmla="*/ 2147483647 h 62"/>
                <a:gd name="T30" fmla="*/ 2147483647 w 152"/>
                <a:gd name="T31" fmla="*/ 2147483647 h 62"/>
                <a:gd name="T32" fmla="*/ 2147483647 w 152"/>
                <a:gd name="T33" fmla="*/ 2147483647 h 62"/>
                <a:gd name="T34" fmla="*/ 2147483647 w 152"/>
                <a:gd name="T35" fmla="*/ 2147483647 h 62"/>
                <a:gd name="T36" fmla="*/ 2147483647 w 152"/>
                <a:gd name="T37" fmla="*/ 2147483647 h 62"/>
                <a:gd name="T38" fmla="*/ 2147483647 w 152"/>
                <a:gd name="T39" fmla="*/ 2147483647 h 62"/>
                <a:gd name="T40" fmla="*/ 2147483647 w 152"/>
                <a:gd name="T41" fmla="*/ 2147483647 h 62"/>
                <a:gd name="T42" fmla="*/ 2147483647 w 152"/>
                <a:gd name="T43" fmla="*/ 2147483647 h 62"/>
                <a:gd name="T44" fmla="*/ 2147483647 w 152"/>
                <a:gd name="T45" fmla="*/ 2147483647 h 62"/>
                <a:gd name="T46" fmla="*/ 2147483647 w 152"/>
                <a:gd name="T47" fmla="*/ 2147483647 h 62"/>
                <a:gd name="T48" fmla="*/ 2147483647 w 152"/>
                <a:gd name="T49" fmla="*/ 2147483647 h 62"/>
                <a:gd name="T50" fmla="*/ 2147483647 w 152"/>
                <a:gd name="T51" fmla="*/ 2147483647 h 62"/>
                <a:gd name="T52" fmla="*/ 2147483647 w 152"/>
                <a:gd name="T53" fmla="*/ 2147483647 h 62"/>
                <a:gd name="T54" fmla="*/ 2147483647 w 152"/>
                <a:gd name="T55" fmla="*/ 2147483647 h 62"/>
                <a:gd name="T56" fmla="*/ 2147483647 w 152"/>
                <a:gd name="T57" fmla="*/ 0 h 62"/>
                <a:gd name="T58" fmla="*/ 2147483647 w 152"/>
                <a:gd name="T59" fmla="*/ 2147483647 h 62"/>
                <a:gd name="T60" fmla="*/ 2147483647 w 152"/>
                <a:gd name="T61" fmla="*/ 2147483647 h 62"/>
                <a:gd name="T62" fmla="*/ 2147483647 w 152"/>
                <a:gd name="T63" fmla="*/ 2147483647 h 62"/>
                <a:gd name="T64" fmla="*/ 2147483647 w 152"/>
                <a:gd name="T65" fmla="*/ 2147483647 h 62"/>
                <a:gd name="T66" fmla="*/ 2147483647 w 152"/>
                <a:gd name="T67" fmla="*/ 2147483647 h 62"/>
                <a:gd name="T68" fmla="*/ 2147483647 w 152"/>
                <a:gd name="T69" fmla="*/ 2147483647 h 62"/>
                <a:gd name="T70" fmla="*/ 2147483647 w 152"/>
                <a:gd name="T71" fmla="*/ 2147483647 h 62"/>
                <a:gd name="T72" fmla="*/ 2147483647 w 152"/>
                <a:gd name="T73" fmla="*/ 2147483647 h 62"/>
                <a:gd name="T74" fmla="*/ 0 w 152"/>
                <a:gd name="T75" fmla="*/ 2147483647 h 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2"/>
                <a:gd name="T115" fmla="*/ 0 h 62"/>
                <a:gd name="T116" fmla="*/ 152 w 152"/>
                <a:gd name="T117" fmla="*/ 62 h 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2" h="62">
                  <a:moveTo>
                    <a:pt x="0" y="44"/>
                  </a:moveTo>
                  <a:lnTo>
                    <a:pt x="4" y="44"/>
                  </a:lnTo>
                  <a:lnTo>
                    <a:pt x="10" y="44"/>
                  </a:lnTo>
                  <a:lnTo>
                    <a:pt x="14" y="44"/>
                  </a:lnTo>
                  <a:lnTo>
                    <a:pt x="18" y="48"/>
                  </a:lnTo>
                  <a:lnTo>
                    <a:pt x="20" y="52"/>
                  </a:lnTo>
                  <a:lnTo>
                    <a:pt x="18" y="60"/>
                  </a:lnTo>
                  <a:lnTo>
                    <a:pt x="20" y="62"/>
                  </a:lnTo>
                  <a:lnTo>
                    <a:pt x="26" y="58"/>
                  </a:lnTo>
                  <a:lnTo>
                    <a:pt x="34" y="52"/>
                  </a:lnTo>
                  <a:lnTo>
                    <a:pt x="40" y="48"/>
                  </a:lnTo>
                  <a:lnTo>
                    <a:pt x="52" y="48"/>
                  </a:lnTo>
                  <a:lnTo>
                    <a:pt x="58" y="48"/>
                  </a:lnTo>
                  <a:lnTo>
                    <a:pt x="64" y="46"/>
                  </a:lnTo>
                  <a:lnTo>
                    <a:pt x="74" y="40"/>
                  </a:lnTo>
                  <a:lnTo>
                    <a:pt x="84" y="36"/>
                  </a:lnTo>
                  <a:lnTo>
                    <a:pt x="106" y="32"/>
                  </a:lnTo>
                  <a:lnTo>
                    <a:pt x="130" y="26"/>
                  </a:lnTo>
                  <a:lnTo>
                    <a:pt x="142" y="22"/>
                  </a:lnTo>
                  <a:lnTo>
                    <a:pt x="152" y="16"/>
                  </a:lnTo>
                  <a:lnTo>
                    <a:pt x="144" y="8"/>
                  </a:lnTo>
                  <a:lnTo>
                    <a:pt x="138" y="4"/>
                  </a:lnTo>
                  <a:lnTo>
                    <a:pt x="132" y="4"/>
                  </a:lnTo>
                  <a:lnTo>
                    <a:pt x="126" y="4"/>
                  </a:lnTo>
                  <a:lnTo>
                    <a:pt x="126" y="10"/>
                  </a:lnTo>
                  <a:lnTo>
                    <a:pt x="120" y="8"/>
                  </a:lnTo>
                  <a:lnTo>
                    <a:pt x="114" y="6"/>
                  </a:lnTo>
                  <a:lnTo>
                    <a:pt x="108" y="2"/>
                  </a:lnTo>
                  <a:lnTo>
                    <a:pt x="102" y="0"/>
                  </a:lnTo>
                  <a:lnTo>
                    <a:pt x="82" y="2"/>
                  </a:lnTo>
                  <a:lnTo>
                    <a:pt x="64" y="4"/>
                  </a:lnTo>
                  <a:lnTo>
                    <a:pt x="52" y="16"/>
                  </a:lnTo>
                  <a:lnTo>
                    <a:pt x="46" y="20"/>
                  </a:lnTo>
                  <a:lnTo>
                    <a:pt x="40" y="24"/>
                  </a:lnTo>
                  <a:lnTo>
                    <a:pt x="26" y="30"/>
                  </a:lnTo>
                  <a:lnTo>
                    <a:pt x="12" y="36"/>
                  </a:lnTo>
                  <a:lnTo>
                    <a:pt x="6" y="40"/>
                  </a:lnTo>
                  <a:lnTo>
                    <a:pt x="0" y="44"/>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504" name="Freeform 905">
              <a:extLst>
                <a:ext uri="{FF2B5EF4-FFF2-40B4-BE49-F238E27FC236}">
                  <a16:creationId xmlns:a16="http://schemas.microsoft.com/office/drawing/2014/main" id="{2712C35B-1E37-4A17-833A-82B6F5AC54F2}"/>
                </a:ext>
              </a:extLst>
            </p:cNvPr>
            <p:cNvSpPr>
              <a:spLocks/>
            </p:cNvSpPr>
            <p:nvPr/>
          </p:nvSpPr>
          <p:spPr bwMode="gray">
            <a:xfrm>
              <a:off x="1366889" y="65688"/>
              <a:ext cx="62077" cy="34635"/>
            </a:xfrm>
            <a:custGeom>
              <a:avLst/>
              <a:gdLst>
                <a:gd name="T0" fmla="*/ 2147483647 w 56"/>
                <a:gd name="T1" fmla="*/ 2147483647 h 28"/>
                <a:gd name="T2" fmla="*/ 2147483647 w 56"/>
                <a:gd name="T3" fmla="*/ 2147483647 h 28"/>
                <a:gd name="T4" fmla="*/ 2147483647 w 56"/>
                <a:gd name="T5" fmla="*/ 2147483647 h 28"/>
                <a:gd name="T6" fmla="*/ 2147483647 w 56"/>
                <a:gd name="T7" fmla="*/ 2147483647 h 28"/>
                <a:gd name="T8" fmla="*/ 2147483647 w 56"/>
                <a:gd name="T9" fmla="*/ 2147483647 h 28"/>
                <a:gd name="T10" fmla="*/ 2147483647 w 56"/>
                <a:gd name="T11" fmla="*/ 2147483647 h 28"/>
                <a:gd name="T12" fmla="*/ 2147483647 w 56"/>
                <a:gd name="T13" fmla="*/ 2147483647 h 28"/>
                <a:gd name="T14" fmla="*/ 0 w 56"/>
                <a:gd name="T15" fmla="*/ 2147483647 h 28"/>
                <a:gd name="T16" fmla="*/ 2147483647 w 56"/>
                <a:gd name="T17" fmla="*/ 2147483647 h 28"/>
                <a:gd name="T18" fmla="*/ 2147483647 w 56"/>
                <a:gd name="T19" fmla="*/ 2147483647 h 28"/>
                <a:gd name="T20" fmla="*/ 2147483647 w 56"/>
                <a:gd name="T21" fmla="*/ 0 h 28"/>
                <a:gd name="T22" fmla="*/ 2147483647 w 56"/>
                <a:gd name="T23" fmla="*/ 2147483647 h 28"/>
                <a:gd name="T24" fmla="*/ 2147483647 w 56"/>
                <a:gd name="T25" fmla="*/ 2147483647 h 28"/>
                <a:gd name="T26" fmla="*/ 2147483647 w 56"/>
                <a:gd name="T27" fmla="*/ 2147483647 h 28"/>
                <a:gd name="T28" fmla="*/ 2147483647 w 56"/>
                <a:gd name="T29" fmla="*/ 2147483647 h 28"/>
                <a:gd name="T30" fmla="*/ 2147483647 w 56"/>
                <a:gd name="T31" fmla="*/ 2147483647 h 28"/>
                <a:gd name="T32" fmla="*/ 2147483647 w 56"/>
                <a:gd name="T33" fmla="*/ 2147483647 h 28"/>
                <a:gd name="T34" fmla="*/ 2147483647 w 56"/>
                <a:gd name="T35" fmla="*/ 2147483647 h 28"/>
                <a:gd name="T36" fmla="*/ 2147483647 w 56"/>
                <a:gd name="T37" fmla="*/ 2147483647 h 28"/>
                <a:gd name="T38" fmla="*/ 2147483647 w 56"/>
                <a:gd name="T39" fmla="*/ 2147483647 h 28"/>
                <a:gd name="T40" fmla="*/ 2147483647 w 56"/>
                <a:gd name="T41" fmla="*/ 2147483647 h 28"/>
                <a:gd name="T42" fmla="*/ 2147483647 w 56"/>
                <a:gd name="T43" fmla="*/ 2147483647 h 28"/>
                <a:gd name="T44" fmla="*/ 2147483647 w 56"/>
                <a:gd name="T45" fmla="*/ 2147483647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28"/>
                <a:gd name="T71" fmla="*/ 56 w 56"/>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28">
                  <a:moveTo>
                    <a:pt x="38" y="28"/>
                  </a:moveTo>
                  <a:lnTo>
                    <a:pt x="34" y="26"/>
                  </a:lnTo>
                  <a:lnTo>
                    <a:pt x="32" y="24"/>
                  </a:lnTo>
                  <a:lnTo>
                    <a:pt x="28" y="18"/>
                  </a:lnTo>
                  <a:lnTo>
                    <a:pt x="22" y="18"/>
                  </a:lnTo>
                  <a:lnTo>
                    <a:pt x="14" y="18"/>
                  </a:lnTo>
                  <a:lnTo>
                    <a:pt x="6" y="18"/>
                  </a:lnTo>
                  <a:lnTo>
                    <a:pt x="0" y="16"/>
                  </a:lnTo>
                  <a:lnTo>
                    <a:pt x="10" y="6"/>
                  </a:lnTo>
                  <a:lnTo>
                    <a:pt x="16" y="2"/>
                  </a:lnTo>
                  <a:lnTo>
                    <a:pt x="26" y="0"/>
                  </a:lnTo>
                  <a:lnTo>
                    <a:pt x="30" y="2"/>
                  </a:lnTo>
                  <a:lnTo>
                    <a:pt x="32" y="4"/>
                  </a:lnTo>
                  <a:lnTo>
                    <a:pt x="34" y="6"/>
                  </a:lnTo>
                  <a:lnTo>
                    <a:pt x="38" y="8"/>
                  </a:lnTo>
                  <a:lnTo>
                    <a:pt x="44" y="8"/>
                  </a:lnTo>
                  <a:lnTo>
                    <a:pt x="52" y="10"/>
                  </a:lnTo>
                  <a:lnTo>
                    <a:pt x="56" y="12"/>
                  </a:lnTo>
                  <a:lnTo>
                    <a:pt x="56" y="16"/>
                  </a:lnTo>
                  <a:lnTo>
                    <a:pt x="56" y="22"/>
                  </a:lnTo>
                  <a:lnTo>
                    <a:pt x="52" y="26"/>
                  </a:lnTo>
                  <a:lnTo>
                    <a:pt x="46" y="28"/>
                  </a:lnTo>
                  <a:lnTo>
                    <a:pt x="38" y="28"/>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505" name="Freeform 906">
              <a:extLst>
                <a:ext uri="{FF2B5EF4-FFF2-40B4-BE49-F238E27FC236}">
                  <a16:creationId xmlns:a16="http://schemas.microsoft.com/office/drawing/2014/main" id="{1B7AC7E9-A8FF-414D-9FE1-E33413BBC835}"/>
                </a:ext>
              </a:extLst>
            </p:cNvPr>
            <p:cNvSpPr>
              <a:spLocks/>
            </p:cNvSpPr>
            <p:nvPr/>
          </p:nvSpPr>
          <p:spPr bwMode="gray">
            <a:xfrm>
              <a:off x="1030241" y="166011"/>
              <a:ext cx="243533" cy="106294"/>
            </a:xfrm>
            <a:custGeom>
              <a:avLst/>
              <a:gdLst>
                <a:gd name="T0" fmla="*/ 2147483647 w 218"/>
                <a:gd name="T1" fmla="*/ 2147483647 h 86"/>
                <a:gd name="T2" fmla="*/ 2147483647 w 218"/>
                <a:gd name="T3" fmla="*/ 2147483647 h 86"/>
                <a:gd name="T4" fmla="*/ 2147483647 w 218"/>
                <a:gd name="T5" fmla="*/ 2147483647 h 86"/>
                <a:gd name="T6" fmla="*/ 2147483647 w 218"/>
                <a:gd name="T7" fmla="*/ 2147483647 h 86"/>
                <a:gd name="T8" fmla="*/ 2147483647 w 218"/>
                <a:gd name="T9" fmla="*/ 2147483647 h 86"/>
                <a:gd name="T10" fmla="*/ 2147483647 w 218"/>
                <a:gd name="T11" fmla="*/ 2147483647 h 86"/>
                <a:gd name="T12" fmla="*/ 2147483647 w 218"/>
                <a:gd name="T13" fmla="*/ 2147483647 h 86"/>
                <a:gd name="T14" fmla="*/ 2147483647 w 218"/>
                <a:gd name="T15" fmla="*/ 2147483647 h 86"/>
                <a:gd name="T16" fmla="*/ 2147483647 w 218"/>
                <a:gd name="T17" fmla="*/ 2147483647 h 86"/>
                <a:gd name="T18" fmla="*/ 2147483647 w 218"/>
                <a:gd name="T19" fmla="*/ 2147483647 h 86"/>
                <a:gd name="T20" fmla="*/ 2147483647 w 218"/>
                <a:gd name="T21" fmla="*/ 2147483647 h 86"/>
                <a:gd name="T22" fmla="*/ 2147483647 w 218"/>
                <a:gd name="T23" fmla="*/ 2147483647 h 86"/>
                <a:gd name="T24" fmla="*/ 2147483647 w 218"/>
                <a:gd name="T25" fmla="*/ 2147483647 h 86"/>
                <a:gd name="T26" fmla="*/ 2147483647 w 218"/>
                <a:gd name="T27" fmla="*/ 2147483647 h 86"/>
                <a:gd name="T28" fmla="*/ 2147483647 w 218"/>
                <a:gd name="T29" fmla="*/ 2147483647 h 86"/>
                <a:gd name="T30" fmla="*/ 2147483647 w 218"/>
                <a:gd name="T31" fmla="*/ 2147483647 h 86"/>
                <a:gd name="T32" fmla="*/ 2147483647 w 218"/>
                <a:gd name="T33" fmla="*/ 2147483647 h 86"/>
                <a:gd name="T34" fmla="*/ 2147483647 w 218"/>
                <a:gd name="T35" fmla="*/ 2147483647 h 86"/>
                <a:gd name="T36" fmla="*/ 2147483647 w 218"/>
                <a:gd name="T37" fmla="*/ 2147483647 h 86"/>
                <a:gd name="T38" fmla="*/ 2147483647 w 218"/>
                <a:gd name="T39" fmla="*/ 2147483647 h 86"/>
                <a:gd name="T40" fmla="*/ 2147483647 w 218"/>
                <a:gd name="T41" fmla="*/ 2147483647 h 86"/>
                <a:gd name="T42" fmla="*/ 2147483647 w 218"/>
                <a:gd name="T43" fmla="*/ 2147483647 h 86"/>
                <a:gd name="T44" fmla="*/ 2147483647 w 218"/>
                <a:gd name="T45" fmla="*/ 2147483647 h 86"/>
                <a:gd name="T46" fmla="*/ 2147483647 w 218"/>
                <a:gd name="T47" fmla="*/ 2147483647 h 86"/>
                <a:gd name="T48" fmla="*/ 2147483647 w 218"/>
                <a:gd name="T49" fmla="*/ 2147483647 h 86"/>
                <a:gd name="T50" fmla="*/ 2147483647 w 218"/>
                <a:gd name="T51" fmla="*/ 2147483647 h 86"/>
                <a:gd name="T52" fmla="*/ 2147483647 w 218"/>
                <a:gd name="T53" fmla="*/ 2147483647 h 86"/>
                <a:gd name="T54" fmla="*/ 2147483647 w 218"/>
                <a:gd name="T55" fmla="*/ 2147483647 h 86"/>
                <a:gd name="T56" fmla="*/ 2147483647 w 218"/>
                <a:gd name="T57" fmla="*/ 2147483647 h 86"/>
                <a:gd name="T58" fmla="*/ 2147483647 w 218"/>
                <a:gd name="T59" fmla="*/ 2147483647 h 86"/>
                <a:gd name="T60" fmla="*/ 2147483647 w 218"/>
                <a:gd name="T61" fmla="*/ 2147483647 h 86"/>
                <a:gd name="T62" fmla="*/ 2147483647 w 218"/>
                <a:gd name="T63" fmla="*/ 2147483647 h 86"/>
                <a:gd name="T64" fmla="*/ 2147483647 w 218"/>
                <a:gd name="T65" fmla="*/ 2147483647 h 86"/>
                <a:gd name="T66" fmla="*/ 2147483647 w 218"/>
                <a:gd name="T67" fmla="*/ 2147483647 h 86"/>
                <a:gd name="T68" fmla="*/ 2147483647 w 218"/>
                <a:gd name="T69" fmla="*/ 0 h 86"/>
                <a:gd name="T70" fmla="*/ 2147483647 w 218"/>
                <a:gd name="T71" fmla="*/ 2147483647 h 86"/>
                <a:gd name="T72" fmla="*/ 2147483647 w 218"/>
                <a:gd name="T73" fmla="*/ 2147483647 h 86"/>
                <a:gd name="T74" fmla="*/ 2147483647 w 218"/>
                <a:gd name="T75" fmla="*/ 2147483647 h 86"/>
                <a:gd name="T76" fmla="*/ 2147483647 w 218"/>
                <a:gd name="T77" fmla="*/ 2147483647 h 86"/>
                <a:gd name="T78" fmla="*/ 2147483647 w 218"/>
                <a:gd name="T79" fmla="*/ 2147483647 h 86"/>
                <a:gd name="T80" fmla="*/ 2147483647 w 218"/>
                <a:gd name="T81" fmla="*/ 2147483647 h 86"/>
                <a:gd name="T82" fmla="*/ 2147483647 w 218"/>
                <a:gd name="T83" fmla="*/ 2147483647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8"/>
                <a:gd name="T127" fmla="*/ 0 h 86"/>
                <a:gd name="T128" fmla="*/ 218 w 218"/>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8" h="86">
                  <a:moveTo>
                    <a:pt x="188" y="66"/>
                  </a:moveTo>
                  <a:lnTo>
                    <a:pt x="184" y="66"/>
                  </a:lnTo>
                  <a:lnTo>
                    <a:pt x="182" y="68"/>
                  </a:lnTo>
                  <a:lnTo>
                    <a:pt x="178" y="74"/>
                  </a:lnTo>
                  <a:lnTo>
                    <a:pt x="172" y="80"/>
                  </a:lnTo>
                  <a:lnTo>
                    <a:pt x="170" y="82"/>
                  </a:lnTo>
                  <a:lnTo>
                    <a:pt x="166" y="84"/>
                  </a:lnTo>
                  <a:lnTo>
                    <a:pt x="156" y="82"/>
                  </a:lnTo>
                  <a:lnTo>
                    <a:pt x="142" y="80"/>
                  </a:lnTo>
                  <a:lnTo>
                    <a:pt x="132" y="74"/>
                  </a:lnTo>
                  <a:lnTo>
                    <a:pt x="128" y="72"/>
                  </a:lnTo>
                  <a:lnTo>
                    <a:pt x="128" y="68"/>
                  </a:lnTo>
                  <a:lnTo>
                    <a:pt x="106" y="68"/>
                  </a:lnTo>
                  <a:lnTo>
                    <a:pt x="100" y="70"/>
                  </a:lnTo>
                  <a:lnTo>
                    <a:pt x="96" y="72"/>
                  </a:lnTo>
                  <a:lnTo>
                    <a:pt x="84" y="78"/>
                  </a:lnTo>
                  <a:lnTo>
                    <a:pt x="72" y="84"/>
                  </a:lnTo>
                  <a:lnTo>
                    <a:pt x="64" y="86"/>
                  </a:lnTo>
                  <a:lnTo>
                    <a:pt x="56" y="86"/>
                  </a:lnTo>
                  <a:lnTo>
                    <a:pt x="42" y="84"/>
                  </a:lnTo>
                  <a:lnTo>
                    <a:pt x="36" y="84"/>
                  </a:lnTo>
                  <a:lnTo>
                    <a:pt x="30" y="86"/>
                  </a:lnTo>
                  <a:lnTo>
                    <a:pt x="30" y="78"/>
                  </a:lnTo>
                  <a:lnTo>
                    <a:pt x="34" y="76"/>
                  </a:lnTo>
                  <a:lnTo>
                    <a:pt x="36" y="72"/>
                  </a:lnTo>
                  <a:lnTo>
                    <a:pt x="24" y="74"/>
                  </a:lnTo>
                  <a:lnTo>
                    <a:pt x="14" y="72"/>
                  </a:lnTo>
                  <a:lnTo>
                    <a:pt x="6" y="68"/>
                  </a:lnTo>
                  <a:lnTo>
                    <a:pt x="0" y="64"/>
                  </a:lnTo>
                  <a:lnTo>
                    <a:pt x="14" y="60"/>
                  </a:lnTo>
                  <a:lnTo>
                    <a:pt x="28" y="56"/>
                  </a:lnTo>
                  <a:lnTo>
                    <a:pt x="76" y="56"/>
                  </a:lnTo>
                  <a:lnTo>
                    <a:pt x="76" y="54"/>
                  </a:lnTo>
                  <a:lnTo>
                    <a:pt x="78" y="52"/>
                  </a:lnTo>
                  <a:lnTo>
                    <a:pt x="12" y="52"/>
                  </a:lnTo>
                  <a:lnTo>
                    <a:pt x="12" y="46"/>
                  </a:lnTo>
                  <a:lnTo>
                    <a:pt x="14" y="44"/>
                  </a:lnTo>
                  <a:lnTo>
                    <a:pt x="20" y="38"/>
                  </a:lnTo>
                  <a:lnTo>
                    <a:pt x="20" y="36"/>
                  </a:lnTo>
                  <a:lnTo>
                    <a:pt x="22" y="32"/>
                  </a:lnTo>
                  <a:lnTo>
                    <a:pt x="28" y="30"/>
                  </a:lnTo>
                  <a:lnTo>
                    <a:pt x="44" y="26"/>
                  </a:lnTo>
                  <a:lnTo>
                    <a:pt x="58" y="24"/>
                  </a:lnTo>
                  <a:lnTo>
                    <a:pt x="72" y="20"/>
                  </a:lnTo>
                  <a:lnTo>
                    <a:pt x="84" y="14"/>
                  </a:lnTo>
                  <a:lnTo>
                    <a:pt x="96" y="6"/>
                  </a:lnTo>
                  <a:lnTo>
                    <a:pt x="96" y="16"/>
                  </a:lnTo>
                  <a:lnTo>
                    <a:pt x="100" y="18"/>
                  </a:lnTo>
                  <a:lnTo>
                    <a:pt x="102" y="18"/>
                  </a:lnTo>
                  <a:lnTo>
                    <a:pt x="110" y="16"/>
                  </a:lnTo>
                  <a:lnTo>
                    <a:pt x="118" y="18"/>
                  </a:lnTo>
                  <a:lnTo>
                    <a:pt x="128" y="20"/>
                  </a:lnTo>
                  <a:lnTo>
                    <a:pt x="132" y="20"/>
                  </a:lnTo>
                  <a:lnTo>
                    <a:pt x="134" y="16"/>
                  </a:lnTo>
                  <a:lnTo>
                    <a:pt x="138" y="14"/>
                  </a:lnTo>
                  <a:lnTo>
                    <a:pt x="140" y="12"/>
                  </a:lnTo>
                  <a:lnTo>
                    <a:pt x="146" y="14"/>
                  </a:lnTo>
                  <a:lnTo>
                    <a:pt x="152" y="16"/>
                  </a:lnTo>
                  <a:lnTo>
                    <a:pt x="148" y="26"/>
                  </a:lnTo>
                  <a:lnTo>
                    <a:pt x="148" y="30"/>
                  </a:lnTo>
                  <a:lnTo>
                    <a:pt x="152" y="30"/>
                  </a:lnTo>
                  <a:lnTo>
                    <a:pt x="154" y="30"/>
                  </a:lnTo>
                  <a:lnTo>
                    <a:pt x="156" y="28"/>
                  </a:lnTo>
                  <a:lnTo>
                    <a:pt x="160" y="24"/>
                  </a:lnTo>
                  <a:lnTo>
                    <a:pt x="160" y="18"/>
                  </a:lnTo>
                  <a:lnTo>
                    <a:pt x="164" y="12"/>
                  </a:lnTo>
                  <a:lnTo>
                    <a:pt x="172" y="8"/>
                  </a:lnTo>
                  <a:lnTo>
                    <a:pt x="186" y="4"/>
                  </a:lnTo>
                  <a:lnTo>
                    <a:pt x="208" y="0"/>
                  </a:lnTo>
                  <a:lnTo>
                    <a:pt x="218" y="0"/>
                  </a:lnTo>
                  <a:lnTo>
                    <a:pt x="214" y="4"/>
                  </a:lnTo>
                  <a:lnTo>
                    <a:pt x="210" y="10"/>
                  </a:lnTo>
                  <a:lnTo>
                    <a:pt x="196" y="20"/>
                  </a:lnTo>
                  <a:lnTo>
                    <a:pt x="184" y="32"/>
                  </a:lnTo>
                  <a:lnTo>
                    <a:pt x="180" y="40"/>
                  </a:lnTo>
                  <a:lnTo>
                    <a:pt x="178" y="46"/>
                  </a:lnTo>
                  <a:lnTo>
                    <a:pt x="180" y="48"/>
                  </a:lnTo>
                  <a:lnTo>
                    <a:pt x="182" y="52"/>
                  </a:lnTo>
                  <a:lnTo>
                    <a:pt x="190" y="54"/>
                  </a:lnTo>
                  <a:lnTo>
                    <a:pt x="200" y="56"/>
                  </a:lnTo>
                  <a:lnTo>
                    <a:pt x="202" y="60"/>
                  </a:lnTo>
                  <a:lnTo>
                    <a:pt x="204" y="62"/>
                  </a:lnTo>
                  <a:lnTo>
                    <a:pt x="202" y="66"/>
                  </a:lnTo>
                  <a:lnTo>
                    <a:pt x="196" y="68"/>
                  </a:lnTo>
                  <a:lnTo>
                    <a:pt x="188" y="66"/>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506" name="Freeform 907">
              <a:extLst>
                <a:ext uri="{FF2B5EF4-FFF2-40B4-BE49-F238E27FC236}">
                  <a16:creationId xmlns:a16="http://schemas.microsoft.com/office/drawing/2014/main" id="{11964AEC-CDF7-465E-81AF-521BA35B8708}"/>
                </a:ext>
              </a:extLst>
            </p:cNvPr>
            <p:cNvSpPr>
              <a:spLocks/>
            </p:cNvSpPr>
            <p:nvPr/>
          </p:nvSpPr>
          <p:spPr bwMode="gray">
            <a:xfrm>
              <a:off x="1143651" y="109878"/>
              <a:ext cx="158774" cy="41802"/>
            </a:xfrm>
            <a:custGeom>
              <a:avLst/>
              <a:gdLst>
                <a:gd name="T0" fmla="*/ 2147483647 w 142"/>
                <a:gd name="T1" fmla="*/ 2147483647 h 34"/>
                <a:gd name="T2" fmla="*/ 2147483647 w 142"/>
                <a:gd name="T3" fmla="*/ 2147483647 h 34"/>
                <a:gd name="T4" fmla="*/ 2147483647 w 142"/>
                <a:gd name="T5" fmla="*/ 2147483647 h 34"/>
                <a:gd name="T6" fmla="*/ 2147483647 w 142"/>
                <a:gd name="T7" fmla="*/ 2147483647 h 34"/>
                <a:gd name="T8" fmla="*/ 2147483647 w 142"/>
                <a:gd name="T9" fmla="*/ 2147483647 h 34"/>
                <a:gd name="T10" fmla="*/ 2147483647 w 142"/>
                <a:gd name="T11" fmla="*/ 2147483647 h 34"/>
                <a:gd name="T12" fmla="*/ 0 w 142"/>
                <a:gd name="T13" fmla="*/ 2147483647 h 34"/>
                <a:gd name="T14" fmla="*/ 2147483647 w 142"/>
                <a:gd name="T15" fmla="*/ 2147483647 h 34"/>
                <a:gd name="T16" fmla="*/ 2147483647 w 142"/>
                <a:gd name="T17" fmla="*/ 2147483647 h 34"/>
                <a:gd name="T18" fmla="*/ 2147483647 w 142"/>
                <a:gd name="T19" fmla="*/ 2147483647 h 34"/>
                <a:gd name="T20" fmla="*/ 2147483647 w 142"/>
                <a:gd name="T21" fmla="*/ 2147483647 h 34"/>
                <a:gd name="T22" fmla="*/ 2147483647 w 142"/>
                <a:gd name="T23" fmla="*/ 0 h 34"/>
                <a:gd name="T24" fmla="*/ 2147483647 w 142"/>
                <a:gd name="T25" fmla="*/ 2147483647 h 34"/>
                <a:gd name="T26" fmla="*/ 2147483647 w 142"/>
                <a:gd name="T27" fmla="*/ 2147483647 h 34"/>
                <a:gd name="T28" fmla="*/ 2147483647 w 142"/>
                <a:gd name="T29" fmla="*/ 2147483647 h 34"/>
                <a:gd name="T30" fmla="*/ 2147483647 w 142"/>
                <a:gd name="T31" fmla="*/ 2147483647 h 34"/>
                <a:gd name="T32" fmla="*/ 2147483647 w 142"/>
                <a:gd name="T33" fmla="*/ 2147483647 h 34"/>
                <a:gd name="T34" fmla="*/ 2147483647 w 142"/>
                <a:gd name="T35" fmla="*/ 2147483647 h 34"/>
                <a:gd name="T36" fmla="*/ 2147483647 w 142"/>
                <a:gd name="T37" fmla="*/ 2147483647 h 34"/>
                <a:gd name="T38" fmla="*/ 2147483647 w 142"/>
                <a:gd name="T39" fmla="*/ 2147483647 h 34"/>
                <a:gd name="T40" fmla="*/ 2147483647 w 142"/>
                <a:gd name="T41" fmla="*/ 2147483647 h 34"/>
                <a:gd name="T42" fmla="*/ 2147483647 w 142"/>
                <a:gd name="T43" fmla="*/ 2147483647 h 34"/>
                <a:gd name="T44" fmla="*/ 2147483647 w 142"/>
                <a:gd name="T45" fmla="*/ 0 h 34"/>
                <a:gd name="T46" fmla="*/ 2147483647 w 142"/>
                <a:gd name="T47" fmla="*/ 0 h 34"/>
                <a:gd name="T48" fmla="*/ 2147483647 w 142"/>
                <a:gd name="T49" fmla="*/ 2147483647 h 34"/>
                <a:gd name="T50" fmla="*/ 2147483647 w 142"/>
                <a:gd name="T51" fmla="*/ 2147483647 h 34"/>
                <a:gd name="T52" fmla="*/ 2147483647 w 142"/>
                <a:gd name="T53" fmla="*/ 2147483647 h 34"/>
                <a:gd name="T54" fmla="*/ 2147483647 w 142"/>
                <a:gd name="T55" fmla="*/ 2147483647 h 34"/>
                <a:gd name="T56" fmla="*/ 2147483647 w 142"/>
                <a:gd name="T57" fmla="*/ 2147483647 h 34"/>
                <a:gd name="T58" fmla="*/ 2147483647 w 142"/>
                <a:gd name="T59" fmla="*/ 2147483647 h 34"/>
                <a:gd name="T60" fmla="*/ 2147483647 w 142"/>
                <a:gd name="T61" fmla="*/ 2147483647 h 34"/>
                <a:gd name="T62" fmla="*/ 2147483647 w 142"/>
                <a:gd name="T63" fmla="*/ 2147483647 h 34"/>
                <a:gd name="T64" fmla="*/ 2147483647 w 142"/>
                <a:gd name="T65" fmla="*/ 2147483647 h 34"/>
                <a:gd name="T66" fmla="*/ 2147483647 w 142"/>
                <a:gd name="T67" fmla="*/ 2147483647 h 34"/>
                <a:gd name="T68" fmla="*/ 2147483647 w 142"/>
                <a:gd name="T69" fmla="*/ 2147483647 h 34"/>
                <a:gd name="T70" fmla="*/ 2147483647 w 142"/>
                <a:gd name="T71" fmla="*/ 2147483647 h 34"/>
                <a:gd name="T72" fmla="*/ 2147483647 w 142"/>
                <a:gd name="T73" fmla="*/ 2147483647 h 34"/>
                <a:gd name="T74" fmla="*/ 2147483647 w 142"/>
                <a:gd name="T75" fmla="*/ 2147483647 h 34"/>
                <a:gd name="T76" fmla="*/ 2147483647 w 142"/>
                <a:gd name="T77" fmla="*/ 2147483647 h 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2"/>
                <a:gd name="T118" fmla="*/ 0 h 34"/>
                <a:gd name="T119" fmla="*/ 142 w 142"/>
                <a:gd name="T120" fmla="*/ 34 h 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2" h="34">
                  <a:moveTo>
                    <a:pt x="38" y="34"/>
                  </a:moveTo>
                  <a:lnTo>
                    <a:pt x="34" y="32"/>
                  </a:lnTo>
                  <a:lnTo>
                    <a:pt x="30" y="32"/>
                  </a:lnTo>
                  <a:lnTo>
                    <a:pt x="34" y="28"/>
                  </a:lnTo>
                  <a:lnTo>
                    <a:pt x="40" y="26"/>
                  </a:lnTo>
                  <a:lnTo>
                    <a:pt x="20" y="24"/>
                  </a:lnTo>
                  <a:lnTo>
                    <a:pt x="0" y="22"/>
                  </a:lnTo>
                  <a:lnTo>
                    <a:pt x="2" y="20"/>
                  </a:lnTo>
                  <a:lnTo>
                    <a:pt x="8" y="18"/>
                  </a:lnTo>
                  <a:lnTo>
                    <a:pt x="26" y="10"/>
                  </a:lnTo>
                  <a:lnTo>
                    <a:pt x="44" y="4"/>
                  </a:lnTo>
                  <a:lnTo>
                    <a:pt x="58" y="0"/>
                  </a:lnTo>
                  <a:lnTo>
                    <a:pt x="60" y="6"/>
                  </a:lnTo>
                  <a:lnTo>
                    <a:pt x="62" y="6"/>
                  </a:lnTo>
                  <a:lnTo>
                    <a:pt x="70" y="6"/>
                  </a:lnTo>
                  <a:lnTo>
                    <a:pt x="70" y="14"/>
                  </a:lnTo>
                  <a:lnTo>
                    <a:pt x="72" y="18"/>
                  </a:lnTo>
                  <a:lnTo>
                    <a:pt x="74" y="20"/>
                  </a:lnTo>
                  <a:lnTo>
                    <a:pt x="80" y="20"/>
                  </a:lnTo>
                  <a:lnTo>
                    <a:pt x="92" y="18"/>
                  </a:lnTo>
                  <a:lnTo>
                    <a:pt x="100" y="14"/>
                  </a:lnTo>
                  <a:lnTo>
                    <a:pt x="108" y="6"/>
                  </a:lnTo>
                  <a:lnTo>
                    <a:pt x="116" y="0"/>
                  </a:lnTo>
                  <a:lnTo>
                    <a:pt x="124" y="0"/>
                  </a:lnTo>
                  <a:lnTo>
                    <a:pt x="124" y="8"/>
                  </a:lnTo>
                  <a:lnTo>
                    <a:pt x="120" y="12"/>
                  </a:lnTo>
                  <a:lnTo>
                    <a:pt x="130" y="14"/>
                  </a:lnTo>
                  <a:lnTo>
                    <a:pt x="142" y="14"/>
                  </a:lnTo>
                  <a:lnTo>
                    <a:pt x="128" y="24"/>
                  </a:lnTo>
                  <a:lnTo>
                    <a:pt x="120" y="30"/>
                  </a:lnTo>
                  <a:lnTo>
                    <a:pt x="112" y="30"/>
                  </a:lnTo>
                  <a:lnTo>
                    <a:pt x="106" y="30"/>
                  </a:lnTo>
                  <a:lnTo>
                    <a:pt x="102" y="28"/>
                  </a:lnTo>
                  <a:lnTo>
                    <a:pt x="98" y="26"/>
                  </a:lnTo>
                  <a:lnTo>
                    <a:pt x="92" y="24"/>
                  </a:lnTo>
                  <a:lnTo>
                    <a:pt x="78" y="26"/>
                  </a:lnTo>
                  <a:lnTo>
                    <a:pt x="66" y="30"/>
                  </a:lnTo>
                  <a:lnTo>
                    <a:pt x="52" y="32"/>
                  </a:lnTo>
                  <a:lnTo>
                    <a:pt x="38" y="34"/>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507" name="Freeform 908">
              <a:extLst>
                <a:ext uri="{FF2B5EF4-FFF2-40B4-BE49-F238E27FC236}">
                  <a16:creationId xmlns:a16="http://schemas.microsoft.com/office/drawing/2014/main" id="{0A03F4F5-DA9A-4CC4-A922-BA0A38365003}"/>
                </a:ext>
              </a:extLst>
            </p:cNvPr>
            <p:cNvSpPr>
              <a:spLocks/>
            </p:cNvSpPr>
            <p:nvPr/>
          </p:nvSpPr>
          <p:spPr bwMode="gray">
            <a:xfrm>
              <a:off x="1233185" y="72854"/>
              <a:ext cx="77596" cy="25080"/>
            </a:xfrm>
            <a:custGeom>
              <a:avLst/>
              <a:gdLst>
                <a:gd name="T0" fmla="*/ 2147483647 w 70"/>
                <a:gd name="T1" fmla="*/ 2147483647 h 20"/>
                <a:gd name="T2" fmla="*/ 2147483647 w 70"/>
                <a:gd name="T3" fmla="*/ 2147483647 h 20"/>
                <a:gd name="T4" fmla="*/ 0 w 70"/>
                <a:gd name="T5" fmla="*/ 2147483647 h 20"/>
                <a:gd name="T6" fmla="*/ 2147483647 w 70"/>
                <a:gd name="T7" fmla="*/ 2147483647 h 20"/>
                <a:gd name="T8" fmla="*/ 2147483647 w 70"/>
                <a:gd name="T9" fmla="*/ 2147483647 h 20"/>
                <a:gd name="T10" fmla="*/ 2147483647 w 70"/>
                <a:gd name="T11" fmla="*/ 2147483647 h 20"/>
                <a:gd name="T12" fmla="*/ 2147483647 w 70"/>
                <a:gd name="T13" fmla="*/ 2147483647 h 20"/>
                <a:gd name="T14" fmla="*/ 2147483647 w 70"/>
                <a:gd name="T15" fmla="*/ 2147483647 h 20"/>
                <a:gd name="T16" fmla="*/ 2147483647 w 70"/>
                <a:gd name="T17" fmla="*/ 0 h 20"/>
                <a:gd name="T18" fmla="*/ 2147483647 w 70"/>
                <a:gd name="T19" fmla="*/ 2147483647 h 20"/>
                <a:gd name="T20" fmla="*/ 2147483647 w 70"/>
                <a:gd name="T21" fmla="*/ 2147483647 h 20"/>
                <a:gd name="T22" fmla="*/ 2147483647 w 70"/>
                <a:gd name="T23" fmla="*/ 2147483647 h 20"/>
                <a:gd name="T24" fmla="*/ 2147483647 w 70"/>
                <a:gd name="T25" fmla="*/ 2147483647 h 20"/>
                <a:gd name="T26" fmla="*/ 2147483647 w 70"/>
                <a:gd name="T27" fmla="*/ 2147483647 h 20"/>
                <a:gd name="T28" fmla="*/ 2147483647 w 70"/>
                <a:gd name="T29" fmla="*/ 2147483647 h 20"/>
                <a:gd name="T30" fmla="*/ 2147483647 w 70"/>
                <a:gd name="T31" fmla="*/ 2147483647 h 20"/>
                <a:gd name="T32" fmla="*/ 2147483647 w 70"/>
                <a:gd name="T33" fmla="*/ 2147483647 h 20"/>
                <a:gd name="T34" fmla="*/ 2147483647 w 70"/>
                <a:gd name="T35" fmla="*/ 2147483647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0"/>
                <a:gd name="T55" fmla="*/ 0 h 20"/>
                <a:gd name="T56" fmla="*/ 70 w 70"/>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0" h="20">
                  <a:moveTo>
                    <a:pt x="14" y="20"/>
                  </a:moveTo>
                  <a:lnTo>
                    <a:pt x="6" y="18"/>
                  </a:lnTo>
                  <a:lnTo>
                    <a:pt x="0" y="14"/>
                  </a:lnTo>
                  <a:lnTo>
                    <a:pt x="10" y="12"/>
                  </a:lnTo>
                  <a:lnTo>
                    <a:pt x="20" y="12"/>
                  </a:lnTo>
                  <a:lnTo>
                    <a:pt x="28" y="10"/>
                  </a:lnTo>
                  <a:lnTo>
                    <a:pt x="30" y="10"/>
                  </a:lnTo>
                  <a:lnTo>
                    <a:pt x="32" y="8"/>
                  </a:lnTo>
                  <a:lnTo>
                    <a:pt x="52" y="0"/>
                  </a:lnTo>
                  <a:lnTo>
                    <a:pt x="62" y="2"/>
                  </a:lnTo>
                  <a:lnTo>
                    <a:pt x="70" y="4"/>
                  </a:lnTo>
                  <a:lnTo>
                    <a:pt x="62" y="10"/>
                  </a:lnTo>
                  <a:lnTo>
                    <a:pt x="52" y="16"/>
                  </a:lnTo>
                  <a:lnTo>
                    <a:pt x="32" y="20"/>
                  </a:lnTo>
                  <a:lnTo>
                    <a:pt x="32" y="18"/>
                  </a:lnTo>
                  <a:lnTo>
                    <a:pt x="30" y="18"/>
                  </a:lnTo>
                  <a:lnTo>
                    <a:pt x="24" y="18"/>
                  </a:lnTo>
                  <a:lnTo>
                    <a:pt x="14" y="20"/>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508" name="Freeform 909">
              <a:extLst>
                <a:ext uri="{FF2B5EF4-FFF2-40B4-BE49-F238E27FC236}">
                  <a16:creationId xmlns:a16="http://schemas.microsoft.com/office/drawing/2014/main" id="{EC607E20-F1DF-4888-AA21-E92BB54EB190}"/>
                </a:ext>
              </a:extLst>
            </p:cNvPr>
            <p:cNvSpPr>
              <a:spLocks/>
            </p:cNvSpPr>
            <p:nvPr/>
          </p:nvSpPr>
          <p:spPr bwMode="gray">
            <a:xfrm>
              <a:off x="1331077" y="109878"/>
              <a:ext cx="79984" cy="32247"/>
            </a:xfrm>
            <a:custGeom>
              <a:avLst/>
              <a:gdLst>
                <a:gd name="T0" fmla="*/ 2147483647 w 72"/>
                <a:gd name="T1" fmla="*/ 2147483647 h 26"/>
                <a:gd name="T2" fmla="*/ 2147483647 w 72"/>
                <a:gd name="T3" fmla="*/ 2147483647 h 26"/>
                <a:gd name="T4" fmla="*/ 2147483647 w 72"/>
                <a:gd name="T5" fmla="*/ 2147483647 h 26"/>
                <a:gd name="T6" fmla="*/ 2147483647 w 72"/>
                <a:gd name="T7" fmla="*/ 2147483647 h 26"/>
                <a:gd name="T8" fmla="*/ 2147483647 w 72"/>
                <a:gd name="T9" fmla="*/ 2147483647 h 26"/>
                <a:gd name="T10" fmla="*/ 2147483647 w 72"/>
                <a:gd name="T11" fmla="*/ 2147483647 h 26"/>
                <a:gd name="T12" fmla="*/ 2147483647 w 72"/>
                <a:gd name="T13" fmla="*/ 2147483647 h 26"/>
                <a:gd name="T14" fmla="*/ 2147483647 w 72"/>
                <a:gd name="T15" fmla="*/ 2147483647 h 26"/>
                <a:gd name="T16" fmla="*/ 2147483647 w 72"/>
                <a:gd name="T17" fmla="*/ 2147483647 h 26"/>
                <a:gd name="T18" fmla="*/ 2147483647 w 72"/>
                <a:gd name="T19" fmla="*/ 2147483647 h 26"/>
                <a:gd name="T20" fmla="*/ 2147483647 w 72"/>
                <a:gd name="T21" fmla="*/ 0 h 26"/>
                <a:gd name="T22" fmla="*/ 2147483647 w 72"/>
                <a:gd name="T23" fmla="*/ 0 h 26"/>
                <a:gd name="T24" fmla="*/ 2147483647 w 72"/>
                <a:gd name="T25" fmla="*/ 2147483647 h 26"/>
                <a:gd name="T26" fmla="*/ 2147483647 w 72"/>
                <a:gd name="T27" fmla="*/ 2147483647 h 26"/>
                <a:gd name="T28" fmla="*/ 2147483647 w 72"/>
                <a:gd name="T29" fmla="*/ 0 h 26"/>
                <a:gd name="T30" fmla="*/ 2147483647 w 72"/>
                <a:gd name="T31" fmla="*/ 2147483647 h 26"/>
                <a:gd name="T32" fmla="*/ 2147483647 w 72"/>
                <a:gd name="T33" fmla="*/ 2147483647 h 26"/>
                <a:gd name="T34" fmla="*/ 2147483647 w 72"/>
                <a:gd name="T35" fmla="*/ 2147483647 h 26"/>
                <a:gd name="T36" fmla="*/ 2147483647 w 72"/>
                <a:gd name="T37" fmla="*/ 2147483647 h 26"/>
                <a:gd name="T38" fmla="*/ 2147483647 w 72"/>
                <a:gd name="T39" fmla="*/ 2147483647 h 26"/>
                <a:gd name="T40" fmla="*/ 2147483647 w 72"/>
                <a:gd name="T41" fmla="*/ 2147483647 h 26"/>
                <a:gd name="T42" fmla="*/ 2147483647 w 72"/>
                <a:gd name="T43" fmla="*/ 2147483647 h 26"/>
                <a:gd name="T44" fmla="*/ 2147483647 w 72"/>
                <a:gd name="T45" fmla="*/ 2147483647 h 26"/>
                <a:gd name="T46" fmla="*/ 2147483647 w 72"/>
                <a:gd name="T47" fmla="*/ 2147483647 h 26"/>
                <a:gd name="T48" fmla="*/ 2147483647 w 72"/>
                <a:gd name="T49" fmla="*/ 2147483647 h 26"/>
                <a:gd name="T50" fmla="*/ 2147483647 w 72"/>
                <a:gd name="T51" fmla="*/ 2147483647 h 26"/>
                <a:gd name="T52" fmla="*/ 2147483647 w 72"/>
                <a:gd name="T53" fmla="*/ 2147483647 h 26"/>
                <a:gd name="T54" fmla="*/ 2147483647 w 72"/>
                <a:gd name="T55" fmla="*/ 2147483647 h 26"/>
                <a:gd name="T56" fmla="*/ 2147483647 w 72"/>
                <a:gd name="T57" fmla="*/ 2147483647 h 26"/>
                <a:gd name="T58" fmla="*/ 0 w 72"/>
                <a:gd name="T59" fmla="*/ 2147483647 h 26"/>
                <a:gd name="T60" fmla="*/ 0 w 72"/>
                <a:gd name="T61" fmla="*/ 2147483647 h 26"/>
                <a:gd name="T62" fmla="*/ 0 w 72"/>
                <a:gd name="T63" fmla="*/ 2147483647 h 26"/>
                <a:gd name="T64" fmla="*/ 2147483647 w 72"/>
                <a:gd name="T65" fmla="*/ 2147483647 h 26"/>
                <a:gd name="T66" fmla="*/ 2147483647 w 72"/>
                <a:gd name="T67" fmla="*/ 0 h 26"/>
                <a:gd name="T68" fmla="*/ 2147483647 w 72"/>
                <a:gd name="T69" fmla="*/ 2147483647 h 26"/>
                <a:gd name="T70" fmla="*/ 2147483647 w 72"/>
                <a:gd name="T71" fmla="*/ 2147483647 h 26"/>
                <a:gd name="T72" fmla="*/ 2147483647 w 72"/>
                <a:gd name="T73" fmla="*/ 2147483647 h 26"/>
                <a:gd name="T74" fmla="*/ 2147483647 w 72"/>
                <a:gd name="T75" fmla="*/ 2147483647 h 26"/>
                <a:gd name="T76" fmla="*/ 2147483647 w 72"/>
                <a:gd name="T77" fmla="*/ 2147483647 h 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
                <a:gd name="T118" fmla="*/ 0 h 26"/>
                <a:gd name="T119" fmla="*/ 72 w 72"/>
                <a:gd name="T120" fmla="*/ 26 h 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 h="26">
                  <a:moveTo>
                    <a:pt x="12" y="6"/>
                  </a:moveTo>
                  <a:lnTo>
                    <a:pt x="18" y="10"/>
                  </a:lnTo>
                  <a:lnTo>
                    <a:pt x="24" y="12"/>
                  </a:lnTo>
                  <a:lnTo>
                    <a:pt x="26" y="8"/>
                  </a:lnTo>
                  <a:lnTo>
                    <a:pt x="26" y="6"/>
                  </a:lnTo>
                  <a:lnTo>
                    <a:pt x="28" y="6"/>
                  </a:lnTo>
                  <a:lnTo>
                    <a:pt x="32" y="6"/>
                  </a:lnTo>
                  <a:lnTo>
                    <a:pt x="36" y="8"/>
                  </a:lnTo>
                  <a:lnTo>
                    <a:pt x="42" y="12"/>
                  </a:lnTo>
                  <a:lnTo>
                    <a:pt x="44" y="4"/>
                  </a:lnTo>
                  <a:lnTo>
                    <a:pt x="46" y="0"/>
                  </a:lnTo>
                  <a:lnTo>
                    <a:pt x="50" y="0"/>
                  </a:lnTo>
                  <a:lnTo>
                    <a:pt x="60" y="2"/>
                  </a:lnTo>
                  <a:lnTo>
                    <a:pt x="66" y="2"/>
                  </a:lnTo>
                  <a:lnTo>
                    <a:pt x="70" y="0"/>
                  </a:lnTo>
                  <a:lnTo>
                    <a:pt x="72" y="6"/>
                  </a:lnTo>
                  <a:lnTo>
                    <a:pt x="68" y="12"/>
                  </a:lnTo>
                  <a:lnTo>
                    <a:pt x="60" y="18"/>
                  </a:lnTo>
                  <a:lnTo>
                    <a:pt x="50" y="22"/>
                  </a:lnTo>
                  <a:lnTo>
                    <a:pt x="46" y="22"/>
                  </a:lnTo>
                  <a:lnTo>
                    <a:pt x="40" y="22"/>
                  </a:lnTo>
                  <a:lnTo>
                    <a:pt x="36" y="26"/>
                  </a:lnTo>
                  <a:lnTo>
                    <a:pt x="30" y="26"/>
                  </a:lnTo>
                  <a:lnTo>
                    <a:pt x="26" y="26"/>
                  </a:lnTo>
                  <a:lnTo>
                    <a:pt x="22" y="24"/>
                  </a:lnTo>
                  <a:lnTo>
                    <a:pt x="20" y="22"/>
                  </a:lnTo>
                  <a:lnTo>
                    <a:pt x="20" y="16"/>
                  </a:lnTo>
                  <a:lnTo>
                    <a:pt x="6" y="16"/>
                  </a:lnTo>
                  <a:lnTo>
                    <a:pt x="2" y="14"/>
                  </a:lnTo>
                  <a:lnTo>
                    <a:pt x="0" y="10"/>
                  </a:lnTo>
                  <a:lnTo>
                    <a:pt x="0" y="6"/>
                  </a:lnTo>
                  <a:lnTo>
                    <a:pt x="0" y="4"/>
                  </a:lnTo>
                  <a:lnTo>
                    <a:pt x="2" y="2"/>
                  </a:lnTo>
                  <a:lnTo>
                    <a:pt x="8" y="0"/>
                  </a:lnTo>
                  <a:lnTo>
                    <a:pt x="12" y="2"/>
                  </a:lnTo>
                  <a:lnTo>
                    <a:pt x="14" y="4"/>
                  </a:lnTo>
                  <a:lnTo>
                    <a:pt x="18" y="10"/>
                  </a:lnTo>
                  <a:lnTo>
                    <a:pt x="18" y="8"/>
                  </a:lnTo>
                  <a:lnTo>
                    <a:pt x="12" y="6"/>
                  </a:lnTo>
                  <a:close/>
                </a:path>
              </a:pathLst>
            </a:custGeom>
            <a:blipFill>
              <a:blip r:embed="rId4">
                <a:lum bright="70000" contrast="-70000"/>
              </a:blip>
              <a:stretch>
                <a:fillRect/>
              </a:stretch>
            </a:bli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509" name="Freeform 910">
              <a:extLst>
                <a:ext uri="{FF2B5EF4-FFF2-40B4-BE49-F238E27FC236}">
                  <a16:creationId xmlns:a16="http://schemas.microsoft.com/office/drawing/2014/main" id="{F3EFECFC-664C-4EE4-861F-8896D87DA976}"/>
                </a:ext>
              </a:extLst>
            </p:cNvPr>
            <p:cNvSpPr>
              <a:spLocks/>
            </p:cNvSpPr>
            <p:nvPr/>
          </p:nvSpPr>
          <p:spPr bwMode="gray">
            <a:xfrm>
              <a:off x="1444486" y="72854"/>
              <a:ext cx="42976" cy="25080"/>
            </a:xfrm>
            <a:custGeom>
              <a:avLst/>
              <a:gdLst>
                <a:gd name="T0" fmla="*/ 2147483647 w 38"/>
                <a:gd name="T1" fmla="*/ 2147483647 h 20"/>
                <a:gd name="T2" fmla="*/ 2147483647 w 38"/>
                <a:gd name="T3" fmla="*/ 2147483647 h 20"/>
                <a:gd name="T4" fmla="*/ 2147483647 w 38"/>
                <a:gd name="T5" fmla="*/ 2147483647 h 20"/>
                <a:gd name="T6" fmla="*/ 2147483647 w 38"/>
                <a:gd name="T7" fmla="*/ 2147483647 h 20"/>
                <a:gd name="T8" fmla="*/ 2147483647 w 38"/>
                <a:gd name="T9" fmla="*/ 2147483647 h 20"/>
                <a:gd name="T10" fmla="*/ 2147483647 w 38"/>
                <a:gd name="T11" fmla="*/ 2147483647 h 20"/>
                <a:gd name="T12" fmla="*/ 2147483647 w 38"/>
                <a:gd name="T13" fmla="*/ 2147483647 h 20"/>
                <a:gd name="T14" fmla="*/ 2147483647 w 38"/>
                <a:gd name="T15" fmla="*/ 2147483647 h 20"/>
                <a:gd name="T16" fmla="*/ 2147483647 w 38"/>
                <a:gd name="T17" fmla="*/ 2147483647 h 20"/>
                <a:gd name="T18" fmla="*/ 0 w 38"/>
                <a:gd name="T19" fmla="*/ 2147483647 h 20"/>
                <a:gd name="T20" fmla="*/ 2147483647 w 38"/>
                <a:gd name="T21" fmla="*/ 2147483647 h 20"/>
                <a:gd name="T22" fmla="*/ 2147483647 w 38"/>
                <a:gd name="T23" fmla="*/ 0 h 20"/>
                <a:gd name="T24" fmla="*/ 2147483647 w 38"/>
                <a:gd name="T25" fmla="*/ 0 h 20"/>
                <a:gd name="T26" fmla="*/ 2147483647 w 38"/>
                <a:gd name="T27" fmla="*/ 0 h 20"/>
                <a:gd name="T28" fmla="*/ 2147483647 w 38"/>
                <a:gd name="T29" fmla="*/ 2147483647 h 20"/>
                <a:gd name="T30" fmla="*/ 2147483647 w 38"/>
                <a:gd name="T31" fmla="*/ 2147483647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20"/>
                <a:gd name="T50" fmla="*/ 38 w 38"/>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20">
                  <a:moveTo>
                    <a:pt x="34" y="6"/>
                  </a:moveTo>
                  <a:lnTo>
                    <a:pt x="28" y="10"/>
                  </a:lnTo>
                  <a:lnTo>
                    <a:pt x="32" y="12"/>
                  </a:lnTo>
                  <a:lnTo>
                    <a:pt x="38" y="12"/>
                  </a:lnTo>
                  <a:lnTo>
                    <a:pt x="36" y="18"/>
                  </a:lnTo>
                  <a:lnTo>
                    <a:pt x="38" y="20"/>
                  </a:lnTo>
                  <a:lnTo>
                    <a:pt x="16" y="20"/>
                  </a:lnTo>
                  <a:lnTo>
                    <a:pt x="8" y="14"/>
                  </a:lnTo>
                  <a:lnTo>
                    <a:pt x="2" y="12"/>
                  </a:lnTo>
                  <a:lnTo>
                    <a:pt x="0" y="6"/>
                  </a:lnTo>
                  <a:lnTo>
                    <a:pt x="2" y="2"/>
                  </a:lnTo>
                  <a:lnTo>
                    <a:pt x="4" y="0"/>
                  </a:lnTo>
                  <a:lnTo>
                    <a:pt x="8" y="0"/>
                  </a:lnTo>
                  <a:lnTo>
                    <a:pt x="14" y="0"/>
                  </a:lnTo>
                  <a:lnTo>
                    <a:pt x="26" y="4"/>
                  </a:lnTo>
                  <a:lnTo>
                    <a:pt x="34" y="6"/>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510" name="Freeform 911">
              <a:extLst>
                <a:ext uri="{FF2B5EF4-FFF2-40B4-BE49-F238E27FC236}">
                  <a16:creationId xmlns:a16="http://schemas.microsoft.com/office/drawing/2014/main" id="{26769FEE-7D1F-46AF-8C65-D437017E8827}"/>
                </a:ext>
              </a:extLst>
            </p:cNvPr>
            <p:cNvSpPr>
              <a:spLocks/>
            </p:cNvSpPr>
            <p:nvPr/>
          </p:nvSpPr>
          <p:spPr bwMode="gray">
            <a:xfrm>
              <a:off x="1093511" y="95545"/>
              <a:ext cx="113411" cy="34635"/>
            </a:xfrm>
            <a:custGeom>
              <a:avLst/>
              <a:gdLst>
                <a:gd name="T0" fmla="*/ 0 w 102"/>
                <a:gd name="T1" fmla="*/ 2147483647 h 28"/>
                <a:gd name="T2" fmla="*/ 2147483647 w 102"/>
                <a:gd name="T3" fmla="*/ 2147483647 h 28"/>
                <a:gd name="T4" fmla="*/ 2147483647 w 102"/>
                <a:gd name="T5" fmla="*/ 2147483647 h 28"/>
                <a:gd name="T6" fmla="*/ 2147483647 w 102"/>
                <a:gd name="T7" fmla="*/ 2147483647 h 28"/>
                <a:gd name="T8" fmla="*/ 2147483647 w 102"/>
                <a:gd name="T9" fmla="*/ 2147483647 h 28"/>
                <a:gd name="T10" fmla="*/ 2147483647 w 102"/>
                <a:gd name="T11" fmla="*/ 2147483647 h 28"/>
                <a:gd name="T12" fmla="*/ 2147483647 w 102"/>
                <a:gd name="T13" fmla="*/ 2147483647 h 28"/>
                <a:gd name="T14" fmla="*/ 2147483647 w 102"/>
                <a:gd name="T15" fmla="*/ 2147483647 h 28"/>
                <a:gd name="T16" fmla="*/ 2147483647 w 102"/>
                <a:gd name="T17" fmla="*/ 2147483647 h 28"/>
                <a:gd name="T18" fmla="*/ 2147483647 w 102"/>
                <a:gd name="T19" fmla="*/ 2147483647 h 28"/>
                <a:gd name="T20" fmla="*/ 2147483647 w 102"/>
                <a:gd name="T21" fmla="*/ 2147483647 h 28"/>
                <a:gd name="T22" fmla="*/ 2147483647 w 102"/>
                <a:gd name="T23" fmla="*/ 2147483647 h 28"/>
                <a:gd name="T24" fmla="*/ 2147483647 w 102"/>
                <a:gd name="T25" fmla="*/ 2147483647 h 28"/>
                <a:gd name="T26" fmla="*/ 2147483647 w 102"/>
                <a:gd name="T27" fmla="*/ 0 h 28"/>
                <a:gd name="T28" fmla="*/ 2147483647 w 102"/>
                <a:gd name="T29" fmla="*/ 2147483647 h 28"/>
                <a:gd name="T30" fmla="*/ 2147483647 w 102"/>
                <a:gd name="T31" fmla="*/ 2147483647 h 28"/>
                <a:gd name="T32" fmla="*/ 2147483647 w 102"/>
                <a:gd name="T33" fmla="*/ 2147483647 h 28"/>
                <a:gd name="T34" fmla="*/ 2147483647 w 102"/>
                <a:gd name="T35" fmla="*/ 2147483647 h 28"/>
                <a:gd name="T36" fmla="*/ 2147483647 w 102"/>
                <a:gd name="T37" fmla="*/ 2147483647 h 28"/>
                <a:gd name="T38" fmla="*/ 2147483647 w 102"/>
                <a:gd name="T39" fmla="*/ 2147483647 h 28"/>
                <a:gd name="T40" fmla="*/ 2147483647 w 102"/>
                <a:gd name="T41" fmla="*/ 2147483647 h 28"/>
                <a:gd name="T42" fmla="*/ 0 w 102"/>
                <a:gd name="T43" fmla="*/ 2147483647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2"/>
                <a:gd name="T67" fmla="*/ 0 h 28"/>
                <a:gd name="T68" fmla="*/ 102 w 102"/>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2" h="28">
                  <a:moveTo>
                    <a:pt x="0" y="24"/>
                  </a:moveTo>
                  <a:lnTo>
                    <a:pt x="6" y="24"/>
                  </a:lnTo>
                  <a:lnTo>
                    <a:pt x="12" y="24"/>
                  </a:lnTo>
                  <a:lnTo>
                    <a:pt x="16" y="24"/>
                  </a:lnTo>
                  <a:lnTo>
                    <a:pt x="20" y="28"/>
                  </a:lnTo>
                  <a:lnTo>
                    <a:pt x="28" y="28"/>
                  </a:lnTo>
                  <a:lnTo>
                    <a:pt x="44" y="20"/>
                  </a:lnTo>
                  <a:lnTo>
                    <a:pt x="56" y="16"/>
                  </a:lnTo>
                  <a:lnTo>
                    <a:pt x="62" y="22"/>
                  </a:lnTo>
                  <a:lnTo>
                    <a:pt x="72" y="16"/>
                  </a:lnTo>
                  <a:lnTo>
                    <a:pt x="82" y="12"/>
                  </a:lnTo>
                  <a:lnTo>
                    <a:pt x="92" y="8"/>
                  </a:lnTo>
                  <a:lnTo>
                    <a:pt x="102" y="4"/>
                  </a:lnTo>
                  <a:lnTo>
                    <a:pt x="96" y="0"/>
                  </a:lnTo>
                  <a:lnTo>
                    <a:pt x="84" y="2"/>
                  </a:lnTo>
                  <a:lnTo>
                    <a:pt x="74" y="4"/>
                  </a:lnTo>
                  <a:lnTo>
                    <a:pt x="50" y="10"/>
                  </a:lnTo>
                  <a:lnTo>
                    <a:pt x="26" y="16"/>
                  </a:lnTo>
                  <a:lnTo>
                    <a:pt x="16" y="18"/>
                  </a:lnTo>
                  <a:lnTo>
                    <a:pt x="4" y="18"/>
                  </a:lnTo>
                  <a:lnTo>
                    <a:pt x="4" y="24"/>
                  </a:lnTo>
                  <a:lnTo>
                    <a:pt x="0" y="24"/>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511" name="Freeform 912">
              <a:extLst>
                <a:ext uri="{FF2B5EF4-FFF2-40B4-BE49-F238E27FC236}">
                  <a16:creationId xmlns:a16="http://schemas.microsoft.com/office/drawing/2014/main" id="{B323613F-15C6-44B2-92D1-1F8DE4FBDB29}"/>
                </a:ext>
              </a:extLst>
            </p:cNvPr>
            <p:cNvSpPr>
              <a:spLocks/>
            </p:cNvSpPr>
            <p:nvPr/>
          </p:nvSpPr>
          <p:spPr bwMode="gray">
            <a:xfrm>
              <a:off x="1284518" y="158845"/>
              <a:ext cx="87147" cy="57327"/>
            </a:xfrm>
            <a:custGeom>
              <a:avLst/>
              <a:gdLst>
                <a:gd name="T0" fmla="*/ 2147483647 w 78"/>
                <a:gd name="T1" fmla="*/ 2147483647 h 46"/>
                <a:gd name="T2" fmla="*/ 2147483647 w 78"/>
                <a:gd name="T3" fmla="*/ 2147483647 h 46"/>
                <a:gd name="T4" fmla="*/ 2147483647 w 78"/>
                <a:gd name="T5" fmla="*/ 2147483647 h 46"/>
                <a:gd name="T6" fmla="*/ 2147483647 w 78"/>
                <a:gd name="T7" fmla="*/ 2147483647 h 46"/>
                <a:gd name="T8" fmla="*/ 2147483647 w 78"/>
                <a:gd name="T9" fmla="*/ 2147483647 h 46"/>
                <a:gd name="T10" fmla="*/ 2147483647 w 78"/>
                <a:gd name="T11" fmla="*/ 2147483647 h 46"/>
                <a:gd name="T12" fmla="*/ 2147483647 w 78"/>
                <a:gd name="T13" fmla="*/ 2147483647 h 46"/>
                <a:gd name="T14" fmla="*/ 2147483647 w 78"/>
                <a:gd name="T15" fmla="*/ 2147483647 h 46"/>
                <a:gd name="T16" fmla="*/ 2147483647 w 78"/>
                <a:gd name="T17" fmla="*/ 2147483647 h 46"/>
                <a:gd name="T18" fmla="*/ 2147483647 w 78"/>
                <a:gd name="T19" fmla="*/ 2147483647 h 46"/>
                <a:gd name="T20" fmla="*/ 2147483647 w 78"/>
                <a:gd name="T21" fmla="*/ 2147483647 h 46"/>
                <a:gd name="T22" fmla="*/ 2147483647 w 78"/>
                <a:gd name="T23" fmla="*/ 2147483647 h 46"/>
                <a:gd name="T24" fmla="*/ 2147483647 w 78"/>
                <a:gd name="T25" fmla="*/ 2147483647 h 46"/>
                <a:gd name="T26" fmla="*/ 2147483647 w 78"/>
                <a:gd name="T27" fmla="*/ 2147483647 h 46"/>
                <a:gd name="T28" fmla="*/ 2147483647 w 78"/>
                <a:gd name="T29" fmla="*/ 2147483647 h 46"/>
                <a:gd name="T30" fmla="*/ 2147483647 w 78"/>
                <a:gd name="T31" fmla="*/ 2147483647 h 46"/>
                <a:gd name="T32" fmla="*/ 2147483647 w 78"/>
                <a:gd name="T33" fmla="*/ 2147483647 h 46"/>
                <a:gd name="T34" fmla="*/ 2147483647 w 78"/>
                <a:gd name="T35" fmla="*/ 2147483647 h 46"/>
                <a:gd name="T36" fmla="*/ 2147483647 w 78"/>
                <a:gd name="T37" fmla="*/ 2147483647 h 46"/>
                <a:gd name="T38" fmla="*/ 0 w 78"/>
                <a:gd name="T39" fmla="*/ 2147483647 h 46"/>
                <a:gd name="T40" fmla="*/ 2147483647 w 78"/>
                <a:gd name="T41" fmla="*/ 2147483647 h 46"/>
                <a:gd name="T42" fmla="*/ 2147483647 w 78"/>
                <a:gd name="T43" fmla="*/ 2147483647 h 46"/>
                <a:gd name="T44" fmla="*/ 2147483647 w 78"/>
                <a:gd name="T45" fmla="*/ 2147483647 h 46"/>
                <a:gd name="T46" fmla="*/ 2147483647 w 78"/>
                <a:gd name="T47" fmla="*/ 2147483647 h 46"/>
                <a:gd name="T48" fmla="*/ 2147483647 w 78"/>
                <a:gd name="T49" fmla="*/ 2147483647 h 46"/>
                <a:gd name="T50" fmla="*/ 2147483647 w 78"/>
                <a:gd name="T51" fmla="*/ 2147483647 h 46"/>
                <a:gd name="T52" fmla="*/ 2147483647 w 78"/>
                <a:gd name="T53" fmla="*/ 2147483647 h 46"/>
                <a:gd name="T54" fmla="*/ 2147483647 w 78"/>
                <a:gd name="T55" fmla="*/ 2147483647 h 46"/>
                <a:gd name="T56" fmla="*/ 2147483647 w 78"/>
                <a:gd name="T57" fmla="*/ 2147483647 h 46"/>
                <a:gd name="T58" fmla="*/ 2147483647 w 78"/>
                <a:gd name="T59" fmla="*/ 2147483647 h 46"/>
                <a:gd name="T60" fmla="*/ 2147483647 w 78"/>
                <a:gd name="T61" fmla="*/ 2147483647 h 46"/>
                <a:gd name="T62" fmla="*/ 2147483647 w 78"/>
                <a:gd name="T63" fmla="*/ 2147483647 h 46"/>
                <a:gd name="T64" fmla="*/ 2147483647 w 78"/>
                <a:gd name="T65" fmla="*/ 2147483647 h 46"/>
                <a:gd name="T66" fmla="*/ 2147483647 w 78"/>
                <a:gd name="T67" fmla="*/ 0 h 46"/>
                <a:gd name="T68" fmla="*/ 2147483647 w 78"/>
                <a:gd name="T69" fmla="*/ 2147483647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46"/>
                <a:gd name="T107" fmla="*/ 78 w 78"/>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46">
                  <a:moveTo>
                    <a:pt x="78" y="6"/>
                  </a:moveTo>
                  <a:lnTo>
                    <a:pt x="74" y="8"/>
                  </a:lnTo>
                  <a:lnTo>
                    <a:pt x="70" y="10"/>
                  </a:lnTo>
                  <a:lnTo>
                    <a:pt x="62" y="16"/>
                  </a:lnTo>
                  <a:lnTo>
                    <a:pt x="70" y="24"/>
                  </a:lnTo>
                  <a:lnTo>
                    <a:pt x="60" y="30"/>
                  </a:lnTo>
                  <a:lnTo>
                    <a:pt x="56" y="32"/>
                  </a:lnTo>
                  <a:lnTo>
                    <a:pt x="50" y="30"/>
                  </a:lnTo>
                  <a:lnTo>
                    <a:pt x="50" y="34"/>
                  </a:lnTo>
                  <a:lnTo>
                    <a:pt x="46" y="38"/>
                  </a:lnTo>
                  <a:lnTo>
                    <a:pt x="40" y="40"/>
                  </a:lnTo>
                  <a:lnTo>
                    <a:pt x="34" y="42"/>
                  </a:lnTo>
                  <a:lnTo>
                    <a:pt x="28" y="46"/>
                  </a:lnTo>
                  <a:lnTo>
                    <a:pt x="18" y="46"/>
                  </a:lnTo>
                  <a:lnTo>
                    <a:pt x="18" y="40"/>
                  </a:lnTo>
                  <a:lnTo>
                    <a:pt x="16" y="38"/>
                  </a:lnTo>
                  <a:lnTo>
                    <a:pt x="10" y="34"/>
                  </a:lnTo>
                  <a:lnTo>
                    <a:pt x="4" y="30"/>
                  </a:lnTo>
                  <a:lnTo>
                    <a:pt x="2" y="28"/>
                  </a:lnTo>
                  <a:lnTo>
                    <a:pt x="0" y="24"/>
                  </a:lnTo>
                  <a:lnTo>
                    <a:pt x="2" y="22"/>
                  </a:lnTo>
                  <a:lnTo>
                    <a:pt x="4" y="20"/>
                  </a:lnTo>
                  <a:lnTo>
                    <a:pt x="8" y="18"/>
                  </a:lnTo>
                  <a:lnTo>
                    <a:pt x="14" y="18"/>
                  </a:lnTo>
                  <a:lnTo>
                    <a:pt x="16" y="20"/>
                  </a:lnTo>
                  <a:lnTo>
                    <a:pt x="20" y="22"/>
                  </a:lnTo>
                  <a:lnTo>
                    <a:pt x="24" y="22"/>
                  </a:lnTo>
                  <a:lnTo>
                    <a:pt x="32" y="20"/>
                  </a:lnTo>
                  <a:lnTo>
                    <a:pt x="34" y="18"/>
                  </a:lnTo>
                  <a:lnTo>
                    <a:pt x="34" y="16"/>
                  </a:lnTo>
                  <a:lnTo>
                    <a:pt x="34" y="10"/>
                  </a:lnTo>
                  <a:lnTo>
                    <a:pt x="40" y="6"/>
                  </a:lnTo>
                  <a:lnTo>
                    <a:pt x="54" y="4"/>
                  </a:lnTo>
                  <a:lnTo>
                    <a:pt x="78" y="0"/>
                  </a:lnTo>
                  <a:lnTo>
                    <a:pt x="78" y="6"/>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512" name="Freeform 913">
              <a:extLst>
                <a:ext uri="{FF2B5EF4-FFF2-40B4-BE49-F238E27FC236}">
                  <a16:creationId xmlns:a16="http://schemas.microsoft.com/office/drawing/2014/main" id="{18A3DFEF-830B-4F4A-A75C-1E5680748A36}"/>
                </a:ext>
              </a:extLst>
            </p:cNvPr>
            <p:cNvSpPr>
              <a:spLocks/>
            </p:cNvSpPr>
            <p:nvPr/>
          </p:nvSpPr>
          <p:spPr bwMode="gray">
            <a:xfrm>
              <a:off x="1266611" y="242447"/>
              <a:ext cx="48945" cy="27469"/>
            </a:xfrm>
            <a:custGeom>
              <a:avLst/>
              <a:gdLst>
                <a:gd name="T0" fmla="*/ 2147483647 w 44"/>
                <a:gd name="T1" fmla="*/ 2147483647 h 22"/>
                <a:gd name="T2" fmla="*/ 2147483647 w 44"/>
                <a:gd name="T3" fmla="*/ 2147483647 h 22"/>
                <a:gd name="T4" fmla="*/ 2147483647 w 44"/>
                <a:gd name="T5" fmla="*/ 2147483647 h 22"/>
                <a:gd name="T6" fmla="*/ 0 w 44"/>
                <a:gd name="T7" fmla="*/ 2147483647 h 22"/>
                <a:gd name="T8" fmla="*/ 2147483647 w 44"/>
                <a:gd name="T9" fmla="*/ 2147483647 h 22"/>
                <a:gd name="T10" fmla="*/ 2147483647 w 44"/>
                <a:gd name="T11" fmla="*/ 2147483647 h 22"/>
                <a:gd name="T12" fmla="*/ 2147483647 w 44"/>
                <a:gd name="T13" fmla="*/ 0 h 22"/>
                <a:gd name="T14" fmla="*/ 2147483647 w 44"/>
                <a:gd name="T15" fmla="*/ 2147483647 h 22"/>
                <a:gd name="T16" fmla="*/ 2147483647 w 44"/>
                <a:gd name="T17" fmla="*/ 2147483647 h 22"/>
                <a:gd name="T18" fmla="*/ 2147483647 w 44"/>
                <a:gd name="T19" fmla="*/ 2147483647 h 22"/>
                <a:gd name="T20" fmla="*/ 2147483647 w 44"/>
                <a:gd name="T21" fmla="*/ 2147483647 h 22"/>
                <a:gd name="T22" fmla="*/ 2147483647 w 44"/>
                <a:gd name="T23" fmla="*/ 2147483647 h 22"/>
                <a:gd name="T24" fmla="*/ 2147483647 w 44"/>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22"/>
                <a:gd name="T41" fmla="*/ 44 w 44"/>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22">
                  <a:moveTo>
                    <a:pt x="24" y="22"/>
                  </a:moveTo>
                  <a:lnTo>
                    <a:pt x="18" y="22"/>
                  </a:lnTo>
                  <a:lnTo>
                    <a:pt x="10" y="20"/>
                  </a:lnTo>
                  <a:lnTo>
                    <a:pt x="0" y="14"/>
                  </a:lnTo>
                  <a:lnTo>
                    <a:pt x="6" y="10"/>
                  </a:lnTo>
                  <a:lnTo>
                    <a:pt x="14" y="6"/>
                  </a:lnTo>
                  <a:lnTo>
                    <a:pt x="32" y="0"/>
                  </a:lnTo>
                  <a:lnTo>
                    <a:pt x="34" y="4"/>
                  </a:lnTo>
                  <a:lnTo>
                    <a:pt x="38" y="6"/>
                  </a:lnTo>
                  <a:lnTo>
                    <a:pt x="44" y="6"/>
                  </a:lnTo>
                  <a:lnTo>
                    <a:pt x="44" y="18"/>
                  </a:lnTo>
                  <a:lnTo>
                    <a:pt x="34" y="22"/>
                  </a:lnTo>
                  <a:lnTo>
                    <a:pt x="24" y="22"/>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513" name="Freeform 914">
              <a:extLst>
                <a:ext uri="{FF2B5EF4-FFF2-40B4-BE49-F238E27FC236}">
                  <a16:creationId xmlns:a16="http://schemas.microsoft.com/office/drawing/2014/main" id="{9C39A710-3219-4150-B224-95DC53FA07DC}"/>
                </a:ext>
              </a:extLst>
            </p:cNvPr>
            <p:cNvSpPr>
              <a:spLocks/>
            </p:cNvSpPr>
            <p:nvPr/>
          </p:nvSpPr>
          <p:spPr bwMode="gray">
            <a:xfrm>
              <a:off x="1366889" y="328438"/>
              <a:ext cx="95503" cy="56133"/>
            </a:xfrm>
            <a:custGeom>
              <a:avLst/>
              <a:gdLst>
                <a:gd name="T0" fmla="*/ 2147483647 w 86"/>
                <a:gd name="T1" fmla="*/ 2147483647 h 46"/>
                <a:gd name="T2" fmla="*/ 2147483647 w 86"/>
                <a:gd name="T3" fmla="*/ 2147483647 h 46"/>
                <a:gd name="T4" fmla="*/ 2147483647 w 86"/>
                <a:gd name="T5" fmla="*/ 2147483647 h 46"/>
                <a:gd name="T6" fmla="*/ 2147483647 w 86"/>
                <a:gd name="T7" fmla="*/ 2147483647 h 46"/>
                <a:gd name="T8" fmla="*/ 2147483647 w 86"/>
                <a:gd name="T9" fmla="*/ 2147483647 h 46"/>
                <a:gd name="T10" fmla="*/ 2147483647 w 86"/>
                <a:gd name="T11" fmla="*/ 2147483647 h 46"/>
                <a:gd name="T12" fmla="*/ 2147483647 w 86"/>
                <a:gd name="T13" fmla="*/ 2147483647 h 46"/>
                <a:gd name="T14" fmla="*/ 2147483647 w 86"/>
                <a:gd name="T15" fmla="*/ 2147483647 h 46"/>
                <a:gd name="T16" fmla="*/ 2147483647 w 86"/>
                <a:gd name="T17" fmla="*/ 2147483647 h 46"/>
                <a:gd name="T18" fmla="*/ 2147483647 w 86"/>
                <a:gd name="T19" fmla="*/ 2147483647 h 46"/>
                <a:gd name="T20" fmla="*/ 2147483647 w 86"/>
                <a:gd name="T21" fmla="*/ 2147483647 h 46"/>
                <a:gd name="T22" fmla="*/ 2147483647 w 86"/>
                <a:gd name="T23" fmla="*/ 2147483647 h 46"/>
                <a:gd name="T24" fmla="*/ 2147483647 w 86"/>
                <a:gd name="T25" fmla="*/ 2147483647 h 46"/>
                <a:gd name="T26" fmla="*/ 2147483647 w 86"/>
                <a:gd name="T27" fmla="*/ 2147483647 h 46"/>
                <a:gd name="T28" fmla="*/ 0 w 86"/>
                <a:gd name="T29" fmla="*/ 2147483647 h 46"/>
                <a:gd name="T30" fmla="*/ 2147483647 w 86"/>
                <a:gd name="T31" fmla="*/ 2147483647 h 46"/>
                <a:gd name="T32" fmla="*/ 2147483647 w 86"/>
                <a:gd name="T33" fmla="*/ 2147483647 h 46"/>
                <a:gd name="T34" fmla="*/ 2147483647 w 86"/>
                <a:gd name="T35" fmla="*/ 0 h 46"/>
                <a:gd name="T36" fmla="*/ 2147483647 w 86"/>
                <a:gd name="T37" fmla="*/ 2147483647 h 46"/>
                <a:gd name="T38" fmla="*/ 2147483647 w 86"/>
                <a:gd name="T39" fmla="*/ 2147483647 h 46"/>
                <a:gd name="T40" fmla="*/ 2147483647 w 86"/>
                <a:gd name="T41" fmla="*/ 2147483647 h 46"/>
                <a:gd name="T42" fmla="*/ 2147483647 w 86"/>
                <a:gd name="T43" fmla="*/ 2147483647 h 46"/>
                <a:gd name="T44" fmla="*/ 2147483647 w 86"/>
                <a:gd name="T45" fmla="*/ 2147483647 h 46"/>
                <a:gd name="T46" fmla="*/ 2147483647 w 86"/>
                <a:gd name="T47" fmla="*/ 2147483647 h 46"/>
                <a:gd name="T48" fmla="*/ 2147483647 w 86"/>
                <a:gd name="T49" fmla="*/ 2147483647 h 46"/>
                <a:gd name="T50" fmla="*/ 2147483647 w 86"/>
                <a:gd name="T51" fmla="*/ 2147483647 h 46"/>
                <a:gd name="T52" fmla="*/ 2147483647 w 86"/>
                <a:gd name="T53" fmla="*/ 2147483647 h 46"/>
                <a:gd name="T54" fmla="*/ 2147483647 w 86"/>
                <a:gd name="T55" fmla="*/ 2147483647 h 46"/>
                <a:gd name="T56" fmla="*/ 2147483647 w 86"/>
                <a:gd name="T57" fmla="*/ 2147483647 h 46"/>
                <a:gd name="T58" fmla="*/ 2147483647 w 86"/>
                <a:gd name="T59" fmla="*/ 2147483647 h 4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46"/>
                <a:gd name="T92" fmla="*/ 86 w 86"/>
                <a:gd name="T93" fmla="*/ 46 h 4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46">
                  <a:moveTo>
                    <a:pt x="62" y="42"/>
                  </a:moveTo>
                  <a:lnTo>
                    <a:pt x="60" y="32"/>
                  </a:lnTo>
                  <a:lnTo>
                    <a:pt x="56" y="28"/>
                  </a:lnTo>
                  <a:lnTo>
                    <a:pt x="52" y="28"/>
                  </a:lnTo>
                  <a:lnTo>
                    <a:pt x="46" y="28"/>
                  </a:lnTo>
                  <a:lnTo>
                    <a:pt x="42" y="32"/>
                  </a:lnTo>
                  <a:lnTo>
                    <a:pt x="32" y="38"/>
                  </a:lnTo>
                  <a:lnTo>
                    <a:pt x="24" y="44"/>
                  </a:lnTo>
                  <a:lnTo>
                    <a:pt x="18" y="46"/>
                  </a:lnTo>
                  <a:lnTo>
                    <a:pt x="12" y="44"/>
                  </a:lnTo>
                  <a:lnTo>
                    <a:pt x="16" y="40"/>
                  </a:lnTo>
                  <a:lnTo>
                    <a:pt x="12" y="38"/>
                  </a:lnTo>
                  <a:lnTo>
                    <a:pt x="8" y="38"/>
                  </a:lnTo>
                  <a:lnTo>
                    <a:pt x="4" y="38"/>
                  </a:lnTo>
                  <a:lnTo>
                    <a:pt x="0" y="36"/>
                  </a:lnTo>
                  <a:lnTo>
                    <a:pt x="10" y="26"/>
                  </a:lnTo>
                  <a:lnTo>
                    <a:pt x="24" y="16"/>
                  </a:lnTo>
                  <a:lnTo>
                    <a:pt x="50" y="0"/>
                  </a:lnTo>
                  <a:lnTo>
                    <a:pt x="56" y="6"/>
                  </a:lnTo>
                  <a:lnTo>
                    <a:pt x="62" y="14"/>
                  </a:lnTo>
                  <a:lnTo>
                    <a:pt x="76" y="24"/>
                  </a:lnTo>
                  <a:lnTo>
                    <a:pt x="74" y="30"/>
                  </a:lnTo>
                  <a:lnTo>
                    <a:pt x="80" y="30"/>
                  </a:lnTo>
                  <a:lnTo>
                    <a:pt x="86" y="32"/>
                  </a:lnTo>
                  <a:lnTo>
                    <a:pt x="80" y="38"/>
                  </a:lnTo>
                  <a:lnTo>
                    <a:pt x="76" y="40"/>
                  </a:lnTo>
                  <a:lnTo>
                    <a:pt x="70" y="42"/>
                  </a:lnTo>
                  <a:lnTo>
                    <a:pt x="66" y="40"/>
                  </a:lnTo>
                  <a:lnTo>
                    <a:pt x="64" y="38"/>
                  </a:lnTo>
                  <a:lnTo>
                    <a:pt x="62" y="42"/>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514" name="Freeform 915">
              <a:extLst>
                <a:ext uri="{FF2B5EF4-FFF2-40B4-BE49-F238E27FC236}">
                  <a16:creationId xmlns:a16="http://schemas.microsoft.com/office/drawing/2014/main" id="{F022F016-7E93-4899-A433-F1DF381ECF18}"/>
                </a:ext>
              </a:extLst>
            </p:cNvPr>
            <p:cNvSpPr>
              <a:spLocks/>
            </p:cNvSpPr>
            <p:nvPr/>
          </p:nvSpPr>
          <p:spPr bwMode="gray">
            <a:xfrm>
              <a:off x="1433742" y="102712"/>
              <a:ext cx="195782" cy="48967"/>
            </a:xfrm>
            <a:custGeom>
              <a:avLst/>
              <a:gdLst>
                <a:gd name="T0" fmla="*/ 2147483647 w 176"/>
                <a:gd name="T1" fmla="*/ 2147483647 h 40"/>
                <a:gd name="T2" fmla="*/ 2147483647 w 176"/>
                <a:gd name="T3" fmla="*/ 2147483647 h 40"/>
                <a:gd name="T4" fmla="*/ 2147483647 w 176"/>
                <a:gd name="T5" fmla="*/ 2147483647 h 40"/>
                <a:gd name="T6" fmla="*/ 2147483647 w 176"/>
                <a:gd name="T7" fmla="*/ 2147483647 h 40"/>
                <a:gd name="T8" fmla="*/ 2147483647 w 176"/>
                <a:gd name="T9" fmla="*/ 2147483647 h 40"/>
                <a:gd name="T10" fmla="*/ 2147483647 w 176"/>
                <a:gd name="T11" fmla="*/ 2147483647 h 40"/>
                <a:gd name="T12" fmla="*/ 2147483647 w 176"/>
                <a:gd name="T13" fmla="*/ 2147483647 h 40"/>
                <a:gd name="T14" fmla="*/ 2147483647 w 176"/>
                <a:gd name="T15" fmla="*/ 2147483647 h 40"/>
                <a:gd name="T16" fmla="*/ 0 w 176"/>
                <a:gd name="T17" fmla="*/ 2147483647 h 40"/>
                <a:gd name="T18" fmla="*/ 2147483647 w 176"/>
                <a:gd name="T19" fmla="*/ 2147483647 h 40"/>
                <a:gd name="T20" fmla="*/ 2147483647 w 176"/>
                <a:gd name="T21" fmla="*/ 0 h 40"/>
                <a:gd name="T22" fmla="*/ 2147483647 w 176"/>
                <a:gd name="T23" fmla="*/ 2147483647 h 40"/>
                <a:gd name="T24" fmla="*/ 2147483647 w 176"/>
                <a:gd name="T25" fmla="*/ 2147483647 h 40"/>
                <a:gd name="T26" fmla="*/ 2147483647 w 176"/>
                <a:gd name="T27" fmla="*/ 2147483647 h 40"/>
                <a:gd name="T28" fmla="*/ 2147483647 w 176"/>
                <a:gd name="T29" fmla="*/ 2147483647 h 40"/>
                <a:gd name="T30" fmla="*/ 2147483647 w 176"/>
                <a:gd name="T31" fmla="*/ 2147483647 h 40"/>
                <a:gd name="T32" fmla="*/ 2147483647 w 176"/>
                <a:gd name="T33" fmla="*/ 2147483647 h 40"/>
                <a:gd name="T34" fmla="*/ 2147483647 w 176"/>
                <a:gd name="T35" fmla="*/ 2147483647 h 40"/>
                <a:gd name="T36" fmla="*/ 2147483647 w 176"/>
                <a:gd name="T37" fmla="*/ 2147483647 h 40"/>
                <a:gd name="T38" fmla="*/ 2147483647 w 176"/>
                <a:gd name="T39" fmla="*/ 2147483647 h 40"/>
                <a:gd name="T40" fmla="*/ 2147483647 w 176"/>
                <a:gd name="T41" fmla="*/ 2147483647 h 40"/>
                <a:gd name="T42" fmla="*/ 2147483647 w 176"/>
                <a:gd name="T43" fmla="*/ 2147483647 h 40"/>
                <a:gd name="T44" fmla="*/ 2147483647 w 176"/>
                <a:gd name="T45" fmla="*/ 2147483647 h 40"/>
                <a:gd name="T46" fmla="*/ 2147483647 w 176"/>
                <a:gd name="T47" fmla="*/ 2147483647 h 40"/>
                <a:gd name="T48" fmla="*/ 2147483647 w 176"/>
                <a:gd name="T49" fmla="*/ 2147483647 h 40"/>
                <a:gd name="T50" fmla="*/ 2147483647 w 176"/>
                <a:gd name="T51" fmla="*/ 2147483647 h 40"/>
                <a:gd name="T52" fmla="*/ 2147483647 w 176"/>
                <a:gd name="T53" fmla="*/ 2147483647 h 40"/>
                <a:gd name="T54" fmla="*/ 2147483647 w 176"/>
                <a:gd name="T55" fmla="*/ 2147483647 h 40"/>
                <a:gd name="T56" fmla="*/ 2147483647 w 176"/>
                <a:gd name="T57" fmla="*/ 2147483647 h 40"/>
                <a:gd name="T58" fmla="*/ 2147483647 w 176"/>
                <a:gd name="T59" fmla="*/ 2147483647 h 40"/>
                <a:gd name="T60" fmla="*/ 2147483647 w 176"/>
                <a:gd name="T61" fmla="*/ 2147483647 h 40"/>
                <a:gd name="T62" fmla="*/ 2147483647 w 176"/>
                <a:gd name="T63" fmla="*/ 2147483647 h 40"/>
                <a:gd name="T64" fmla="*/ 2147483647 w 176"/>
                <a:gd name="T65" fmla="*/ 2147483647 h 40"/>
                <a:gd name="T66" fmla="*/ 2147483647 w 176"/>
                <a:gd name="T67" fmla="*/ 2147483647 h 40"/>
                <a:gd name="T68" fmla="*/ 2147483647 w 176"/>
                <a:gd name="T69" fmla="*/ 2147483647 h 40"/>
                <a:gd name="T70" fmla="*/ 2147483647 w 176"/>
                <a:gd name="T71" fmla="*/ 2147483647 h 40"/>
                <a:gd name="T72" fmla="*/ 2147483647 w 176"/>
                <a:gd name="T73" fmla="*/ 2147483647 h 40"/>
                <a:gd name="T74" fmla="*/ 2147483647 w 176"/>
                <a:gd name="T75" fmla="*/ 2147483647 h 40"/>
                <a:gd name="T76" fmla="*/ 2147483647 w 176"/>
                <a:gd name="T77" fmla="*/ 2147483647 h 40"/>
                <a:gd name="T78" fmla="*/ 2147483647 w 176"/>
                <a:gd name="T79" fmla="*/ 2147483647 h 40"/>
                <a:gd name="T80" fmla="*/ 2147483647 w 176"/>
                <a:gd name="T81" fmla="*/ 2147483647 h 40"/>
                <a:gd name="T82" fmla="*/ 2147483647 w 176"/>
                <a:gd name="T83" fmla="*/ 2147483647 h 40"/>
                <a:gd name="T84" fmla="*/ 2147483647 w 176"/>
                <a:gd name="T85" fmla="*/ 2147483647 h 40"/>
                <a:gd name="T86" fmla="*/ 2147483647 w 176"/>
                <a:gd name="T87" fmla="*/ 2147483647 h 40"/>
                <a:gd name="T88" fmla="*/ 2147483647 w 176"/>
                <a:gd name="T89" fmla="*/ 2147483647 h 40"/>
                <a:gd name="T90" fmla="*/ 2147483647 w 176"/>
                <a:gd name="T91" fmla="*/ 2147483647 h 40"/>
                <a:gd name="T92" fmla="*/ 2147483647 w 176"/>
                <a:gd name="T93" fmla="*/ 2147483647 h 40"/>
                <a:gd name="T94" fmla="*/ 2147483647 w 176"/>
                <a:gd name="T95" fmla="*/ 2147483647 h 40"/>
                <a:gd name="T96" fmla="*/ 2147483647 w 176"/>
                <a:gd name="T97" fmla="*/ 2147483647 h 40"/>
                <a:gd name="T98" fmla="*/ 2147483647 w 176"/>
                <a:gd name="T99" fmla="*/ 2147483647 h 40"/>
                <a:gd name="T100" fmla="*/ 2147483647 w 176"/>
                <a:gd name="T101" fmla="*/ 2147483647 h 40"/>
                <a:gd name="T102" fmla="*/ 2147483647 w 176"/>
                <a:gd name="T103" fmla="*/ 2147483647 h 40"/>
                <a:gd name="T104" fmla="*/ 2147483647 w 176"/>
                <a:gd name="T105" fmla="*/ 2147483647 h 40"/>
                <a:gd name="T106" fmla="*/ 2147483647 w 176"/>
                <a:gd name="T107" fmla="*/ 2147483647 h 40"/>
                <a:gd name="T108" fmla="*/ 2147483647 w 176"/>
                <a:gd name="T109" fmla="*/ 2147483647 h 40"/>
                <a:gd name="T110" fmla="*/ 2147483647 w 176"/>
                <a:gd name="T111" fmla="*/ 2147483647 h 40"/>
                <a:gd name="T112" fmla="*/ 2147483647 w 176"/>
                <a:gd name="T113" fmla="*/ 2147483647 h 40"/>
                <a:gd name="T114" fmla="*/ 2147483647 w 176"/>
                <a:gd name="T115" fmla="*/ 2147483647 h 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6"/>
                <a:gd name="T175" fmla="*/ 0 h 40"/>
                <a:gd name="T176" fmla="*/ 176 w 176"/>
                <a:gd name="T177" fmla="*/ 40 h 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6" h="40">
                  <a:moveTo>
                    <a:pt x="32" y="24"/>
                  </a:moveTo>
                  <a:lnTo>
                    <a:pt x="40" y="18"/>
                  </a:lnTo>
                  <a:lnTo>
                    <a:pt x="34" y="16"/>
                  </a:lnTo>
                  <a:lnTo>
                    <a:pt x="30" y="16"/>
                  </a:lnTo>
                  <a:lnTo>
                    <a:pt x="24" y="16"/>
                  </a:lnTo>
                  <a:lnTo>
                    <a:pt x="14" y="18"/>
                  </a:lnTo>
                  <a:lnTo>
                    <a:pt x="10" y="16"/>
                  </a:lnTo>
                  <a:lnTo>
                    <a:pt x="6" y="14"/>
                  </a:lnTo>
                  <a:lnTo>
                    <a:pt x="0" y="6"/>
                  </a:lnTo>
                  <a:lnTo>
                    <a:pt x="10" y="2"/>
                  </a:lnTo>
                  <a:lnTo>
                    <a:pt x="22" y="0"/>
                  </a:lnTo>
                  <a:lnTo>
                    <a:pt x="30" y="2"/>
                  </a:lnTo>
                  <a:lnTo>
                    <a:pt x="36" y="6"/>
                  </a:lnTo>
                  <a:lnTo>
                    <a:pt x="42" y="8"/>
                  </a:lnTo>
                  <a:lnTo>
                    <a:pt x="48" y="10"/>
                  </a:lnTo>
                  <a:lnTo>
                    <a:pt x="62" y="10"/>
                  </a:lnTo>
                  <a:lnTo>
                    <a:pt x="66" y="8"/>
                  </a:lnTo>
                  <a:lnTo>
                    <a:pt x="70" y="6"/>
                  </a:lnTo>
                  <a:lnTo>
                    <a:pt x="74" y="6"/>
                  </a:lnTo>
                  <a:lnTo>
                    <a:pt x="68" y="10"/>
                  </a:lnTo>
                  <a:lnTo>
                    <a:pt x="66" y="12"/>
                  </a:lnTo>
                  <a:lnTo>
                    <a:pt x="64" y="16"/>
                  </a:lnTo>
                  <a:lnTo>
                    <a:pt x="66" y="18"/>
                  </a:lnTo>
                  <a:lnTo>
                    <a:pt x="66" y="20"/>
                  </a:lnTo>
                  <a:lnTo>
                    <a:pt x="72" y="22"/>
                  </a:lnTo>
                  <a:lnTo>
                    <a:pt x="86" y="22"/>
                  </a:lnTo>
                  <a:lnTo>
                    <a:pt x="102" y="22"/>
                  </a:lnTo>
                  <a:lnTo>
                    <a:pt x="116" y="20"/>
                  </a:lnTo>
                  <a:lnTo>
                    <a:pt x="130" y="18"/>
                  </a:lnTo>
                  <a:lnTo>
                    <a:pt x="146" y="18"/>
                  </a:lnTo>
                  <a:lnTo>
                    <a:pt x="156" y="18"/>
                  </a:lnTo>
                  <a:lnTo>
                    <a:pt x="164" y="20"/>
                  </a:lnTo>
                  <a:lnTo>
                    <a:pt x="176" y="24"/>
                  </a:lnTo>
                  <a:lnTo>
                    <a:pt x="172" y="32"/>
                  </a:lnTo>
                  <a:lnTo>
                    <a:pt x="168" y="38"/>
                  </a:lnTo>
                  <a:lnTo>
                    <a:pt x="160" y="40"/>
                  </a:lnTo>
                  <a:lnTo>
                    <a:pt x="152" y="40"/>
                  </a:lnTo>
                  <a:lnTo>
                    <a:pt x="142" y="40"/>
                  </a:lnTo>
                  <a:lnTo>
                    <a:pt x="134" y="38"/>
                  </a:lnTo>
                  <a:lnTo>
                    <a:pt x="128" y="38"/>
                  </a:lnTo>
                  <a:lnTo>
                    <a:pt x="118" y="36"/>
                  </a:lnTo>
                  <a:lnTo>
                    <a:pt x="112" y="36"/>
                  </a:lnTo>
                  <a:lnTo>
                    <a:pt x="104" y="34"/>
                  </a:lnTo>
                  <a:lnTo>
                    <a:pt x="98" y="32"/>
                  </a:lnTo>
                  <a:lnTo>
                    <a:pt x="92" y="32"/>
                  </a:lnTo>
                  <a:lnTo>
                    <a:pt x="84" y="34"/>
                  </a:lnTo>
                  <a:lnTo>
                    <a:pt x="78" y="36"/>
                  </a:lnTo>
                  <a:lnTo>
                    <a:pt x="74" y="40"/>
                  </a:lnTo>
                  <a:lnTo>
                    <a:pt x="68" y="40"/>
                  </a:lnTo>
                  <a:lnTo>
                    <a:pt x="46" y="38"/>
                  </a:lnTo>
                  <a:lnTo>
                    <a:pt x="34" y="38"/>
                  </a:lnTo>
                  <a:lnTo>
                    <a:pt x="30" y="38"/>
                  </a:lnTo>
                  <a:lnTo>
                    <a:pt x="26" y="40"/>
                  </a:lnTo>
                  <a:lnTo>
                    <a:pt x="26" y="32"/>
                  </a:lnTo>
                  <a:lnTo>
                    <a:pt x="30" y="26"/>
                  </a:lnTo>
                  <a:lnTo>
                    <a:pt x="34" y="22"/>
                  </a:lnTo>
                  <a:lnTo>
                    <a:pt x="40" y="20"/>
                  </a:lnTo>
                  <a:lnTo>
                    <a:pt x="32" y="24"/>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515" name="Freeform 916">
              <a:extLst>
                <a:ext uri="{FF2B5EF4-FFF2-40B4-BE49-F238E27FC236}">
                  <a16:creationId xmlns:a16="http://schemas.microsoft.com/office/drawing/2014/main" id="{10E8C53E-C14F-4595-AA42-1E8B9027E23C}"/>
                </a:ext>
              </a:extLst>
            </p:cNvPr>
            <p:cNvSpPr>
              <a:spLocks/>
            </p:cNvSpPr>
            <p:nvPr/>
          </p:nvSpPr>
          <p:spPr bwMode="gray">
            <a:xfrm>
              <a:off x="1405091" y="132570"/>
              <a:ext cx="38201" cy="16721"/>
            </a:xfrm>
            <a:custGeom>
              <a:avLst/>
              <a:gdLst>
                <a:gd name="T0" fmla="*/ 2147483647 w 34"/>
                <a:gd name="T1" fmla="*/ 2147483647 h 14"/>
                <a:gd name="T2" fmla="*/ 2147483647 w 34"/>
                <a:gd name="T3" fmla="*/ 2147483647 h 14"/>
                <a:gd name="T4" fmla="*/ 2147483647 w 34"/>
                <a:gd name="T5" fmla="*/ 2147483647 h 14"/>
                <a:gd name="T6" fmla="*/ 2147483647 w 34"/>
                <a:gd name="T7" fmla="*/ 2147483647 h 14"/>
                <a:gd name="T8" fmla="*/ 2147483647 w 34"/>
                <a:gd name="T9" fmla="*/ 2147483647 h 14"/>
                <a:gd name="T10" fmla="*/ 0 w 34"/>
                <a:gd name="T11" fmla="*/ 2147483647 h 14"/>
                <a:gd name="T12" fmla="*/ 2147483647 w 34"/>
                <a:gd name="T13" fmla="*/ 2147483647 h 14"/>
                <a:gd name="T14" fmla="*/ 2147483647 w 34"/>
                <a:gd name="T15" fmla="*/ 0 h 14"/>
                <a:gd name="T16" fmla="*/ 2147483647 w 34"/>
                <a:gd name="T17" fmla="*/ 0 h 14"/>
                <a:gd name="T18" fmla="*/ 2147483647 w 34"/>
                <a:gd name="T19" fmla="*/ 2147483647 h 14"/>
                <a:gd name="T20" fmla="*/ 2147483647 w 34"/>
                <a:gd name="T21" fmla="*/ 2147483647 h 14"/>
                <a:gd name="T22" fmla="*/ 2147483647 w 34"/>
                <a:gd name="T23" fmla="*/ 2147483647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14"/>
                <a:gd name="T38" fmla="*/ 34 w 34"/>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14">
                  <a:moveTo>
                    <a:pt x="34" y="8"/>
                  </a:moveTo>
                  <a:lnTo>
                    <a:pt x="30" y="12"/>
                  </a:lnTo>
                  <a:lnTo>
                    <a:pt x="26" y="14"/>
                  </a:lnTo>
                  <a:lnTo>
                    <a:pt x="22" y="14"/>
                  </a:lnTo>
                  <a:lnTo>
                    <a:pt x="12" y="12"/>
                  </a:lnTo>
                  <a:lnTo>
                    <a:pt x="0" y="10"/>
                  </a:lnTo>
                  <a:lnTo>
                    <a:pt x="8" y="4"/>
                  </a:lnTo>
                  <a:lnTo>
                    <a:pt x="18" y="0"/>
                  </a:lnTo>
                  <a:lnTo>
                    <a:pt x="24" y="0"/>
                  </a:lnTo>
                  <a:lnTo>
                    <a:pt x="28" y="2"/>
                  </a:lnTo>
                  <a:lnTo>
                    <a:pt x="32" y="4"/>
                  </a:lnTo>
                  <a:lnTo>
                    <a:pt x="34" y="8"/>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516" name="Freeform 917">
              <a:extLst>
                <a:ext uri="{FF2B5EF4-FFF2-40B4-BE49-F238E27FC236}">
                  <a16:creationId xmlns:a16="http://schemas.microsoft.com/office/drawing/2014/main" id="{FC5BA1E3-B724-4639-BDA2-8C3728B8DF8F}"/>
                </a:ext>
              </a:extLst>
            </p:cNvPr>
            <p:cNvSpPr>
              <a:spLocks/>
            </p:cNvSpPr>
            <p:nvPr/>
          </p:nvSpPr>
          <p:spPr bwMode="gray">
            <a:xfrm>
              <a:off x="1556702" y="274693"/>
              <a:ext cx="38201" cy="21498"/>
            </a:xfrm>
            <a:custGeom>
              <a:avLst/>
              <a:gdLst>
                <a:gd name="T0" fmla="*/ 2147483647 w 34"/>
                <a:gd name="T1" fmla="*/ 2147483647 h 18"/>
                <a:gd name="T2" fmla="*/ 2147483647 w 34"/>
                <a:gd name="T3" fmla="*/ 0 h 18"/>
                <a:gd name="T4" fmla="*/ 2147483647 w 34"/>
                <a:gd name="T5" fmla="*/ 0 h 18"/>
                <a:gd name="T6" fmla="*/ 2147483647 w 34"/>
                <a:gd name="T7" fmla="*/ 2147483647 h 18"/>
                <a:gd name="T8" fmla="*/ 2147483647 w 34"/>
                <a:gd name="T9" fmla="*/ 2147483647 h 18"/>
                <a:gd name="T10" fmla="*/ 2147483647 w 34"/>
                <a:gd name="T11" fmla="*/ 2147483647 h 18"/>
                <a:gd name="T12" fmla="*/ 2147483647 w 34"/>
                <a:gd name="T13" fmla="*/ 2147483647 h 18"/>
                <a:gd name="T14" fmla="*/ 2147483647 w 34"/>
                <a:gd name="T15" fmla="*/ 2147483647 h 18"/>
                <a:gd name="T16" fmla="*/ 2147483647 w 34"/>
                <a:gd name="T17" fmla="*/ 2147483647 h 18"/>
                <a:gd name="T18" fmla="*/ 2147483647 w 34"/>
                <a:gd name="T19" fmla="*/ 2147483647 h 18"/>
                <a:gd name="T20" fmla="*/ 0 w 34"/>
                <a:gd name="T21" fmla="*/ 2147483647 h 18"/>
                <a:gd name="T22" fmla="*/ 2147483647 w 34"/>
                <a:gd name="T23" fmla="*/ 2147483647 h 18"/>
                <a:gd name="T24" fmla="*/ 2147483647 w 34"/>
                <a:gd name="T25" fmla="*/ 2147483647 h 18"/>
                <a:gd name="T26" fmla="*/ 2147483647 w 34"/>
                <a:gd name="T27" fmla="*/ 2147483647 h 18"/>
                <a:gd name="T28" fmla="*/ 2147483647 w 34"/>
                <a:gd name="T29" fmla="*/ 2147483647 h 18"/>
                <a:gd name="T30" fmla="*/ 2147483647 w 34"/>
                <a:gd name="T31" fmla="*/ 0 h 18"/>
                <a:gd name="T32" fmla="*/ 2147483647 w 34"/>
                <a:gd name="T33" fmla="*/ 2147483647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18"/>
                <a:gd name="T53" fmla="*/ 34 w 3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18">
                  <a:moveTo>
                    <a:pt x="18" y="2"/>
                  </a:moveTo>
                  <a:lnTo>
                    <a:pt x="30" y="0"/>
                  </a:lnTo>
                  <a:lnTo>
                    <a:pt x="32" y="0"/>
                  </a:lnTo>
                  <a:lnTo>
                    <a:pt x="34" y="2"/>
                  </a:lnTo>
                  <a:lnTo>
                    <a:pt x="32" y="6"/>
                  </a:lnTo>
                  <a:lnTo>
                    <a:pt x="30" y="10"/>
                  </a:lnTo>
                  <a:lnTo>
                    <a:pt x="24" y="14"/>
                  </a:lnTo>
                  <a:lnTo>
                    <a:pt x="16" y="18"/>
                  </a:lnTo>
                  <a:lnTo>
                    <a:pt x="6" y="18"/>
                  </a:lnTo>
                  <a:lnTo>
                    <a:pt x="2" y="16"/>
                  </a:lnTo>
                  <a:lnTo>
                    <a:pt x="0" y="14"/>
                  </a:lnTo>
                  <a:lnTo>
                    <a:pt x="2" y="10"/>
                  </a:lnTo>
                  <a:lnTo>
                    <a:pt x="8" y="6"/>
                  </a:lnTo>
                  <a:lnTo>
                    <a:pt x="14" y="2"/>
                  </a:lnTo>
                  <a:lnTo>
                    <a:pt x="20" y="2"/>
                  </a:lnTo>
                  <a:lnTo>
                    <a:pt x="20" y="0"/>
                  </a:lnTo>
                  <a:lnTo>
                    <a:pt x="18" y="2"/>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517" name="Freeform 918">
              <a:extLst>
                <a:ext uri="{FF2B5EF4-FFF2-40B4-BE49-F238E27FC236}">
                  <a16:creationId xmlns:a16="http://schemas.microsoft.com/office/drawing/2014/main" id="{2005422D-C8BF-4975-BB86-1F50F2D43690}"/>
                </a:ext>
              </a:extLst>
            </p:cNvPr>
            <p:cNvSpPr>
              <a:spLocks/>
            </p:cNvSpPr>
            <p:nvPr/>
          </p:nvSpPr>
          <p:spPr bwMode="gray">
            <a:xfrm>
              <a:off x="1514920" y="2622722"/>
              <a:ext cx="100278" cy="108684"/>
            </a:xfrm>
            <a:custGeom>
              <a:avLst/>
              <a:gdLst>
                <a:gd name="T0" fmla="*/ 2147483647 w 90"/>
                <a:gd name="T1" fmla="*/ 0 h 88"/>
                <a:gd name="T2" fmla="*/ 2147483647 w 90"/>
                <a:gd name="T3" fmla="*/ 0 h 88"/>
                <a:gd name="T4" fmla="*/ 2147483647 w 90"/>
                <a:gd name="T5" fmla="*/ 2147483647 h 88"/>
                <a:gd name="T6" fmla="*/ 2147483647 w 90"/>
                <a:gd name="T7" fmla="*/ 2147483647 h 88"/>
                <a:gd name="T8" fmla="*/ 2147483647 w 90"/>
                <a:gd name="T9" fmla="*/ 2147483647 h 88"/>
                <a:gd name="T10" fmla="*/ 2147483647 w 90"/>
                <a:gd name="T11" fmla="*/ 2147483647 h 88"/>
                <a:gd name="T12" fmla="*/ 2147483647 w 90"/>
                <a:gd name="T13" fmla="*/ 2147483647 h 88"/>
                <a:gd name="T14" fmla="*/ 2147483647 w 90"/>
                <a:gd name="T15" fmla="*/ 2147483647 h 88"/>
                <a:gd name="T16" fmla="*/ 2147483647 w 90"/>
                <a:gd name="T17" fmla="*/ 2147483647 h 88"/>
                <a:gd name="T18" fmla="*/ 2147483647 w 90"/>
                <a:gd name="T19" fmla="*/ 2147483647 h 88"/>
                <a:gd name="T20" fmla="*/ 2147483647 w 90"/>
                <a:gd name="T21" fmla="*/ 2147483647 h 88"/>
                <a:gd name="T22" fmla="*/ 2147483647 w 90"/>
                <a:gd name="T23" fmla="*/ 2147483647 h 88"/>
                <a:gd name="T24" fmla="*/ 2147483647 w 90"/>
                <a:gd name="T25" fmla="*/ 2147483647 h 88"/>
                <a:gd name="T26" fmla="*/ 2147483647 w 90"/>
                <a:gd name="T27" fmla="*/ 2147483647 h 88"/>
                <a:gd name="T28" fmla="*/ 2147483647 w 90"/>
                <a:gd name="T29" fmla="*/ 2147483647 h 88"/>
                <a:gd name="T30" fmla="*/ 0 w 90"/>
                <a:gd name="T31" fmla="*/ 2147483647 h 88"/>
                <a:gd name="T32" fmla="*/ 2147483647 w 90"/>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88"/>
                <a:gd name="T53" fmla="*/ 90 w 90"/>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88">
                  <a:moveTo>
                    <a:pt x="2" y="0"/>
                  </a:moveTo>
                  <a:lnTo>
                    <a:pt x="12" y="0"/>
                  </a:lnTo>
                  <a:lnTo>
                    <a:pt x="24" y="4"/>
                  </a:lnTo>
                  <a:lnTo>
                    <a:pt x="36" y="12"/>
                  </a:lnTo>
                  <a:lnTo>
                    <a:pt x="48" y="20"/>
                  </a:lnTo>
                  <a:lnTo>
                    <a:pt x="70" y="38"/>
                  </a:lnTo>
                  <a:lnTo>
                    <a:pt x="90" y="54"/>
                  </a:lnTo>
                  <a:lnTo>
                    <a:pt x="84" y="66"/>
                  </a:lnTo>
                  <a:lnTo>
                    <a:pt x="78" y="78"/>
                  </a:lnTo>
                  <a:lnTo>
                    <a:pt x="70" y="86"/>
                  </a:lnTo>
                  <a:lnTo>
                    <a:pt x="66" y="88"/>
                  </a:lnTo>
                  <a:lnTo>
                    <a:pt x="62" y="88"/>
                  </a:lnTo>
                  <a:lnTo>
                    <a:pt x="42" y="86"/>
                  </a:lnTo>
                  <a:lnTo>
                    <a:pt x="26" y="82"/>
                  </a:lnTo>
                  <a:lnTo>
                    <a:pt x="12" y="76"/>
                  </a:lnTo>
                  <a:lnTo>
                    <a:pt x="0" y="70"/>
                  </a:lnTo>
                  <a:lnTo>
                    <a:pt x="2" y="0"/>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518" name="Freeform 919">
              <a:extLst>
                <a:ext uri="{FF2B5EF4-FFF2-40B4-BE49-F238E27FC236}">
                  <a16:creationId xmlns:a16="http://schemas.microsoft.com/office/drawing/2014/main" id="{4B601E6B-1C04-456B-887B-C1CB0F3DB7F5}"/>
                </a:ext>
              </a:extLst>
            </p:cNvPr>
            <p:cNvSpPr>
              <a:spLocks/>
            </p:cNvSpPr>
            <p:nvPr/>
          </p:nvSpPr>
          <p:spPr bwMode="gray">
            <a:xfrm>
              <a:off x="1291681" y="1411684"/>
              <a:ext cx="69240" cy="48967"/>
            </a:xfrm>
            <a:custGeom>
              <a:avLst/>
              <a:gdLst>
                <a:gd name="T0" fmla="*/ 0 w 62"/>
                <a:gd name="T1" fmla="*/ 2147483647 h 40"/>
                <a:gd name="T2" fmla="*/ 0 w 62"/>
                <a:gd name="T3" fmla="*/ 2147483647 h 40"/>
                <a:gd name="T4" fmla="*/ 2147483647 w 62"/>
                <a:gd name="T5" fmla="*/ 2147483647 h 40"/>
                <a:gd name="T6" fmla="*/ 2147483647 w 62"/>
                <a:gd name="T7" fmla="*/ 2147483647 h 40"/>
                <a:gd name="T8" fmla="*/ 2147483647 w 62"/>
                <a:gd name="T9" fmla="*/ 2147483647 h 40"/>
                <a:gd name="T10" fmla="*/ 2147483647 w 62"/>
                <a:gd name="T11" fmla="*/ 0 h 40"/>
                <a:gd name="T12" fmla="*/ 2147483647 w 62"/>
                <a:gd name="T13" fmla="*/ 2147483647 h 40"/>
                <a:gd name="T14" fmla="*/ 2147483647 w 62"/>
                <a:gd name="T15" fmla="*/ 2147483647 h 40"/>
                <a:gd name="T16" fmla="*/ 2147483647 w 62"/>
                <a:gd name="T17" fmla="*/ 2147483647 h 40"/>
                <a:gd name="T18" fmla="*/ 2147483647 w 62"/>
                <a:gd name="T19" fmla="*/ 2147483647 h 40"/>
                <a:gd name="T20" fmla="*/ 2147483647 w 62"/>
                <a:gd name="T21" fmla="*/ 2147483647 h 40"/>
                <a:gd name="T22" fmla="*/ 2147483647 w 62"/>
                <a:gd name="T23" fmla="*/ 2147483647 h 40"/>
                <a:gd name="T24" fmla="*/ 2147483647 w 62"/>
                <a:gd name="T25" fmla="*/ 2147483647 h 40"/>
                <a:gd name="T26" fmla="*/ 2147483647 w 62"/>
                <a:gd name="T27" fmla="*/ 2147483647 h 40"/>
                <a:gd name="T28" fmla="*/ 2147483647 w 62"/>
                <a:gd name="T29" fmla="*/ 2147483647 h 40"/>
                <a:gd name="T30" fmla="*/ 2147483647 w 62"/>
                <a:gd name="T31" fmla="*/ 2147483647 h 40"/>
                <a:gd name="T32" fmla="*/ 2147483647 w 62"/>
                <a:gd name="T33" fmla="*/ 2147483647 h 40"/>
                <a:gd name="T34" fmla="*/ 2147483647 w 62"/>
                <a:gd name="T35" fmla="*/ 2147483647 h 40"/>
                <a:gd name="T36" fmla="*/ 2147483647 w 62"/>
                <a:gd name="T37" fmla="*/ 2147483647 h 40"/>
                <a:gd name="T38" fmla="*/ 2147483647 w 62"/>
                <a:gd name="T39" fmla="*/ 2147483647 h 40"/>
                <a:gd name="T40" fmla="*/ 2147483647 w 62"/>
                <a:gd name="T41" fmla="*/ 2147483647 h 40"/>
                <a:gd name="T42" fmla="*/ 2147483647 w 62"/>
                <a:gd name="T43" fmla="*/ 2147483647 h 40"/>
                <a:gd name="T44" fmla="*/ 2147483647 w 62"/>
                <a:gd name="T45" fmla="*/ 2147483647 h 40"/>
                <a:gd name="T46" fmla="*/ 2147483647 w 62"/>
                <a:gd name="T47" fmla="*/ 2147483647 h 40"/>
                <a:gd name="T48" fmla="*/ 2147483647 w 62"/>
                <a:gd name="T49" fmla="*/ 2147483647 h 40"/>
                <a:gd name="T50" fmla="*/ 2147483647 w 62"/>
                <a:gd name="T51" fmla="*/ 2147483647 h 40"/>
                <a:gd name="T52" fmla="*/ 2147483647 w 62"/>
                <a:gd name="T53" fmla="*/ 2147483647 h 40"/>
                <a:gd name="T54" fmla="*/ 2147483647 w 62"/>
                <a:gd name="T55" fmla="*/ 2147483647 h 40"/>
                <a:gd name="T56" fmla="*/ 2147483647 w 62"/>
                <a:gd name="T57" fmla="*/ 2147483647 h 40"/>
                <a:gd name="T58" fmla="*/ 2147483647 w 62"/>
                <a:gd name="T59" fmla="*/ 2147483647 h 40"/>
                <a:gd name="T60" fmla="*/ 2147483647 w 62"/>
                <a:gd name="T61" fmla="*/ 2147483647 h 40"/>
                <a:gd name="T62" fmla="*/ 2147483647 w 62"/>
                <a:gd name="T63" fmla="*/ 2147483647 h 40"/>
                <a:gd name="T64" fmla="*/ 2147483647 w 62"/>
                <a:gd name="T65" fmla="*/ 2147483647 h 40"/>
                <a:gd name="T66" fmla="*/ 2147483647 w 62"/>
                <a:gd name="T67" fmla="*/ 2147483647 h 40"/>
                <a:gd name="T68" fmla="*/ 2147483647 w 62"/>
                <a:gd name="T69" fmla="*/ 2147483647 h 40"/>
                <a:gd name="T70" fmla="*/ 0 w 62"/>
                <a:gd name="T71" fmla="*/ 2147483647 h 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
                <a:gd name="T109" fmla="*/ 0 h 40"/>
                <a:gd name="T110" fmla="*/ 62 w 62"/>
                <a:gd name="T111" fmla="*/ 40 h 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 h="40">
                  <a:moveTo>
                    <a:pt x="0" y="34"/>
                  </a:moveTo>
                  <a:lnTo>
                    <a:pt x="0" y="28"/>
                  </a:lnTo>
                  <a:lnTo>
                    <a:pt x="2" y="18"/>
                  </a:lnTo>
                  <a:lnTo>
                    <a:pt x="2" y="6"/>
                  </a:lnTo>
                  <a:lnTo>
                    <a:pt x="4" y="4"/>
                  </a:lnTo>
                  <a:lnTo>
                    <a:pt x="4" y="0"/>
                  </a:lnTo>
                  <a:lnTo>
                    <a:pt x="16" y="2"/>
                  </a:lnTo>
                  <a:lnTo>
                    <a:pt x="28" y="2"/>
                  </a:lnTo>
                  <a:lnTo>
                    <a:pt x="28" y="4"/>
                  </a:lnTo>
                  <a:lnTo>
                    <a:pt x="30" y="4"/>
                  </a:lnTo>
                  <a:lnTo>
                    <a:pt x="36" y="4"/>
                  </a:lnTo>
                  <a:lnTo>
                    <a:pt x="38" y="4"/>
                  </a:lnTo>
                  <a:lnTo>
                    <a:pt x="40" y="6"/>
                  </a:lnTo>
                  <a:lnTo>
                    <a:pt x="42" y="10"/>
                  </a:lnTo>
                  <a:lnTo>
                    <a:pt x="44" y="10"/>
                  </a:lnTo>
                  <a:lnTo>
                    <a:pt x="44" y="12"/>
                  </a:lnTo>
                  <a:lnTo>
                    <a:pt x="46" y="14"/>
                  </a:lnTo>
                  <a:lnTo>
                    <a:pt x="52" y="16"/>
                  </a:lnTo>
                  <a:lnTo>
                    <a:pt x="56" y="18"/>
                  </a:lnTo>
                  <a:lnTo>
                    <a:pt x="58" y="20"/>
                  </a:lnTo>
                  <a:lnTo>
                    <a:pt x="62" y="28"/>
                  </a:lnTo>
                  <a:lnTo>
                    <a:pt x="56" y="30"/>
                  </a:lnTo>
                  <a:lnTo>
                    <a:pt x="54" y="34"/>
                  </a:lnTo>
                  <a:lnTo>
                    <a:pt x="52" y="32"/>
                  </a:lnTo>
                  <a:lnTo>
                    <a:pt x="50" y="30"/>
                  </a:lnTo>
                  <a:lnTo>
                    <a:pt x="32" y="30"/>
                  </a:lnTo>
                  <a:lnTo>
                    <a:pt x="30" y="32"/>
                  </a:lnTo>
                  <a:lnTo>
                    <a:pt x="28" y="32"/>
                  </a:lnTo>
                  <a:lnTo>
                    <a:pt x="20" y="32"/>
                  </a:lnTo>
                  <a:lnTo>
                    <a:pt x="14" y="32"/>
                  </a:lnTo>
                  <a:lnTo>
                    <a:pt x="12" y="36"/>
                  </a:lnTo>
                  <a:lnTo>
                    <a:pt x="8" y="38"/>
                  </a:lnTo>
                  <a:lnTo>
                    <a:pt x="2" y="40"/>
                  </a:lnTo>
                  <a:lnTo>
                    <a:pt x="2" y="38"/>
                  </a:lnTo>
                  <a:lnTo>
                    <a:pt x="2" y="36"/>
                  </a:lnTo>
                  <a:lnTo>
                    <a:pt x="0" y="34"/>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519" name="Freeform 920">
              <a:extLst>
                <a:ext uri="{FF2B5EF4-FFF2-40B4-BE49-F238E27FC236}">
                  <a16:creationId xmlns:a16="http://schemas.microsoft.com/office/drawing/2014/main" id="{704E108B-AA61-4EF9-A3A5-156651CCB4E1}"/>
                </a:ext>
              </a:extLst>
            </p:cNvPr>
            <p:cNvSpPr>
              <a:spLocks/>
            </p:cNvSpPr>
            <p:nvPr/>
          </p:nvSpPr>
          <p:spPr bwMode="gray">
            <a:xfrm>
              <a:off x="1243930" y="1409295"/>
              <a:ext cx="51333" cy="46579"/>
            </a:xfrm>
            <a:custGeom>
              <a:avLst/>
              <a:gdLst>
                <a:gd name="T0" fmla="*/ 2147483647 w 46"/>
                <a:gd name="T1" fmla="*/ 2147483647 h 38"/>
                <a:gd name="T2" fmla="*/ 2147483647 w 46"/>
                <a:gd name="T3" fmla="*/ 2147483647 h 38"/>
                <a:gd name="T4" fmla="*/ 2147483647 w 46"/>
                <a:gd name="T5" fmla="*/ 2147483647 h 38"/>
                <a:gd name="T6" fmla="*/ 2147483647 w 46"/>
                <a:gd name="T7" fmla="*/ 2147483647 h 38"/>
                <a:gd name="T8" fmla="*/ 2147483647 w 46"/>
                <a:gd name="T9" fmla="*/ 2147483647 h 38"/>
                <a:gd name="T10" fmla="*/ 0 w 46"/>
                <a:gd name="T11" fmla="*/ 2147483647 h 38"/>
                <a:gd name="T12" fmla="*/ 2147483647 w 46"/>
                <a:gd name="T13" fmla="*/ 2147483647 h 38"/>
                <a:gd name="T14" fmla="*/ 2147483647 w 46"/>
                <a:gd name="T15" fmla="*/ 2147483647 h 38"/>
                <a:gd name="T16" fmla="*/ 2147483647 w 46"/>
                <a:gd name="T17" fmla="*/ 2147483647 h 38"/>
                <a:gd name="T18" fmla="*/ 2147483647 w 46"/>
                <a:gd name="T19" fmla="*/ 2147483647 h 38"/>
                <a:gd name="T20" fmla="*/ 2147483647 w 46"/>
                <a:gd name="T21" fmla="*/ 2147483647 h 38"/>
                <a:gd name="T22" fmla="*/ 2147483647 w 46"/>
                <a:gd name="T23" fmla="*/ 2147483647 h 38"/>
                <a:gd name="T24" fmla="*/ 2147483647 w 46"/>
                <a:gd name="T25" fmla="*/ 2147483647 h 38"/>
                <a:gd name="T26" fmla="*/ 2147483647 w 46"/>
                <a:gd name="T27" fmla="*/ 2147483647 h 38"/>
                <a:gd name="T28" fmla="*/ 2147483647 w 46"/>
                <a:gd name="T29" fmla="*/ 2147483647 h 38"/>
                <a:gd name="T30" fmla="*/ 2147483647 w 46"/>
                <a:gd name="T31" fmla="*/ 2147483647 h 38"/>
                <a:gd name="T32" fmla="*/ 2147483647 w 46"/>
                <a:gd name="T33" fmla="*/ 2147483647 h 38"/>
                <a:gd name="T34" fmla="*/ 2147483647 w 46"/>
                <a:gd name="T35" fmla="*/ 2147483647 h 38"/>
                <a:gd name="T36" fmla="*/ 2147483647 w 46"/>
                <a:gd name="T37" fmla="*/ 0 h 38"/>
                <a:gd name="T38" fmla="*/ 2147483647 w 46"/>
                <a:gd name="T39" fmla="*/ 2147483647 h 38"/>
                <a:gd name="T40" fmla="*/ 2147483647 w 46"/>
                <a:gd name="T41" fmla="*/ 2147483647 h 38"/>
                <a:gd name="T42" fmla="*/ 2147483647 w 46"/>
                <a:gd name="T43" fmla="*/ 2147483647 h 38"/>
                <a:gd name="T44" fmla="*/ 2147483647 w 46"/>
                <a:gd name="T45" fmla="*/ 2147483647 h 38"/>
                <a:gd name="T46" fmla="*/ 2147483647 w 46"/>
                <a:gd name="T47" fmla="*/ 2147483647 h 38"/>
                <a:gd name="T48" fmla="*/ 2147483647 w 46"/>
                <a:gd name="T49" fmla="*/ 2147483647 h 38"/>
                <a:gd name="T50" fmla="*/ 2147483647 w 46"/>
                <a:gd name="T51" fmla="*/ 2147483647 h 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
                <a:gd name="T79" fmla="*/ 0 h 38"/>
                <a:gd name="T80" fmla="*/ 46 w 46"/>
                <a:gd name="T81" fmla="*/ 38 h 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 h="38">
                  <a:moveTo>
                    <a:pt x="44" y="38"/>
                  </a:moveTo>
                  <a:lnTo>
                    <a:pt x="44" y="36"/>
                  </a:lnTo>
                  <a:lnTo>
                    <a:pt x="14" y="36"/>
                  </a:lnTo>
                  <a:lnTo>
                    <a:pt x="4" y="34"/>
                  </a:lnTo>
                  <a:lnTo>
                    <a:pt x="2" y="32"/>
                  </a:lnTo>
                  <a:lnTo>
                    <a:pt x="0" y="28"/>
                  </a:lnTo>
                  <a:lnTo>
                    <a:pt x="14" y="24"/>
                  </a:lnTo>
                  <a:lnTo>
                    <a:pt x="20" y="26"/>
                  </a:lnTo>
                  <a:lnTo>
                    <a:pt x="26" y="28"/>
                  </a:lnTo>
                  <a:lnTo>
                    <a:pt x="30" y="26"/>
                  </a:lnTo>
                  <a:lnTo>
                    <a:pt x="32" y="22"/>
                  </a:lnTo>
                  <a:lnTo>
                    <a:pt x="30" y="20"/>
                  </a:lnTo>
                  <a:lnTo>
                    <a:pt x="30" y="16"/>
                  </a:lnTo>
                  <a:lnTo>
                    <a:pt x="30" y="10"/>
                  </a:lnTo>
                  <a:lnTo>
                    <a:pt x="24" y="8"/>
                  </a:lnTo>
                  <a:lnTo>
                    <a:pt x="22" y="6"/>
                  </a:lnTo>
                  <a:lnTo>
                    <a:pt x="22" y="2"/>
                  </a:lnTo>
                  <a:lnTo>
                    <a:pt x="26" y="2"/>
                  </a:lnTo>
                  <a:lnTo>
                    <a:pt x="30" y="0"/>
                  </a:lnTo>
                  <a:lnTo>
                    <a:pt x="46" y="2"/>
                  </a:lnTo>
                  <a:lnTo>
                    <a:pt x="46" y="6"/>
                  </a:lnTo>
                  <a:lnTo>
                    <a:pt x="44" y="8"/>
                  </a:lnTo>
                  <a:lnTo>
                    <a:pt x="44" y="20"/>
                  </a:lnTo>
                  <a:lnTo>
                    <a:pt x="42" y="30"/>
                  </a:lnTo>
                  <a:lnTo>
                    <a:pt x="42" y="36"/>
                  </a:lnTo>
                  <a:lnTo>
                    <a:pt x="44" y="38"/>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520" name="Freeform 921">
              <a:extLst>
                <a:ext uri="{FF2B5EF4-FFF2-40B4-BE49-F238E27FC236}">
                  <a16:creationId xmlns:a16="http://schemas.microsoft.com/office/drawing/2014/main" id="{BCD1EF33-CE7D-4A37-B07F-5ADFB39FE5EF}"/>
                </a:ext>
              </a:extLst>
            </p:cNvPr>
            <p:cNvSpPr>
              <a:spLocks/>
            </p:cNvSpPr>
            <p:nvPr/>
          </p:nvSpPr>
          <p:spPr bwMode="gray">
            <a:xfrm>
              <a:off x="3931151" y="1022336"/>
              <a:ext cx="519299" cy="661653"/>
            </a:xfrm>
            <a:custGeom>
              <a:avLst/>
              <a:gdLst>
                <a:gd name="T0" fmla="*/ 2147483647 w 466"/>
                <a:gd name="T1" fmla="*/ 2147483647 h 540"/>
                <a:gd name="T2" fmla="*/ 2147483647 w 466"/>
                <a:gd name="T3" fmla="*/ 2147483647 h 540"/>
                <a:gd name="T4" fmla="*/ 2147483647 w 466"/>
                <a:gd name="T5" fmla="*/ 2147483647 h 540"/>
                <a:gd name="T6" fmla="*/ 2147483647 w 466"/>
                <a:gd name="T7" fmla="*/ 2147483647 h 540"/>
                <a:gd name="T8" fmla="*/ 2147483647 w 466"/>
                <a:gd name="T9" fmla="*/ 2147483647 h 540"/>
                <a:gd name="T10" fmla="*/ 2147483647 w 466"/>
                <a:gd name="T11" fmla="*/ 2147483647 h 540"/>
                <a:gd name="T12" fmla="*/ 2147483647 w 466"/>
                <a:gd name="T13" fmla="*/ 2147483647 h 540"/>
                <a:gd name="T14" fmla="*/ 2147483647 w 466"/>
                <a:gd name="T15" fmla="*/ 2147483647 h 540"/>
                <a:gd name="T16" fmla="*/ 2147483647 w 466"/>
                <a:gd name="T17" fmla="*/ 2147483647 h 540"/>
                <a:gd name="T18" fmla="*/ 2147483647 w 466"/>
                <a:gd name="T19" fmla="*/ 2147483647 h 540"/>
                <a:gd name="T20" fmla="*/ 2147483647 w 466"/>
                <a:gd name="T21" fmla="*/ 2147483647 h 540"/>
                <a:gd name="T22" fmla="*/ 2147483647 w 466"/>
                <a:gd name="T23" fmla="*/ 2147483647 h 540"/>
                <a:gd name="T24" fmla="*/ 2147483647 w 466"/>
                <a:gd name="T25" fmla="*/ 2147483647 h 540"/>
                <a:gd name="T26" fmla="*/ 2147483647 w 466"/>
                <a:gd name="T27" fmla="*/ 2147483647 h 540"/>
                <a:gd name="T28" fmla="*/ 2147483647 w 466"/>
                <a:gd name="T29" fmla="*/ 2147483647 h 540"/>
                <a:gd name="T30" fmla="*/ 2147483647 w 466"/>
                <a:gd name="T31" fmla="*/ 2147483647 h 540"/>
                <a:gd name="T32" fmla="*/ 2147483647 w 466"/>
                <a:gd name="T33" fmla="*/ 2147483647 h 540"/>
                <a:gd name="T34" fmla="*/ 2147483647 w 466"/>
                <a:gd name="T35" fmla="*/ 2147483647 h 540"/>
                <a:gd name="T36" fmla="*/ 2147483647 w 466"/>
                <a:gd name="T37" fmla="*/ 2147483647 h 540"/>
                <a:gd name="T38" fmla="*/ 2147483647 w 466"/>
                <a:gd name="T39" fmla="*/ 2147483647 h 540"/>
                <a:gd name="T40" fmla="*/ 2147483647 w 466"/>
                <a:gd name="T41" fmla="*/ 2147483647 h 540"/>
                <a:gd name="T42" fmla="*/ 2147483647 w 466"/>
                <a:gd name="T43" fmla="*/ 2147483647 h 540"/>
                <a:gd name="T44" fmla="*/ 2147483647 w 466"/>
                <a:gd name="T45" fmla="*/ 2147483647 h 540"/>
                <a:gd name="T46" fmla="*/ 2147483647 w 466"/>
                <a:gd name="T47" fmla="*/ 2147483647 h 540"/>
                <a:gd name="T48" fmla="*/ 2147483647 w 466"/>
                <a:gd name="T49" fmla="*/ 2147483647 h 540"/>
                <a:gd name="T50" fmla="*/ 2147483647 w 466"/>
                <a:gd name="T51" fmla="*/ 2147483647 h 540"/>
                <a:gd name="T52" fmla="*/ 2147483647 w 466"/>
                <a:gd name="T53" fmla="*/ 2147483647 h 540"/>
                <a:gd name="T54" fmla="*/ 2147483647 w 466"/>
                <a:gd name="T55" fmla="*/ 2147483647 h 540"/>
                <a:gd name="T56" fmla="*/ 2147483647 w 466"/>
                <a:gd name="T57" fmla="*/ 2147483647 h 540"/>
                <a:gd name="T58" fmla="*/ 2147483647 w 466"/>
                <a:gd name="T59" fmla="*/ 2147483647 h 540"/>
                <a:gd name="T60" fmla="*/ 2147483647 w 466"/>
                <a:gd name="T61" fmla="*/ 2147483647 h 540"/>
                <a:gd name="T62" fmla="*/ 2147483647 w 466"/>
                <a:gd name="T63" fmla="*/ 2147483647 h 540"/>
                <a:gd name="T64" fmla="*/ 2147483647 w 466"/>
                <a:gd name="T65" fmla="*/ 2147483647 h 540"/>
                <a:gd name="T66" fmla="*/ 2147483647 w 466"/>
                <a:gd name="T67" fmla="*/ 2147483647 h 540"/>
                <a:gd name="T68" fmla="*/ 2147483647 w 466"/>
                <a:gd name="T69" fmla="*/ 2147483647 h 540"/>
                <a:gd name="T70" fmla="*/ 2147483647 w 466"/>
                <a:gd name="T71" fmla="*/ 2147483647 h 540"/>
                <a:gd name="T72" fmla="*/ 2147483647 w 466"/>
                <a:gd name="T73" fmla="*/ 2147483647 h 540"/>
                <a:gd name="T74" fmla="*/ 2147483647 w 466"/>
                <a:gd name="T75" fmla="*/ 2147483647 h 540"/>
                <a:gd name="T76" fmla="*/ 2147483647 w 466"/>
                <a:gd name="T77" fmla="*/ 2147483647 h 540"/>
                <a:gd name="T78" fmla="*/ 2147483647 w 466"/>
                <a:gd name="T79" fmla="*/ 2147483647 h 540"/>
                <a:gd name="T80" fmla="*/ 2147483647 w 466"/>
                <a:gd name="T81" fmla="*/ 2147483647 h 540"/>
                <a:gd name="T82" fmla="*/ 2147483647 w 466"/>
                <a:gd name="T83" fmla="*/ 2147483647 h 540"/>
                <a:gd name="T84" fmla="*/ 2147483647 w 466"/>
                <a:gd name="T85" fmla="*/ 2147483647 h 540"/>
                <a:gd name="T86" fmla="*/ 2147483647 w 466"/>
                <a:gd name="T87" fmla="*/ 0 h 540"/>
                <a:gd name="T88" fmla="*/ 2147483647 w 466"/>
                <a:gd name="T89" fmla="*/ 2147483647 h 540"/>
                <a:gd name="T90" fmla="*/ 2147483647 w 466"/>
                <a:gd name="T91" fmla="*/ 2147483647 h 540"/>
                <a:gd name="T92" fmla="*/ 2147483647 w 466"/>
                <a:gd name="T93" fmla="*/ 2147483647 h 540"/>
                <a:gd name="T94" fmla="*/ 2147483647 w 466"/>
                <a:gd name="T95" fmla="*/ 2147483647 h 540"/>
                <a:gd name="T96" fmla="*/ 2147483647 w 466"/>
                <a:gd name="T97" fmla="*/ 2147483647 h 540"/>
                <a:gd name="T98" fmla="*/ 2147483647 w 466"/>
                <a:gd name="T99" fmla="*/ 2147483647 h 540"/>
                <a:gd name="T100" fmla="*/ 2147483647 w 466"/>
                <a:gd name="T101" fmla="*/ 2147483647 h 540"/>
                <a:gd name="T102" fmla="*/ 2147483647 w 466"/>
                <a:gd name="T103" fmla="*/ 2147483647 h 540"/>
                <a:gd name="T104" fmla="*/ 2147483647 w 466"/>
                <a:gd name="T105" fmla="*/ 2147483647 h 540"/>
                <a:gd name="T106" fmla="*/ 2147483647 w 466"/>
                <a:gd name="T107" fmla="*/ 2147483647 h 540"/>
                <a:gd name="T108" fmla="*/ 2147483647 w 466"/>
                <a:gd name="T109" fmla="*/ 2147483647 h 540"/>
                <a:gd name="T110" fmla="*/ 2147483647 w 466"/>
                <a:gd name="T111" fmla="*/ 2147483647 h 540"/>
                <a:gd name="T112" fmla="*/ 2147483647 w 466"/>
                <a:gd name="T113" fmla="*/ 2147483647 h 540"/>
                <a:gd name="T114" fmla="*/ 2147483647 w 466"/>
                <a:gd name="T115" fmla="*/ 2147483647 h 540"/>
                <a:gd name="T116" fmla="*/ 2147483647 w 466"/>
                <a:gd name="T117" fmla="*/ 2147483647 h 540"/>
                <a:gd name="T118" fmla="*/ 2147483647 w 466"/>
                <a:gd name="T119" fmla="*/ 2147483647 h 5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6"/>
                <a:gd name="T181" fmla="*/ 0 h 540"/>
                <a:gd name="T182" fmla="*/ 466 w 466"/>
                <a:gd name="T183" fmla="*/ 540 h 5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6" h="540">
                  <a:moveTo>
                    <a:pt x="466" y="142"/>
                  </a:moveTo>
                  <a:lnTo>
                    <a:pt x="464" y="150"/>
                  </a:lnTo>
                  <a:lnTo>
                    <a:pt x="462" y="158"/>
                  </a:lnTo>
                  <a:lnTo>
                    <a:pt x="466" y="164"/>
                  </a:lnTo>
                  <a:lnTo>
                    <a:pt x="458" y="164"/>
                  </a:lnTo>
                  <a:lnTo>
                    <a:pt x="452" y="166"/>
                  </a:lnTo>
                  <a:lnTo>
                    <a:pt x="444" y="172"/>
                  </a:lnTo>
                  <a:lnTo>
                    <a:pt x="438" y="178"/>
                  </a:lnTo>
                  <a:lnTo>
                    <a:pt x="436" y="182"/>
                  </a:lnTo>
                  <a:lnTo>
                    <a:pt x="438" y="186"/>
                  </a:lnTo>
                  <a:lnTo>
                    <a:pt x="440" y="188"/>
                  </a:lnTo>
                  <a:lnTo>
                    <a:pt x="432" y="206"/>
                  </a:lnTo>
                  <a:lnTo>
                    <a:pt x="432" y="208"/>
                  </a:lnTo>
                  <a:lnTo>
                    <a:pt x="434" y="210"/>
                  </a:lnTo>
                  <a:lnTo>
                    <a:pt x="436" y="210"/>
                  </a:lnTo>
                  <a:lnTo>
                    <a:pt x="438" y="212"/>
                  </a:lnTo>
                  <a:lnTo>
                    <a:pt x="436" y="218"/>
                  </a:lnTo>
                  <a:lnTo>
                    <a:pt x="432" y="222"/>
                  </a:lnTo>
                  <a:lnTo>
                    <a:pt x="426" y="232"/>
                  </a:lnTo>
                  <a:lnTo>
                    <a:pt x="424" y="232"/>
                  </a:lnTo>
                  <a:lnTo>
                    <a:pt x="422" y="230"/>
                  </a:lnTo>
                  <a:lnTo>
                    <a:pt x="418" y="234"/>
                  </a:lnTo>
                  <a:lnTo>
                    <a:pt x="416" y="234"/>
                  </a:lnTo>
                  <a:lnTo>
                    <a:pt x="418" y="240"/>
                  </a:lnTo>
                  <a:lnTo>
                    <a:pt x="418" y="244"/>
                  </a:lnTo>
                  <a:lnTo>
                    <a:pt x="418" y="256"/>
                  </a:lnTo>
                  <a:lnTo>
                    <a:pt x="414" y="264"/>
                  </a:lnTo>
                  <a:lnTo>
                    <a:pt x="412" y="270"/>
                  </a:lnTo>
                  <a:lnTo>
                    <a:pt x="408" y="264"/>
                  </a:lnTo>
                  <a:lnTo>
                    <a:pt x="404" y="254"/>
                  </a:lnTo>
                  <a:lnTo>
                    <a:pt x="400" y="244"/>
                  </a:lnTo>
                  <a:lnTo>
                    <a:pt x="396" y="236"/>
                  </a:lnTo>
                  <a:lnTo>
                    <a:pt x="394" y="238"/>
                  </a:lnTo>
                  <a:lnTo>
                    <a:pt x="394" y="244"/>
                  </a:lnTo>
                  <a:lnTo>
                    <a:pt x="392" y="248"/>
                  </a:lnTo>
                  <a:lnTo>
                    <a:pt x="388" y="250"/>
                  </a:lnTo>
                  <a:lnTo>
                    <a:pt x="386" y="248"/>
                  </a:lnTo>
                  <a:lnTo>
                    <a:pt x="382" y="244"/>
                  </a:lnTo>
                  <a:lnTo>
                    <a:pt x="378" y="236"/>
                  </a:lnTo>
                  <a:lnTo>
                    <a:pt x="396" y="216"/>
                  </a:lnTo>
                  <a:lnTo>
                    <a:pt x="396" y="210"/>
                  </a:lnTo>
                  <a:lnTo>
                    <a:pt x="370" y="210"/>
                  </a:lnTo>
                  <a:lnTo>
                    <a:pt x="362" y="210"/>
                  </a:lnTo>
                  <a:lnTo>
                    <a:pt x="358" y="210"/>
                  </a:lnTo>
                  <a:lnTo>
                    <a:pt x="354" y="208"/>
                  </a:lnTo>
                  <a:lnTo>
                    <a:pt x="352" y="206"/>
                  </a:lnTo>
                  <a:lnTo>
                    <a:pt x="352" y="204"/>
                  </a:lnTo>
                  <a:lnTo>
                    <a:pt x="352" y="200"/>
                  </a:lnTo>
                  <a:lnTo>
                    <a:pt x="352" y="196"/>
                  </a:lnTo>
                  <a:lnTo>
                    <a:pt x="348" y="194"/>
                  </a:lnTo>
                  <a:lnTo>
                    <a:pt x="342" y="190"/>
                  </a:lnTo>
                  <a:lnTo>
                    <a:pt x="328" y="184"/>
                  </a:lnTo>
                  <a:lnTo>
                    <a:pt x="324" y="186"/>
                  </a:lnTo>
                  <a:lnTo>
                    <a:pt x="322" y="188"/>
                  </a:lnTo>
                  <a:lnTo>
                    <a:pt x="322" y="190"/>
                  </a:lnTo>
                  <a:lnTo>
                    <a:pt x="324" y="194"/>
                  </a:lnTo>
                  <a:lnTo>
                    <a:pt x="328" y="198"/>
                  </a:lnTo>
                  <a:lnTo>
                    <a:pt x="332" y="202"/>
                  </a:lnTo>
                  <a:lnTo>
                    <a:pt x="334" y="206"/>
                  </a:lnTo>
                  <a:lnTo>
                    <a:pt x="332" y="210"/>
                  </a:lnTo>
                  <a:lnTo>
                    <a:pt x="330" y="212"/>
                  </a:lnTo>
                  <a:lnTo>
                    <a:pt x="328" y="214"/>
                  </a:lnTo>
                  <a:lnTo>
                    <a:pt x="328" y="216"/>
                  </a:lnTo>
                  <a:lnTo>
                    <a:pt x="330" y="220"/>
                  </a:lnTo>
                  <a:lnTo>
                    <a:pt x="332" y="222"/>
                  </a:lnTo>
                  <a:lnTo>
                    <a:pt x="338" y="226"/>
                  </a:lnTo>
                  <a:lnTo>
                    <a:pt x="336" y="236"/>
                  </a:lnTo>
                  <a:lnTo>
                    <a:pt x="336" y="238"/>
                  </a:lnTo>
                  <a:lnTo>
                    <a:pt x="340" y="242"/>
                  </a:lnTo>
                  <a:lnTo>
                    <a:pt x="342" y="246"/>
                  </a:lnTo>
                  <a:lnTo>
                    <a:pt x="344" y="250"/>
                  </a:lnTo>
                  <a:lnTo>
                    <a:pt x="344" y="258"/>
                  </a:lnTo>
                  <a:lnTo>
                    <a:pt x="346" y="264"/>
                  </a:lnTo>
                  <a:lnTo>
                    <a:pt x="350" y="276"/>
                  </a:lnTo>
                  <a:lnTo>
                    <a:pt x="340" y="276"/>
                  </a:lnTo>
                  <a:lnTo>
                    <a:pt x="332" y="276"/>
                  </a:lnTo>
                  <a:lnTo>
                    <a:pt x="334" y="276"/>
                  </a:lnTo>
                  <a:lnTo>
                    <a:pt x="324" y="280"/>
                  </a:lnTo>
                  <a:lnTo>
                    <a:pt x="320" y="286"/>
                  </a:lnTo>
                  <a:lnTo>
                    <a:pt x="316" y="304"/>
                  </a:lnTo>
                  <a:lnTo>
                    <a:pt x="312" y="310"/>
                  </a:lnTo>
                  <a:lnTo>
                    <a:pt x="306" y="312"/>
                  </a:lnTo>
                  <a:lnTo>
                    <a:pt x="300" y="314"/>
                  </a:lnTo>
                  <a:lnTo>
                    <a:pt x="292" y="318"/>
                  </a:lnTo>
                  <a:lnTo>
                    <a:pt x="288" y="322"/>
                  </a:lnTo>
                  <a:lnTo>
                    <a:pt x="284" y="330"/>
                  </a:lnTo>
                  <a:lnTo>
                    <a:pt x="278" y="342"/>
                  </a:lnTo>
                  <a:lnTo>
                    <a:pt x="264" y="360"/>
                  </a:lnTo>
                  <a:lnTo>
                    <a:pt x="248" y="378"/>
                  </a:lnTo>
                  <a:lnTo>
                    <a:pt x="242" y="384"/>
                  </a:lnTo>
                  <a:lnTo>
                    <a:pt x="238" y="386"/>
                  </a:lnTo>
                  <a:lnTo>
                    <a:pt x="226" y="392"/>
                  </a:lnTo>
                  <a:lnTo>
                    <a:pt x="220" y="394"/>
                  </a:lnTo>
                  <a:lnTo>
                    <a:pt x="216" y="398"/>
                  </a:lnTo>
                  <a:lnTo>
                    <a:pt x="214" y="404"/>
                  </a:lnTo>
                  <a:lnTo>
                    <a:pt x="212" y="410"/>
                  </a:lnTo>
                  <a:lnTo>
                    <a:pt x="214" y="418"/>
                  </a:lnTo>
                  <a:lnTo>
                    <a:pt x="216" y="428"/>
                  </a:lnTo>
                  <a:lnTo>
                    <a:pt x="220" y="436"/>
                  </a:lnTo>
                  <a:lnTo>
                    <a:pt x="222" y="448"/>
                  </a:lnTo>
                  <a:lnTo>
                    <a:pt x="220" y="458"/>
                  </a:lnTo>
                  <a:lnTo>
                    <a:pt x="218" y="464"/>
                  </a:lnTo>
                  <a:lnTo>
                    <a:pt x="216" y="468"/>
                  </a:lnTo>
                  <a:lnTo>
                    <a:pt x="216" y="476"/>
                  </a:lnTo>
                  <a:lnTo>
                    <a:pt x="216" y="480"/>
                  </a:lnTo>
                  <a:lnTo>
                    <a:pt x="218" y="484"/>
                  </a:lnTo>
                  <a:lnTo>
                    <a:pt x="220" y="486"/>
                  </a:lnTo>
                  <a:lnTo>
                    <a:pt x="220" y="490"/>
                  </a:lnTo>
                  <a:lnTo>
                    <a:pt x="218" y="498"/>
                  </a:lnTo>
                  <a:lnTo>
                    <a:pt x="212" y="502"/>
                  </a:lnTo>
                  <a:lnTo>
                    <a:pt x="208" y="508"/>
                  </a:lnTo>
                  <a:lnTo>
                    <a:pt x="206" y="514"/>
                  </a:lnTo>
                  <a:lnTo>
                    <a:pt x="208" y="520"/>
                  </a:lnTo>
                  <a:lnTo>
                    <a:pt x="210" y="522"/>
                  </a:lnTo>
                  <a:lnTo>
                    <a:pt x="202" y="524"/>
                  </a:lnTo>
                  <a:lnTo>
                    <a:pt x="198" y="526"/>
                  </a:lnTo>
                  <a:lnTo>
                    <a:pt x="196" y="528"/>
                  </a:lnTo>
                  <a:lnTo>
                    <a:pt x="194" y="532"/>
                  </a:lnTo>
                  <a:lnTo>
                    <a:pt x="190" y="538"/>
                  </a:lnTo>
                  <a:lnTo>
                    <a:pt x="186" y="540"/>
                  </a:lnTo>
                  <a:lnTo>
                    <a:pt x="182" y="540"/>
                  </a:lnTo>
                  <a:lnTo>
                    <a:pt x="176" y="538"/>
                  </a:lnTo>
                  <a:lnTo>
                    <a:pt x="170" y="534"/>
                  </a:lnTo>
                  <a:lnTo>
                    <a:pt x="164" y="526"/>
                  </a:lnTo>
                  <a:lnTo>
                    <a:pt x="160" y="518"/>
                  </a:lnTo>
                  <a:lnTo>
                    <a:pt x="152" y="500"/>
                  </a:lnTo>
                  <a:lnTo>
                    <a:pt x="148" y="484"/>
                  </a:lnTo>
                  <a:lnTo>
                    <a:pt x="144" y="470"/>
                  </a:lnTo>
                  <a:lnTo>
                    <a:pt x="134" y="452"/>
                  </a:lnTo>
                  <a:lnTo>
                    <a:pt x="126" y="434"/>
                  </a:lnTo>
                  <a:lnTo>
                    <a:pt x="118" y="418"/>
                  </a:lnTo>
                  <a:lnTo>
                    <a:pt x="106" y="388"/>
                  </a:lnTo>
                  <a:lnTo>
                    <a:pt x="92" y="358"/>
                  </a:lnTo>
                  <a:lnTo>
                    <a:pt x="88" y="340"/>
                  </a:lnTo>
                  <a:lnTo>
                    <a:pt x="84" y="324"/>
                  </a:lnTo>
                  <a:lnTo>
                    <a:pt x="80" y="306"/>
                  </a:lnTo>
                  <a:lnTo>
                    <a:pt x="80" y="288"/>
                  </a:lnTo>
                  <a:lnTo>
                    <a:pt x="78" y="280"/>
                  </a:lnTo>
                  <a:lnTo>
                    <a:pt x="76" y="276"/>
                  </a:lnTo>
                  <a:lnTo>
                    <a:pt x="72" y="266"/>
                  </a:lnTo>
                  <a:lnTo>
                    <a:pt x="70" y="278"/>
                  </a:lnTo>
                  <a:lnTo>
                    <a:pt x="66" y="288"/>
                  </a:lnTo>
                  <a:lnTo>
                    <a:pt x="62" y="296"/>
                  </a:lnTo>
                  <a:lnTo>
                    <a:pt x="58" y="298"/>
                  </a:lnTo>
                  <a:lnTo>
                    <a:pt x="52" y="298"/>
                  </a:lnTo>
                  <a:lnTo>
                    <a:pt x="46" y="296"/>
                  </a:lnTo>
                  <a:lnTo>
                    <a:pt x="40" y="294"/>
                  </a:lnTo>
                  <a:lnTo>
                    <a:pt x="30" y="286"/>
                  </a:lnTo>
                  <a:lnTo>
                    <a:pt x="20" y="276"/>
                  </a:lnTo>
                  <a:lnTo>
                    <a:pt x="14" y="266"/>
                  </a:lnTo>
                  <a:lnTo>
                    <a:pt x="20" y="264"/>
                  </a:lnTo>
                  <a:lnTo>
                    <a:pt x="26" y="262"/>
                  </a:lnTo>
                  <a:lnTo>
                    <a:pt x="32" y="258"/>
                  </a:lnTo>
                  <a:lnTo>
                    <a:pt x="34" y="252"/>
                  </a:lnTo>
                  <a:lnTo>
                    <a:pt x="26" y="256"/>
                  </a:lnTo>
                  <a:lnTo>
                    <a:pt x="24" y="258"/>
                  </a:lnTo>
                  <a:lnTo>
                    <a:pt x="20" y="260"/>
                  </a:lnTo>
                  <a:lnTo>
                    <a:pt x="14" y="256"/>
                  </a:lnTo>
                  <a:lnTo>
                    <a:pt x="8" y="250"/>
                  </a:lnTo>
                  <a:lnTo>
                    <a:pt x="2" y="242"/>
                  </a:lnTo>
                  <a:lnTo>
                    <a:pt x="0" y="236"/>
                  </a:lnTo>
                  <a:lnTo>
                    <a:pt x="0" y="230"/>
                  </a:lnTo>
                  <a:lnTo>
                    <a:pt x="2" y="228"/>
                  </a:lnTo>
                  <a:lnTo>
                    <a:pt x="4" y="226"/>
                  </a:lnTo>
                  <a:lnTo>
                    <a:pt x="8" y="226"/>
                  </a:lnTo>
                  <a:lnTo>
                    <a:pt x="12" y="226"/>
                  </a:lnTo>
                  <a:lnTo>
                    <a:pt x="16" y="228"/>
                  </a:lnTo>
                  <a:lnTo>
                    <a:pt x="20" y="230"/>
                  </a:lnTo>
                  <a:lnTo>
                    <a:pt x="32" y="228"/>
                  </a:lnTo>
                  <a:lnTo>
                    <a:pt x="38" y="224"/>
                  </a:lnTo>
                  <a:lnTo>
                    <a:pt x="40" y="220"/>
                  </a:lnTo>
                  <a:lnTo>
                    <a:pt x="38" y="212"/>
                  </a:lnTo>
                  <a:lnTo>
                    <a:pt x="34" y="206"/>
                  </a:lnTo>
                  <a:lnTo>
                    <a:pt x="24" y="198"/>
                  </a:lnTo>
                  <a:lnTo>
                    <a:pt x="22" y="196"/>
                  </a:lnTo>
                  <a:lnTo>
                    <a:pt x="20" y="192"/>
                  </a:lnTo>
                  <a:lnTo>
                    <a:pt x="20" y="184"/>
                  </a:lnTo>
                  <a:lnTo>
                    <a:pt x="18" y="182"/>
                  </a:lnTo>
                  <a:lnTo>
                    <a:pt x="14" y="180"/>
                  </a:lnTo>
                  <a:lnTo>
                    <a:pt x="10" y="176"/>
                  </a:lnTo>
                  <a:lnTo>
                    <a:pt x="8" y="172"/>
                  </a:lnTo>
                  <a:lnTo>
                    <a:pt x="10" y="168"/>
                  </a:lnTo>
                  <a:lnTo>
                    <a:pt x="14" y="162"/>
                  </a:lnTo>
                  <a:lnTo>
                    <a:pt x="18" y="156"/>
                  </a:lnTo>
                  <a:lnTo>
                    <a:pt x="22" y="154"/>
                  </a:lnTo>
                  <a:lnTo>
                    <a:pt x="28" y="156"/>
                  </a:lnTo>
                  <a:lnTo>
                    <a:pt x="32" y="158"/>
                  </a:lnTo>
                  <a:lnTo>
                    <a:pt x="36" y="158"/>
                  </a:lnTo>
                  <a:lnTo>
                    <a:pt x="40" y="154"/>
                  </a:lnTo>
                  <a:lnTo>
                    <a:pt x="46" y="146"/>
                  </a:lnTo>
                  <a:lnTo>
                    <a:pt x="56" y="134"/>
                  </a:lnTo>
                  <a:lnTo>
                    <a:pt x="60" y="128"/>
                  </a:lnTo>
                  <a:lnTo>
                    <a:pt x="62" y="118"/>
                  </a:lnTo>
                  <a:lnTo>
                    <a:pt x="66" y="112"/>
                  </a:lnTo>
                  <a:lnTo>
                    <a:pt x="70" y="106"/>
                  </a:lnTo>
                  <a:lnTo>
                    <a:pt x="72" y="100"/>
                  </a:lnTo>
                  <a:lnTo>
                    <a:pt x="76" y="96"/>
                  </a:lnTo>
                  <a:lnTo>
                    <a:pt x="76" y="80"/>
                  </a:lnTo>
                  <a:lnTo>
                    <a:pt x="78" y="76"/>
                  </a:lnTo>
                  <a:lnTo>
                    <a:pt x="82" y="74"/>
                  </a:lnTo>
                  <a:lnTo>
                    <a:pt x="84" y="72"/>
                  </a:lnTo>
                  <a:lnTo>
                    <a:pt x="86" y="68"/>
                  </a:lnTo>
                  <a:lnTo>
                    <a:pt x="76" y="64"/>
                  </a:lnTo>
                  <a:lnTo>
                    <a:pt x="66" y="54"/>
                  </a:lnTo>
                  <a:lnTo>
                    <a:pt x="58" y="42"/>
                  </a:lnTo>
                  <a:lnTo>
                    <a:pt x="56" y="38"/>
                  </a:lnTo>
                  <a:lnTo>
                    <a:pt x="56" y="32"/>
                  </a:lnTo>
                  <a:lnTo>
                    <a:pt x="54" y="32"/>
                  </a:lnTo>
                  <a:lnTo>
                    <a:pt x="52" y="30"/>
                  </a:lnTo>
                  <a:lnTo>
                    <a:pt x="58" y="24"/>
                  </a:lnTo>
                  <a:lnTo>
                    <a:pt x="62" y="20"/>
                  </a:lnTo>
                  <a:lnTo>
                    <a:pt x="66" y="22"/>
                  </a:lnTo>
                  <a:lnTo>
                    <a:pt x="70" y="24"/>
                  </a:lnTo>
                  <a:lnTo>
                    <a:pt x="72" y="24"/>
                  </a:lnTo>
                  <a:lnTo>
                    <a:pt x="76" y="26"/>
                  </a:lnTo>
                  <a:lnTo>
                    <a:pt x="84" y="24"/>
                  </a:lnTo>
                  <a:lnTo>
                    <a:pt x="92" y="22"/>
                  </a:lnTo>
                  <a:lnTo>
                    <a:pt x="104" y="12"/>
                  </a:lnTo>
                  <a:lnTo>
                    <a:pt x="114" y="4"/>
                  </a:lnTo>
                  <a:lnTo>
                    <a:pt x="122" y="0"/>
                  </a:lnTo>
                  <a:lnTo>
                    <a:pt x="128" y="0"/>
                  </a:lnTo>
                  <a:lnTo>
                    <a:pt x="136" y="0"/>
                  </a:lnTo>
                  <a:lnTo>
                    <a:pt x="142" y="4"/>
                  </a:lnTo>
                  <a:lnTo>
                    <a:pt x="146" y="6"/>
                  </a:lnTo>
                  <a:lnTo>
                    <a:pt x="152" y="8"/>
                  </a:lnTo>
                  <a:lnTo>
                    <a:pt x="152" y="14"/>
                  </a:lnTo>
                  <a:lnTo>
                    <a:pt x="150" y="18"/>
                  </a:lnTo>
                  <a:lnTo>
                    <a:pt x="144" y="26"/>
                  </a:lnTo>
                  <a:lnTo>
                    <a:pt x="140" y="34"/>
                  </a:lnTo>
                  <a:lnTo>
                    <a:pt x="138" y="42"/>
                  </a:lnTo>
                  <a:lnTo>
                    <a:pt x="140" y="46"/>
                  </a:lnTo>
                  <a:lnTo>
                    <a:pt x="144" y="52"/>
                  </a:lnTo>
                  <a:lnTo>
                    <a:pt x="152" y="60"/>
                  </a:lnTo>
                  <a:lnTo>
                    <a:pt x="150" y="64"/>
                  </a:lnTo>
                  <a:lnTo>
                    <a:pt x="148" y="64"/>
                  </a:lnTo>
                  <a:lnTo>
                    <a:pt x="140" y="66"/>
                  </a:lnTo>
                  <a:lnTo>
                    <a:pt x="142" y="74"/>
                  </a:lnTo>
                  <a:lnTo>
                    <a:pt x="142" y="78"/>
                  </a:lnTo>
                  <a:lnTo>
                    <a:pt x="146" y="82"/>
                  </a:lnTo>
                  <a:lnTo>
                    <a:pt x="148" y="86"/>
                  </a:lnTo>
                  <a:lnTo>
                    <a:pt x="156" y="90"/>
                  </a:lnTo>
                  <a:lnTo>
                    <a:pt x="166" y="96"/>
                  </a:lnTo>
                  <a:lnTo>
                    <a:pt x="176" y="104"/>
                  </a:lnTo>
                  <a:lnTo>
                    <a:pt x="184" y="112"/>
                  </a:lnTo>
                  <a:lnTo>
                    <a:pt x="180" y="120"/>
                  </a:lnTo>
                  <a:lnTo>
                    <a:pt x="178" y="132"/>
                  </a:lnTo>
                  <a:lnTo>
                    <a:pt x="180" y="136"/>
                  </a:lnTo>
                  <a:lnTo>
                    <a:pt x="182" y="138"/>
                  </a:lnTo>
                  <a:lnTo>
                    <a:pt x="188" y="142"/>
                  </a:lnTo>
                  <a:lnTo>
                    <a:pt x="212" y="154"/>
                  </a:lnTo>
                  <a:lnTo>
                    <a:pt x="224" y="162"/>
                  </a:lnTo>
                  <a:lnTo>
                    <a:pt x="236" y="166"/>
                  </a:lnTo>
                  <a:lnTo>
                    <a:pt x="246" y="162"/>
                  </a:lnTo>
                  <a:lnTo>
                    <a:pt x="250" y="164"/>
                  </a:lnTo>
                  <a:lnTo>
                    <a:pt x="254" y="164"/>
                  </a:lnTo>
                  <a:lnTo>
                    <a:pt x="262" y="170"/>
                  </a:lnTo>
                  <a:lnTo>
                    <a:pt x="266" y="176"/>
                  </a:lnTo>
                  <a:lnTo>
                    <a:pt x="282" y="180"/>
                  </a:lnTo>
                  <a:lnTo>
                    <a:pt x="298" y="184"/>
                  </a:lnTo>
                  <a:lnTo>
                    <a:pt x="308" y="184"/>
                  </a:lnTo>
                  <a:lnTo>
                    <a:pt x="316" y="184"/>
                  </a:lnTo>
                  <a:lnTo>
                    <a:pt x="318" y="182"/>
                  </a:lnTo>
                  <a:lnTo>
                    <a:pt x="320" y="178"/>
                  </a:lnTo>
                  <a:lnTo>
                    <a:pt x="318" y="174"/>
                  </a:lnTo>
                  <a:lnTo>
                    <a:pt x="316" y="170"/>
                  </a:lnTo>
                  <a:lnTo>
                    <a:pt x="314" y="166"/>
                  </a:lnTo>
                  <a:lnTo>
                    <a:pt x="314" y="160"/>
                  </a:lnTo>
                  <a:lnTo>
                    <a:pt x="314" y="156"/>
                  </a:lnTo>
                  <a:lnTo>
                    <a:pt x="318" y="154"/>
                  </a:lnTo>
                  <a:lnTo>
                    <a:pt x="326" y="152"/>
                  </a:lnTo>
                  <a:lnTo>
                    <a:pt x="328" y="160"/>
                  </a:lnTo>
                  <a:lnTo>
                    <a:pt x="330" y="170"/>
                  </a:lnTo>
                  <a:lnTo>
                    <a:pt x="336" y="176"/>
                  </a:lnTo>
                  <a:lnTo>
                    <a:pt x="340" y="178"/>
                  </a:lnTo>
                  <a:lnTo>
                    <a:pt x="344" y="178"/>
                  </a:lnTo>
                  <a:lnTo>
                    <a:pt x="366" y="178"/>
                  </a:lnTo>
                  <a:lnTo>
                    <a:pt x="372" y="178"/>
                  </a:lnTo>
                  <a:lnTo>
                    <a:pt x="378" y="176"/>
                  </a:lnTo>
                  <a:lnTo>
                    <a:pt x="380" y="174"/>
                  </a:lnTo>
                  <a:lnTo>
                    <a:pt x="384" y="170"/>
                  </a:lnTo>
                  <a:lnTo>
                    <a:pt x="386" y="162"/>
                  </a:lnTo>
                  <a:lnTo>
                    <a:pt x="390" y="152"/>
                  </a:lnTo>
                  <a:lnTo>
                    <a:pt x="394" y="144"/>
                  </a:lnTo>
                  <a:lnTo>
                    <a:pt x="402" y="136"/>
                  </a:lnTo>
                  <a:lnTo>
                    <a:pt x="410" y="132"/>
                  </a:lnTo>
                  <a:lnTo>
                    <a:pt x="420" y="128"/>
                  </a:lnTo>
                  <a:lnTo>
                    <a:pt x="422" y="130"/>
                  </a:lnTo>
                  <a:lnTo>
                    <a:pt x="424" y="130"/>
                  </a:lnTo>
                  <a:lnTo>
                    <a:pt x="428" y="132"/>
                  </a:lnTo>
                  <a:lnTo>
                    <a:pt x="430" y="130"/>
                  </a:lnTo>
                  <a:lnTo>
                    <a:pt x="434" y="128"/>
                  </a:lnTo>
                  <a:lnTo>
                    <a:pt x="436" y="126"/>
                  </a:lnTo>
                  <a:lnTo>
                    <a:pt x="442" y="126"/>
                  </a:lnTo>
                  <a:lnTo>
                    <a:pt x="450" y="134"/>
                  </a:lnTo>
                  <a:lnTo>
                    <a:pt x="450" y="138"/>
                  </a:lnTo>
                  <a:lnTo>
                    <a:pt x="450" y="140"/>
                  </a:lnTo>
                  <a:lnTo>
                    <a:pt x="454" y="144"/>
                  </a:lnTo>
                  <a:lnTo>
                    <a:pt x="460" y="146"/>
                  </a:lnTo>
                  <a:lnTo>
                    <a:pt x="466" y="146"/>
                  </a:lnTo>
                  <a:lnTo>
                    <a:pt x="466" y="142"/>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521" name="Freeform 922">
              <a:extLst>
                <a:ext uri="{FF2B5EF4-FFF2-40B4-BE49-F238E27FC236}">
                  <a16:creationId xmlns:a16="http://schemas.microsoft.com/office/drawing/2014/main" id="{2A625973-1388-46A6-8F59-A4F7B77C8162}"/>
                </a:ext>
              </a:extLst>
            </p:cNvPr>
            <p:cNvSpPr>
              <a:spLocks/>
            </p:cNvSpPr>
            <p:nvPr/>
          </p:nvSpPr>
          <p:spPr bwMode="gray">
            <a:xfrm>
              <a:off x="2561874" y="661653"/>
              <a:ext cx="212495" cy="213784"/>
            </a:xfrm>
            <a:custGeom>
              <a:avLst/>
              <a:gdLst>
                <a:gd name="T0" fmla="*/ 2147483647 w 190"/>
                <a:gd name="T1" fmla="*/ 2147483647 h 174"/>
                <a:gd name="T2" fmla="*/ 2147483647 w 190"/>
                <a:gd name="T3" fmla="*/ 2147483647 h 174"/>
                <a:gd name="T4" fmla="*/ 2147483647 w 190"/>
                <a:gd name="T5" fmla="*/ 2147483647 h 174"/>
                <a:gd name="T6" fmla="*/ 2147483647 w 190"/>
                <a:gd name="T7" fmla="*/ 2147483647 h 174"/>
                <a:gd name="T8" fmla="*/ 2147483647 w 190"/>
                <a:gd name="T9" fmla="*/ 2147483647 h 174"/>
                <a:gd name="T10" fmla="*/ 2147483647 w 190"/>
                <a:gd name="T11" fmla="*/ 2147483647 h 174"/>
                <a:gd name="T12" fmla="*/ 2147483647 w 190"/>
                <a:gd name="T13" fmla="*/ 2147483647 h 174"/>
                <a:gd name="T14" fmla="*/ 2147483647 w 190"/>
                <a:gd name="T15" fmla="*/ 2147483647 h 174"/>
                <a:gd name="T16" fmla="*/ 2147483647 w 190"/>
                <a:gd name="T17" fmla="*/ 2147483647 h 174"/>
                <a:gd name="T18" fmla="*/ 2147483647 w 190"/>
                <a:gd name="T19" fmla="*/ 2147483647 h 174"/>
                <a:gd name="T20" fmla="*/ 2147483647 w 190"/>
                <a:gd name="T21" fmla="*/ 2147483647 h 174"/>
                <a:gd name="T22" fmla="*/ 2147483647 w 190"/>
                <a:gd name="T23" fmla="*/ 2147483647 h 174"/>
                <a:gd name="T24" fmla="*/ 2147483647 w 190"/>
                <a:gd name="T25" fmla="*/ 2147483647 h 174"/>
                <a:gd name="T26" fmla="*/ 2147483647 w 190"/>
                <a:gd name="T27" fmla="*/ 2147483647 h 174"/>
                <a:gd name="T28" fmla="*/ 2147483647 w 190"/>
                <a:gd name="T29" fmla="*/ 2147483647 h 174"/>
                <a:gd name="T30" fmla="*/ 2147483647 w 190"/>
                <a:gd name="T31" fmla="*/ 2147483647 h 174"/>
                <a:gd name="T32" fmla="*/ 2147483647 w 190"/>
                <a:gd name="T33" fmla="*/ 2147483647 h 174"/>
                <a:gd name="T34" fmla="*/ 2147483647 w 190"/>
                <a:gd name="T35" fmla="*/ 2147483647 h 174"/>
                <a:gd name="T36" fmla="*/ 2147483647 w 190"/>
                <a:gd name="T37" fmla="*/ 2147483647 h 174"/>
                <a:gd name="T38" fmla="*/ 2147483647 w 190"/>
                <a:gd name="T39" fmla="*/ 2147483647 h 174"/>
                <a:gd name="T40" fmla="*/ 2147483647 w 190"/>
                <a:gd name="T41" fmla="*/ 2147483647 h 174"/>
                <a:gd name="T42" fmla="*/ 2147483647 w 190"/>
                <a:gd name="T43" fmla="*/ 2147483647 h 174"/>
                <a:gd name="T44" fmla="*/ 2147483647 w 190"/>
                <a:gd name="T45" fmla="*/ 2147483647 h 174"/>
                <a:gd name="T46" fmla="*/ 2147483647 w 190"/>
                <a:gd name="T47" fmla="*/ 2147483647 h 174"/>
                <a:gd name="T48" fmla="*/ 2147483647 w 190"/>
                <a:gd name="T49" fmla="*/ 2147483647 h 174"/>
                <a:gd name="T50" fmla="*/ 2147483647 w 190"/>
                <a:gd name="T51" fmla="*/ 2147483647 h 174"/>
                <a:gd name="T52" fmla="*/ 2147483647 w 190"/>
                <a:gd name="T53" fmla="*/ 2147483647 h 174"/>
                <a:gd name="T54" fmla="*/ 2147483647 w 190"/>
                <a:gd name="T55" fmla="*/ 2147483647 h 174"/>
                <a:gd name="T56" fmla="*/ 2147483647 w 190"/>
                <a:gd name="T57" fmla="*/ 2147483647 h 174"/>
                <a:gd name="T58" fmla="*/ 2147483647 w 190"/>
                <a:gd name="T59" fmla="*/ 2147483647 h 174"/>
                <a:gd name="T60" fmla="*/ 2147483647 w 190"/>
                <a:gd name="T61" fmla="*/ 2147483647 h 174"/>
                <a:gd name="T62" fmla="*/ 2147483647 w 190"/>
                <a:gd name="T63" fmla="*/ 0 h 174"/>
                <a:gd name="T64" fmla="*/ 2147483647 w 190"/>
                <a:gd name="T65" fmla="*/ 2147483647 h 174"/>
                <a:gd name="T66" fmla="*/ 2147483647 w 190"/>
                <a:gd name="T67" fmla="*/ 2147483647 h 174"/>
                <a:gd name="T68" fmla="*/ 2147483647 w 190"/>
                <a:gd name="T69" fmla="*/ 2147483647 h 174"/>
                <a:gd name="T70" fmla="*/ 2147483647 w 190"/>
                <a:gd name="T71" fmla="*/ 2147483647 h 174"/>
                <a:gd name="T72" fmla="*/ 2147483647 w 190"/>
                <a:gd name="T73" fmla="*/ 2147483647 h 174"/>
                <a:gd name="T74" fmla="*/ 2147483647 w 190"/>
                <a:gd name="T75" fmla="*/ 2147483647 h 174"/>
                <a:gd name="T76" fmla="*/ 2147483647 w 190"/>
                <a:gd name="T77" fmla="*/ 2147483647 h 174"/>
                <a:gd name="T78" fmla="*/ 2147483647 w 190"/>
                <a:gd name="T79" fmla="*/ 2147483647 h 174"/>
                <a:gd name="T80" fmla="*/ 2147483647 w 190"/>
                <a:gd name="T81" fmla="*/ 2147483647 h 174"/>
                <a:gd name="T82" fmla="*/ 2147483647 w 190"/>
                <a:gd name="T83" fmla="*/ 2147483647 h 174"/>
                <a:gd name="T84" fmla="*/ 2147483647 w 190"/>
                <a:gd name="T85" fmla="*/ 2147483647 h 174"/>
                <a:gd name="T86" fmla="*/ 2147483647 w 190"/>
                <a:gd name="T87" fmla="*/ 2147483647 h 174"/>
                <a:gd name="T88" fmla="*/ 2147483647 w 190"/>
                <a:gd name="T89" fmla="*/ 2147483647 h 174"/>
                <a:gd name="T90" fmla="*/ 2147483647 w 190"/>
                <a:gd name="T91" fmla="*/ 2147483647 h 174"/>
                <a:gd name="T92" fmla="*/ 2147483647 w 190"/>
                <a:gd name="T93" fmla="*/ 2147483647 h 174"/>
                <a:gd name="T94" fmla="*/ 2147483647 w 190"/>
                <a:gd name="T95" fmla="*/ 2147483647 h 174"/>
                <a:gd name="T96" fmla="*/ 2147483647 w 190"/>
                <a:gd name="T97" fmla="*/ 2147483647 h 174"/>
                <a:gd name="T98" fmla="*/ 2147483647 w 190"/>
                <a:gd name="T99" fmla="*/ 2147483647 h 174"/>
                <a:gd name="T100" fmla="*/ 2147483647 w 190"/>
                <a:gd name="T101" fmla="*/ 2147483647 h 174"/>
                <a:gd name="T102" fmla="*/ 2147483647 w 190"/>
                <a:gd name="T103" fmla="*/ 2147483647 h 174"/>
                <a:gd name="T104" fmla="*/ 2147483647 w 190"/>
                <a:gd name="T105" fmla="*/ 2147483647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0"/>
                <a:gd name="T160" fmla="*/ 0 h 174"/>
                <a:gd name="T161" fmla="*/ 190 w 190"/>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0" h="174">
                  <a:moveTo>
                    <a:pt x="190" y="138"/>
                  </a:moveTo>
                  <a:lnTo>
                    <a:pt x="186" y="138"/>
                  </a:lnTo>
                  <a:lnTo>
                    <a:pt x="180" y="142"/>
                  </a:lnTo>
                  <a:lnTo>
                    <a:pt x="174" y="146"/>
                  </a:lnTo>
                  <a:lnTo>
                    <a:pt x="170" y="150"/>
                  </a:lnTo>
                  <a:lnTo>
                    <a:pt x="164" y="152"/>
                  </a:lnTo>
                  <a:lnTo>
                    <a:pt x="156" y="150"/>
                  </a:lnTo>
                  <a:lnTo>
                    <a:pt x="148" y="148"/>
                  </a:lnTo>
                  <a:lnTo>
                    <a:pt x="142" y="144"/>
                  </a:lnTo>
                  <a:lnTo>
                    <a:pt x="134" y="144"/>
                  </a:lnTo>
                  <a:lnTo>
                    <a:pt x="128" y="144"/>
                  </a:lnTo>
                  <a:lnTo>
                    <a:pt x="122" y="148"/>
                  </a:lnTo>
                  <a:lnTo>
                    <a:pt x="118" y="154"/>
                  </a:lnTo>
                  <a:lnTo>
                    <a:pt x="118" y="162"/>
                  </a:lnTo>
                  <a:lnTo>
                    <a:pt x="118" y="174"/>
                  </a:lnTo>
                  <a:lnTo>
                    <a:pt x="102" y="168"/>
                  </a:lnTo>
                  <a:lnTo>
                    <a:pt x="96" y="164"/>
                  </a:lnTo>
                  <a:lnTo>
                    <a:pt x="94" y="162"/>
                  </a:lnTo>
                  <a:lnTo>
                    <a:pt x="92" y="162"/>
                  </a:lnTo>
                  <a:lnTo>
                    <a:pt x="76" y="160"/>
                  </a:lnTo>
                  <a:lnTo>
                    <a:pt x="64" y="158"/>
                  </a:lnTo>
                  <a:lnTo>
                    <a:pt x="40" y="150"/>
                  </a:lnTo>
                  <a:lnTo>
                    <a:pt x="44" y="148"/>
                  </a:lnTo>
                  <a:lnTo>
                    <a:pt x="46" y="146"/>
                  </a:lnTo>
                  <a:lnTo>
                    <a:pt x="50" y="136"/>
                  </a:lnTo>
                  <a:lnTo>
                    <a:pt x="52" y="124"/>
                  </a:lnTo>
                  <a:lnTo>
                    <a:pt x="52" y="114"/>
                  </a:lnTo>
                  <a:lnTo>
                    <a:pt x="52" y="100"/>
                  </a:lnTo>
                  <a:lnTo>
                    <a:pt x="46" y="86"/>
                  </a:lnTo>
                  <a:lnTo>
                    <a:pt x="40" y="74"/>
                  </a:lnTo>
                  <a:lnTo>
                    <a:pt x="36" y="70"/>
                  </a:lnTo>
                  <a:lnTo>
                    <a:pt x="32" y="68"/>
                  </a:lnTo>
                  <a:lnTo>
                    <a:pt x="12" y="64"/>
                  </a:lnTo>
                  <a:lnTo>
                    <a:pt x="8" y="62"/>
                  </a:lnTo>
                  <a:lnTo>
                    <a:pt x="4" y="58"/>
                  </a:lnTo>
                  <a:lnTo>
                    <a:pt x="2" y="54"/>
                  </a:lnTo>
                  <a:lnTo>
                    <a:pt x="0" y="48"/>
                  </a:lnTo>
                  <a:lnTo>
                    <a:pt x="6" y="46"/>
                  </a:lnTo>
                  <a:lnTo>
                    <a:pt x="12" y="44"/>
                  </a:lnTo>
                  <a:lnTo>
                    <a:pt x="16" y="40"/>
                  </a:lnTo>
                  <a:lnTo>
                    <a:pt x="22" y="40"/>
                  </a:lnTo>
                  <a:lnTo>
                    <a:pt x="26" y="40"/>
                  </a:lnTo>
                  <a:lnTo>
                    <a:pt x="30" y="42"/>
                  </a:lnTo>
                  <a:lnTo>
                    <a:pt x="34" y="44"/>
                  </a:lnTo>
                  <a:lnTo>
                    <a:pt x="40" y="46"/>
                  </a:lnTo>
                  <a:lnTo>
                    <a:pt x="44" y="46"/>
                  </a:lnTo>
                  <a:lnTo>
                    <a:pt x="46" y="44"/>
                  </a:lnTo>
                  <a:lnTo>
                    <a:pt x="46" y="40"/>
                  </a:lnTo>
                  <a:lnTo>
                    <a:pt x="46" y="38"/>
                  </a:lnTo>
                  <a:lnTo>
                    <a:pt x="42" y="36"/>
                  </a:lnTo>
                  <a:lnTo>
                    <a:pt x="42" y="28"/>
                  </a:lnTo>
                  <a:lnTo>
                    <a:pt x="48" y="28"/>
                  </a:lnTo>
                  <a:lnTo>
                    <a:pt x="54" y="30"/>
                  </a:lnTo>
                  <a:lnTo>
                    <a:pt x="60" y="32"/>
                  </a:lnTo>
                  <a:lnTo>
                    <a:pt x="66" y="32"/>
                  </a:lnTo>
                  <a:lnTo>
                    <a:pt x="70" y="32"/>
                  </a:lnTo>
                  <a:lnTo>
                    <a:pt x="70" y="30"/>
                  </a:lnTo>
                  <a:lnTo>
                    <a:pt x="72" y="24"/>
                  </a:lnTo>
                  <a:lnTo>
                    <a:pt x="78" y="20"/>
                  </a:lnTo>
                  <a:lnTo>
                    <a:pt x="86" y="16"/>
                  </a:lnTo>
                  <a:lnTo>
                    <a:pt x="92" y="12"/>
                  </a:lnTo>
                  <a:lnTo>
                    <a:pt x="92" y="8"/>
                  </a:lnTo>
                  <a:lnTo>
                    <a:pt x="94" y="2"/>
                  </a:lnTo>
                  <a:lnTo>
                    <a:pt x="104" y="0"/>
                  </a:lnTo>
                  <a:lnTo>
                    <a:pt x="108" y="4"/>
                  </a:lnTo>
                  <a:lnTo>
                    <a:pt x="114" y="10"/>
                  </a:lnTo>
                  <a:lnTo>
                    <a:pt x="120" y="12"/>
                  </a:lnTo>
                  <a:lnTo>
                    <a:pt x="128" y="14"/>
                  </a:lnTo>
                  <a:lnTo>
                    <a:pt x="128" y="18"/>
                  </a:lnTo>
                  <a:lnTo>
                    <a:pt x="130" y="20"/>
                  </a:lnTo>
                  <a:lnTo>
                    <a:pt x="134" y="22"/>
                  </a:lnTo>
                  <a:lnTo>
                    <a:pt x="140" y="22"/>
                  </a:lnTo>
                  <a:lnTo>
                    <a:pt x="140" y="24"/>
                  </a:lnTo>
                  <a:lnTo>
                    <a:pt x="142" y="24"/>
                  </a:lnTo>
                  <a:lnTo>
                    <a:pt x="146" y="28"/>
                  </a:lnTo>
                  <a:lnTo>
                    <a:pt x="150" y="30"/>
                  </a:lnTo>
                  <a:lnTo>
                    <a:pt x="160" y="30"/>
                  </a:lnTo>
                  <a:lnTo>
                    <a:pt x="166" y="32"/>
                  </a:lnTo>
                  <a:lnTo>
                    <a:pt x="172" y="34"/>
                  </a:lnTo>
                  <a:lnTo>
                    <a:pt x="180" y="38"/>
                  </a:lnTo>
                  <a:lnTo>
                    <a:pt x="188" y="40"/>
                  </a:lnTo>
                  <a:lnTo>
                    <a:pt x="186" y="48"/>
                  </a:lnTo>
                  <a:lnTo>
                    <a:pt x="184" y="58"/>
                  </a:lnTo>
                  <a:lnTo>
                    <a:pt x="180" y="66"/>
                  </a:lnTo>
                  <a:lnTo>
                    <a:pt x="178" y="68"/>
                  </a:lnTo>
                  <a:lnTo>
                    <a:pt x="176" y="70"/>
                  </a:lnTo>
                  <a:lnTo>
                    <a:pt x="174" y="74"/>
                  </a:lnTo>
                  <a:lnTo>
                    <a:pt x="170" y="76"/>
                  </a:lnTo>
                  <a:lnTo>
                    <a:pt x="166" y="80"/>
                  </a:lnTo>
                  <a:lnTo>
                    <a:pt x="160" y="88"/>
                  </a:lnTo>
                  <a:lnTo>
                    <a:pt x="160" y="96"/>
                  </a:lnTo>
                  <a:lnTo>
                    <a:pt x="164" y="96"/>
                  </a:lnTo>
                  <a:lnTo>
                    <a:pt x="164" y="94"/>
                  </a:lnTo>
                  <a:lnTo>
                    <a:pt x="166" y="90"/>
                  </a:lnTo>
                  <a:lnTo>
                    <a:pt x="170" y="92"/>
                  </a:lnTo>
                  <a:lnTo>
                    <a:pt x="172" y="90"/>
                  </a:lnTo>
                  <a:lnTo>
                    <a:pt x="174" y="102"/>
                  </a:lnTo>
                  <a:lnTo>
                    <a:pt x="174" y="104"/>
                  </a:lnTo>
                  <a:lnTo>
                    <a:pt x="176" y="106"/>
                  </a:lnTo>
                  <a:lnTo>
                    <a:pt x="178" y="108"/>
                  </a:lnTo>
                  <a:lnTo>
                    <a:pt x="178" y="110"/>
                  </a:lnTo>
                  <a:lnTo>
                    <a:pt x="170" y="116"/>
                  </a:lnTo>
                  <a:lnTo>
                    <a:pt x="178" y="128"/>
                  </a:lnTo>
                  <a:lnTo>
                    <a:pt x="182" y="134"/>
                  </a:lnTo>
                  <a:lnTo>
                    <a:pt x="188" y="138"/>
                  </a:lnTo>
                  <a:lnTo>
                    <a:pt x="190" y="138"/>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522" name="Freeform 923">
              <a:extLst>
                <a:ext uri="{FF2B5EF4-FFF2-40B4-BE49-F238E27FC236}">
                  <a16:creationId xmlns:a16="http://schemas.microsoft.com/office/drawing/2014/main" id="{8A157715-1DF6-42B3-8FCA-F118850F71CE}"/>
                </a:ext>
              </a:extLst>
            </p:cNvPr>
            <p:cNvSpPr>
              <a:spLocks/>
            </p:cNvSpPr>
            <p:nvPr/>
          </p:nvSpPr>
          <p:spPr bwMode="gray">
            <a:xfrm>
              <a:off x="2579781" y="1623079"/>
              <a:ext cx="87146" cy="146901"/>
            </a:xfrm>
            <a:custGeom>
              <a:avLst/>
              <a:gdLst>
                <a:gd name="T0" fmla="*/ 2147483647 w 78"/>
                <a:gd name="T1" fmla="*/ 2147483647 h 120"/>
                <a:gd name="T2" fmla="*/ 2147483647 w 78"/>
                <a:gd name="T3" fmla="*/ 2147483647 h 120"/>
                <a:gd name="T4" fmla="*/ 2147483647 w 78"/>
                <a:gd name="T5" fmla="*/ 2147483647 h 120"/>
                <a:gd name="T6" fmla="*/ 2147483647 w 78"/>
                <a:gd name="T7" fmla="*/ 2147483647 h 120"/>
                <a:gd name="T8" fmla="*/ 2147483647 w 78"/>
                <a:gd name="T9" fmla="*/ 2147483647 h 120"/>
                <a:gd name="T10" fmla="*/ 2147483647 w 78"/>
                <a:gd name="T11" fmla="*/ 2147483647 h 120"/>
                <a:gd name="T12" fmla="*/ 2147483647 w 78"/>
                <a:gd name="T13" fmla="*/ 2147483647 h 120"/>
                <a:gd name="T14" fmla="*/ 2147483647 w 78"/>
                <a:gd name="T15" fmla="*/ 2147483647 h 120"/>
                <a:gd name="T16" fmla="*/ 0 w 78"/>
                <a:gd name="T17" fmla="*/ 2147483647 h 120"/>
                <a:gd name="T18" fmla="*/ 2147483647 w 78"/>
                <a:gd name="T19" fmla="*/ 2147483647 h 120"/>
                <a:gd name="T20" fmla="*/ 2147483647 w 78"/>
                <a:gd name="T21" fmla="*/ 2147483647 h 120"/>
                <a:gd name="T22" fmla="*/ 2147483647 w 78"/>
                <a:gd name="T23" fmla="*/ 2147483647 h 120"/>
                <a:gd name="T24" fmla="*/ 2147483647 w 78"/>
                <a:gd name="T25" fmla="*/ 2147483647 h 120"/>
                <a:gd name="T26" fmla="*/ 2147483647 w 78"/>
                <a:gd name="T27" fmla="*/ 2147483647 h 120"/>
                <a:gd name="T28" fmla="*/ 2147483647 w 78"/>
                <a:gd name="T29" fmla="*/ 2147483647 h 120"/>
                <a:gd name="T30" fmla="*/ 2147483647 w 78"/>
                <a:gd name="T31" fmla="*/ 2147483647 h 120"/>
                <a:gd name="T32" fmla="*/ 2147483647 w 78"/>
                <a:gd name="T33" fmla="*/ 2147483647 h 120"/>
                <a:gd name="T34" fmla="*/ 2147483647 w 78"/>
                <a:gd name="T35" fmla="*/ 0 h 120"/>
                <a:gd name="T36" fmla="*/ 2147483647 w 78"/>
                <a:gd name="T37" fmla="*/ 0 h 120"/>
                <a:gd name="T38" fmla="*/ 2147483647 w 78"/>
                <a:gd name="T39" fmla="*/ 0 h 120"/>
                <a:gd name="T40" fmla="*/ 2147483647 w 78"/>
                <a:gd name="T41" fmla="*/ 0 h 120"/>
                <a:gd name="T42" fmla="*/ 2147483647 w 78"/>
                <a:gd name="T43" fmla="*/ 0 h 120"/>
                <a:gd name="T44" fmla="*/ 2147483647 w 78"/>
                <a:gd name="T45" fmla="*/ 2147483647 h 120"/>
                <a:gd name="T46" fmla="*/ 2147483647 w 78"/>
                <a:gd name="T47" fmla="*/ 2147483647 h 120"/>
                <a:gd name="T48" fmla="*/ 2147483647 w 78"/>
                <a:gd name="T49" fmla="*/ 2147483647 h 120"/>
                <a:gd name="T50" fmla="*/ 2147483647 w 78"/>
                <a:gd name="T51" fmla="*/ 2147483647 h 120"/>
                <a:gd name="T52" fmla="*/ 2147483647 w 78"/>
                <a:gd name="T53" fmla="*/ 2147483647 h 120"/>
                <a:gd name="T54" fmla="*/ 2147483647 w 78"/>
                <a:gd name="T55" fmla="*/ 2147483647 h 120"/>
                <a:gd name="T56" fmla="*/ 2147483647 w 78"/>
                <a:gd name="T57" fmla="*/ 2147483647 h 120"/>
                <a:gd name="T58" fmla="*/ 2147483647 w 78"/>
                <a:gd name="T59" fmla="*/ 2147483647 h 120"/>
                <a:gd name="T60" fmla="*/ 2147483647 w 78"/>
                <a:gd name="T61" fmla="*/ 2147483647 h 120"/>
                <a:gd name="T62" fmla="*/ 2147483647 w 78"/>
                <a:gd name="T63" fmla="*/ 2147483647 h 120"/>
                <a:gd name="T64" fmla="*/ 2147483647 w 78"/>
                <a:gd name="T65" fmla="*/ 2147483647 h 120"/>
                <a:gd name="T66" fmla="*/ 2147483647 w 78"/>
                <a:gd name="T67" fmla="*/ 2147483647 h 120"/>
                <a:gd name="T68" fmla="*/ 2147483647 w 78"/>
                <a:gd name="T69" fmla="*/ 2147483647 h 120"/>
                <a:gd name="T70" fmla="*/ 2147483647 w 78"/>
                <a:gd name="T71" fmla="*/ 2147483647 h 120"/>
                <a:gd name="T72" fmla="*/ 2147483647 w 78"/>
                <a:gd name="T73" fmla="*/ 2147483647 h 120"/>
                <a:gd name="T74" fmla="*/ 2147483647 w 78"/>
                <a:gd name="T75" fmla="*/ 2147483647 h 1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8"/>
                <a:gd name="T115" fmla="*/ 0 h 120"/>
                <a:gd name="T116" fmla="*/ 78 w 78"/>
                <a:gd name="T117" fmla="*/ 120 h 1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8" h="120">
                  <a:moveTo>
                    <a:pt x="78" y="96"/>
                  </a:moveTo>
                  <a:lnTo>
                    <a:pt x="66" y="102"/>
                  </a:lnTo>
                  <a:lnTo>
                    <a:pt x="54" y="106"/>
                  </a:lnTo>
                  <a:lnTo>
                    <a:pt x="38" y="116"/>
                  </a:lnTo>
                  <a:lnTo>
                    <a:pt x="30" y="118"/>
                  </a:lnTo>
                  <a:lnTo>
                    <a:pt x="18" y="120"/>
                  </a:lnTo>
                  <a:lnTo>
                    <a:pt x="10" y="120"/>
                  </a:lnTo>
                  <a:lnTo>
                    <a:pt x="4" y="100"/>
                  </a:lnTo>
                  <a:lnTo>
                    <a:pt x="0" y="84"/>
                  </a:lnTo>
                  <a:lnTo>
                    <a:pt x="2" y="74"/>
                  </a:lnTo>
                  <a:lnTo>
                    <a:pt x="6" y="66"/>
                  </a:lnTo>
                  <a:lnTo>
                    <a:pt x="10" y="58"/>
                  </a:lnTo>
                  <a:lnTo>
                    <a:pt x="12" y="48"/>
                  </a:lnTo>
                  <a:lnTo>
                    <a:pt x="12" y="42"/>
                  </a:lnTo>
                  <a:lnTo>
                    <a:pt x="10" y="38"/>
                  </a:lnTo>
                  <a:lnTo>
                    <a:pt x="6" y="28"/>
                  </a:lnTo>
                  <a:lnTo>
                    <a:pt x="6" y="16"/>
                  </a:lnTo>
                  <a:lnTo>
                    <a:pt x="6" y="0"/>
                  </a:lnTo>
                  <a:lnTo>
                    <a:pt x="14" y="0"/>
                  </a:lnTo>
                  <a:lnTo>
                    <a:pt x="22" y="0"/>
                  </a:lnTo>
                  <a:lnTo>
                    <a:pt x="42" y="0"/>
                  </a:lnTo>
                  <a:lnTo>
                    <a:pt x="54" y="0"/>
                  </a:lnTo>
                  <a:lnTo>
                    <a:pt x="56" y="6"/>
                  </a:lnTo>
                  <a:lnTo>
                    <a:pt x="58" y="12"/>
                  </a:lnTo>
                  <a:lnTo>
                    <a:pt x="60" y="16"/>
                  </a:lnTo>
                  <a:lnTo>
                    <a:pt x="62" y="22"/>
                  </a:lnTo>
                  <a:lnTo>
                    <a:pt x="60" y="28"/>
                  </a:lnTo>
                  <a:lnTo>
                    <a:pt x="60" y="30"/>
                  </a:lnTo>
                  <a:lnTo>
                    <a:pt x="62" y="32"/>
                  </a:lnTo>
                  <a:lnTo>
                    <a:pt x="64" y="38"/>
                  </a:lnTo>
                  <a:lnTo>
                    <a:pt x="64" y="44"/>
                  </a:lnTo>
                  <a:lnTo>
                    <a:pt x="64" y="48"/>
                  </a:lnTo>
                  <a:lnTo>
                    <a:pt x="66" y="54"/>
                  </a:lnTo>
                  <a:lnTo>
                    <a:pt x="66" y="80"/>
                  </a:lnTo>
                  <a:lnTo>
                    <a:pt x="62" y="82"/>
                  </a:lnTo>
                  <a:lnTo>
                    <a:pt x="68" y="90"/>
                  </a:lnTo>
                  <a:lnTo>
                    <a:pt x="76" y="98"/>
                  </a:lnTo>
                  <a:lnTo>
                    <a:pt x="78" y="96"/>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523" name="Freeform 926">
              <a:extLst>
                <a:ext uri="{FF2B5EF4-FFF2-40B4-BE49-F238E27FC236}">
                  <a16:creationId xmlns:a16="http://schemas.microsoft.com/office/drawing/2014/main" id="{21977A0C-2EF2-4CE8-AB2F-229593B3B898}"/>
                </a:ext>
              </a:extLst>
            </p:cNvPr>
            <p:cNvSpPr>
              <a:spLocks/>
            </p:cNvSpPr>
            <p:nvPr/>
          </p:nvSpPr>
          <p:spPr bwMode="gray">
            <a:xfrm>
              <a:off x="2751686" y="757198"/>
              <a:ext cx="218463" cy="213784"/>
            </a:xfrm>
            <a:custGeom>
              <a:avLst/>
              <a:gdLst>
                <a:gd name="T0" fmla="*/ 2147483647 w 196"/>
                <a:gd name="T1" fmla="*/ 2147483647 h 174"/>
                <a:gd name="T2" fmla="*/ 0 w 196"/>
                <a:gd name="T3" fmla="*/ 2147483647 h 174"/>
                <a:gd name="T4" fmla="*/ 2147483647 w 196"/>
                <a:gd name="T5" fmla="*/ 2147483647 h 174"/>
                <a:gd name="T6" fmla="*/ 2147483647 w 196"/>
                <a:gd name="T7" fmla="*/ 2147483647 h 174"/>
                <a:gd name="T8" fmla="*/ 2147483647 w 196"/>
                <a:gd name="T9" fmla="*/ 2147483647 h 174"/>
                <a:gd name="T10" fmla="*/ 2147483647 w 196"/>
                <a:gd name="T11" fmla="*/ 2147483647 h 174"/>
                <a:gd name="T12" fmla="*/ 2147483647 w 196"/>
                <a:gd name="T13" fmla="*/ 2147483647 h 174"/>
                <a:gd name="T14" fmla="*/ 2147483647 w 196"/>
                <a:gd name="T15" fmla="*/ 2147483647 h 174"/>
                <a:gd name="T16" fmla="*/ 2147483647 w 196"/>
                <a:gd name="T17" fmla="*/ 2147483647 h 174"/>
                <a:gd name="T18" fmla="*/ 2147483647 w 196"/>
                <a:gd name="T19" fmla="*/ 2147483647 h 174"/>
                <a:gd name="T20" fmla="*/ 2147483647 w 196"/>
                <a:gd name="T21" fmla="*/ 2147483647 h 174"/>
                <a:gd name="T22" fmla="*/ 2147483647 w 196"/>
                <a:gd name="T23" fmla="*/ 0 h 174"/>
                <a:gd name="T24" fmla="*/ 2147483647 w 196"/>
                <a:gd name="T25" fmla="*/ 0 h 174"/>
                <a:gd name="T26" fmla="*/ 2147483647 w 196"/>
                <a:gd name="T27" fmla="*/ 2147483647 h 174"/>
                <a:gd name="T28" fmla="*/ 2147483647 w 196"/>
                <a:gd name="T29" fmla="*/ 2147483647 h 174"/>
                <a:gd name="T30" fmla="*/ 2147483647 w 196"/>
                <a:gd name="T31" fmla="*/ 2147483647 h 174"/>
                <a:gd name="T32" fmla="*/ 2147483647 w 196"/>
                <a:gd name="T33" fmla="*/ 2147483647 h 174"/>
                <a:gd name="T34" fmla="*/ 2147483647 w 196"/>
                <a:gd name="T35" fmla="*/ 2147483647 h 174"/>
                <a:gd name="T36" fmla="*/ 2147483647 w 196"/>
                <a:gd name="T37" fmla="*/ 2147483647 h 174"/>
                <a:gd name="T38" fmla="*/ 2147483647 w 196"/>
                <a:gd name="T39" fmla="*/ 2147483647 h 174"/>
                <a:gd name="T40" fmla="*/ 2147483647 w 196"/>
                <a:gd name="T41" fmla="*/ 2147483647 h 174"/>
                <a:gd name="T42" fmla="*/ 2147483647 w 196"/>
                <a:gd name="T43" fmla="*/ 2147483647 h 174"/>
                <a:gd name="T44" fmla="*/ 2147483647 w 196"/>
                <a:gd name="T45" fmla="*/ 2147483647 h 174"/>
                <a:gd name="T46" fmla="*/ 2147483647 w 196"/>
                <a:gd name="T47" fmla="*/ 2147483647 h 174"/>
                <a:gd name="T48" fmla="*/ 2147483647 w 196"/>
                <a:gd name="T49" fmla="*/ 2147483647 h 174"/>
                <a:gd name="T50" fmla="*/ 2147483647 w 196"/>
                <a:gd name="T51" fmla="*/ 2147483647 h 174"/>
                <a:gd name="T52" fmla="*/ 2147483647 w 196"/>
                <a:gd name="T53" fmla="*/ 2147483647 h 174"/>
                <a:gd name="T54" fmla="*/ 2147483647 w 196"/>
                <a:gd name="T55" fmla="*/ 2147483647 h 174"/>
                <a:gd name="T56" fmla="*/ 2147483647 w 196"/>
                <a:gd name="T57" fmla="*/ 2147483647 h 174"/>
                <a:gd name="T58" fmla="*/ 2147483647 w 196"/>
                <a:gd name="T59" fmla="*/ 2147483647 h 174"/>
                <a:gd name="T60" fmla="*/ 2147483647 w 196"/>
                <a:gd name="T61" fmla="*/ 2147483647 h 174"/>
                <a:gd name="T62" fmla="*/ 2147483647 w 196"/>
                <a:gd name="T63" fmla="*/ 2147483647 h 174"/>
                <a:gd name="T64" fmla="*/ 2147483647 w 196"/>
                <a:gd name="T65" fmla="*/ 2147483647 h 174"/>
                <a:gd name="T66" fmla="*/ 2147483647 w 196"/>
                <a:gd name="T67" fmla="*/ 2147483647 h 174"/>
                <a:gd name="T68" fmla="*/ 2147483647 w 196"/>
                <a:gd name="T69" fmla="*/ 2147483647 h 174"/>
                <a:gd name="T70" fmla="*/ 2147483647 w 196"/>
                <a:gd name="T71" fmla="*/ 2147483647 h 174"/>
                <a:gd name="T72" fmla="*/ 2147483647 w 196"/>
                <a:gd name="T73" fmla="*/ 2147483647 h 174"/>
                <a:gd name="T74" fmla="*/ 2147483647 w 196"/>
                <a:gd name="T75" fmla="*/ 2147483647 h 174"/>
                <a:gd name="T76" fmla="*/ 2147483647 w 196"/>
                <a:gd name="T77" fmla="*/ 2147483647 h 174"/>
                <a:gd name="T78" fmla="*/ 2147483647 w 196"/>
                <a:gd name="T79" fmla="*/ 2147483647 h 174"/>
                <a:gd name="T80" fmla="*/ 2147483647 w 196"/>
                <a:gd name="T81" fmla="*/ 2147483647 h 174"/>
                <a:gd name="T82" fmla="*/ 2147483647 w 196"/>
                <a:gd name="T83" fmla="*/ 2147483647 h 174"/>
                <a:gd name="T84" fmla="*/ 2147483647 w 196"/>
                <a:gd name="T85" fmla="*/ 2147483647 h 174"/>
                <a:gd name="T86" fmla="*/ 2147483647 w 196"/>
                <a:gd name="T87" fmla="*/ 2147483647 h 174"/>
                <a:gd name="T88" fmla="*/ 2147483647 w 196"/>
                <a:gd name="T89" fmla="*/ 2147483647 h 174"/>
                <a:gd name="T90" fmla="*/ 2147483647 w 196"/>
                <a:gd name="T91" fmla="*/ 2147483647 h 174"/>
                <a:gd name="T92" fmla="*/ 2147483647 w 196"/>
                <a:gd name="T93" fmla="*/ 2147483647 h 174"/>
                <a:gd name="T94" fmla="*/ 2147483647 w 196"/>
                <a:gd name="T95" fmla="*/ 2147483647 h 174"/>
                <a:gd name="T96" fmla="*/ 2147483647 w 196"/>
                <a:gd name="T97" fmla="*/ 2147483647 h 1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6"/>
                <a:gd name="T148" fmla="*/ 0 h 174"/>
                <a:gd name="T149" fmla="*/ 196 w 196"/>
                <a:gd name="T150" fmla="*/ 174 h 1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6" h="174">
                  <a:moveTo>
                    <a:pt x="18" y="60"/>
                  </a:moveTo>
                  <a:lnTo>
                    <a:pt x="12" y="56"/>
                  </a:lnTo>
                  <a:lnTo>
                    <a:pt x="8" y="50"/>
                  </a:lnTo>
                  <a:lnTo>
                    <a:pt x="0" y="38"/>
                  </a:lnTo>
                  <a:lnTo>
                    <a:pt x="8" y="32"/>
                  </a:lnTo>
                  <a:lnTo>
                    <a:pt x="8" y="30"/>
                  </a:lnTo>
                  <a:lnTo>
                    <a:pt x="6" y="28"/>
                  </a:lnTo>
                  <a:lnTo>
                    <a:pt x="4" y="26"/>
                  </a:lnTo>
                  <a:lnTo>
                    <a:pt x="4" y="24"/>
                  </a:lnTo>
                  <a:lnTo>
                    <a:pt x="2" y="20"/>
                  </a:lnTo>
                  <a:lnTo>
                    <a:pt x="18" y="20"/>
                  </a:lnTo>
                  <a:lnTo>
                    <a:pt x="20" y="18"/>
                  </a:lnTo>
                  <a:lnTo>
                    <a:pt x="22" y="16"/>
                  </a:lnTo>
                  <a:lnTo>
                    <a:pt x="24" y="14"/>
                  </a:lnTo>
                  <a:lnTo>
                    <a:pt x="30" y="18"/>
                  </a:lnTo>
                  <a:lnTo>
                    <a:pt x="34" y="20"/>
                  </a:lnTo>
                  <a:lnTo>
                    <a:pt x="38" y="20"/>
                  </a:lnTo>
                  <a:lnTo>
                    <a:pt x="38" y="14"/>
                  </a:lnTo>
                  <a:lnTo>
                    <a:pt x="42" y="12"/>
                  </a:lnTo>
                  <a:lnTo>
                    <a:pt x="48" y="10"/>
                  </a:lnTo>
                  <a:lnTo>
                    <a:pt x="56" y="8"/>
                  </a:lnTo>
                  <a:lnTo>
                    <a:pt x="56" y="2"/>
                  </a:lnTo>
                  <a:lnTo>
                    <a:pt x="68" y="2"/>
                  </a:lnTo>
                  <a:lnTo>
                    <a:pt x="68" y="0"/>
                  </a:lnTo>
                  <a:lnTo>
                    <a:pt x="72" y="0"/>
                  </a:lnTo>
                  <a:lnTo>
                    <a:pt x="80" y="0"/>
                  </a:lnTo>
                  <a:lnTo>
                    <a:pt x="86" y="4"/>
                  </a:lnTo>
                  <a:lnTo>
                    <a:pt x="102" y="8"/>
                  </a:lnTo>
                  <a:lnTo>
                    <a:pt x="102" y="18"/>
                  </a:lnTo>
                  <a:lnTo>
                    <a:pt x="94" y="26"/>
                  </a:lnTo>
                  <a:lnTo>
                    <a:pt x="92" y="30"/>
                  </a:lnTo>
                  <a:lnTo>
                    <a:pt x="92" y="34"/>
                  </a:lnTo>
                  <a:lnTo>
                    <a:pt x="90" y="40"/>
                  </a:lnTo>
                  <a:lnTo>
                    <a:pt x="90" y="48"/>
                  </a:lnTo>
                  <a:lnTo>
                    <a:pt x="90" y="52"/>
                  </a:lnTo>
                  <a:lnTo>
                    <a:pt x="94" y="56"/>
                  </a:lnTo>
                  <a:lnTo>
                    <a:pt x="102" y="62"/>
                  </a:lnTo>
                  <a:lnTo>
                    <a:pt x="112" y="66"/>
                  </a:lnTo>
                  <a:lnTo>
                    <a:pt x="116" y="68"/>
                  </a:lnTo>
                  <a:lnTo>
                    <a:pt x="122" y="72"/>
                  </a:lnTo>
                  <a:lnTo>
                    <a:pt x="126" y="78"/>
                  </a:lnTo>
                  <a:lnTo>
                    <a:pt x="128" y="86"/>
                  </a:lnTo>
                  <a:lnTo>
                    <a:pt x="132" y="92"/>
                  </a:lnTo>
                  <a:lnTo>
                    <a:pt x="138" y="96"/>
                  </a:lnTo>
                  <a:lnTo>
                    <a:pt x="144" y="98"/>
                  </a:lnTo>
                  <a:lnTo>
                    <a:pt x="146" y="98"/>
                  </a:lnTo>
                  <a:lnTo>
                    <a:pt x="148" y="96"/>
                  </a:lnTo>
                  <a:lnTo>
                    <a:pt x="150" y="100"/>
                  </a:lnTo>
                  <a:lnTo>
                    <a:pt x="154" y="106"/>
                  </a:lnTo>
                  <a:lnTo>
                    <a:pt x="158" y="110"/>
                  </a:lnTo>
                  <a:lnTo>
                    <a:pt x="170" y="116"/>
                  </a:lnTo>
                  <a:lnTo>
                    <a:pt x="184" y="122"/>
                  </a:lnTo>
                  <a:lnTo>
                    <a:pt x="190" y="128"/>
                  </a:lnTo>
                  <a:lnTo>
                    <a:pt x="196" y="132"/>
                  </a:lnTo>
                  <a:lnTo>
                    <a:pt x="190" y="134"/>
                  </a:lnTo>
                  <a:lnTo>
                    <a:pt x="184" y="132"/>
                  </a:lnTo>
                  <a:lnTo>
                    <a:pt x="180" y="130"/>
                  </a:lnTo>
                  <a:lnTo>
                    <a:pt x="174" y="126"/>
                  </a:lnTo>
                  <a:lnTo>
                    <a:pt x="168" y="126"/>
                  </a:lnTo>
                  <a:lnTo>
                    <a:pt x="162" y="128"/>
                  </a:lnTo>
                  <a:lnTo>
                    <a:pt x="162" y="132"/>
                  </a:lnTo>
                  <a:lnTo>
                    <a:pt x="162" y="136"/>
                  </a:lnTo>
                  <a:lnTo>
                    <a:pt x="164" y="138"/>
                  </a:lnTo>
                  <a:lnTo>
                    <a:pt x="168" y="142"/>
                  </a:lnTo>
                  <a:lnTo>
                    <a:pt x="172" y="146"/>
                  </a:lnTo>
                  <a:lnTo>
                    <a:pt x="174" y="148"/>
                  </a:lnTo>
                  <a:lnTo>
                    <a:pt x="174" y="150"/>
                  </a:lnTo>
                  <a:lnTo>
                    <a:pt x="174" y="154"/>
                  </a:lnTo>
                  <a:lnTo>
                    <a:pt x="172" y="156"/>
                  </a:lnTo>
                  <a:lnTo>
                    <a:pt x="164" y="154"/>
                  </a:lnTo>
                  <a:lnTo>
                    <a:pt x="164" y="162"/>
                  </a:lnTo>
                  <a:lnTo>
                    <a:pt x="164" y="166"/>
                  </a:lnTo>
                  <a:lnTo>
                    <a:pt x="160" y="170"/>
                  </a:lnTo>
                  <a:lnTo>
                    <a:pt x="156" y="174"/>
                  </a:lnTo>
                  <a:lnTo>
                    <a:pt x="150" y="174"/>
                  </a:lnTo>
                  <a:lnTo>
                    <a:pt x="150" y="168"/>
                  </a:lnTo>
                  <a:lnTo>
                    <a:pt x="154" y="162"/>
                  </a:lnTo>
                  <a:lnTo>
                    <a:pt x="156" y="158"/>
                  </a:lnTo>
                  <a:lnTo>
                    <a:pt x="156" y="152"/>
                  </a:lnTo>
                  <a:lnTo>
                    <a:pt x="156" y="146"/>
                  </a:lnTo>
                  <a:lnTo>
                    <a:pt x="154" y="142"/>
                  </a:lnTo>
                  <a:lnTo>
                    <a:pt x="150" y="136"/>
                  </a:lnTo>
                  <a:lnTo>
                    <a:pt x="144" y="132"/>
                  </a:lnTo>
                  <a:lnTo>
                    <a:pt x="136" y="128"/>
                  </a:lnTo>
                  <a:lnTo>
                    <a:pt x="126" y="120"/>
                  </a:lnTo>
                  <a:lnTo>
                    <a:pt x="114" y="112"/>
                  </a:lnTo>
                  <a:lnTo>
                    <a:pt x="90" y="98"/>
                  </a:lnTo>
                  <a:lnTo>
                    <a:pt x="78" y="90"/>
                  </a:lnTo>
                  <a:lnTo>
                    <a:pt x="68" y="80"/>
                  </a:lnTo>
                  <a:lnTo>
                    <a:pt x="60" y="68"/>
                  </a:lnTo>
                  <a:lnTo>
                    <a:pt x="56" y="54"/>
                  </a:lnTo>
                  <a:lnTo>
                    <a:pt x="44" y="52"/>
                  </a:lnTo>
                  <a:lnTo>
                    <a:pt x="38" y="48"/>
                  </a:lnTo>
                  <a:lnTo>
                    <a:pt x="34" y="50"/>
                  </a:lnTo>
                  <a:lnTo>
                    <a:pt x="30" y="54"/>
                  </a:lnTo>
                  <a:lnTo>
                    <a:pt x="26" y="58"/>
                  </a:lnTo>
                  <a:lnTo>
                    <a:pt x="20" y="60"/>
                  </a:lnTo>
                  <a:lnTo>
                    <a:pt x="18" y="60"/>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524" name="Freeform 927">
              <a:extLst>
                <a:ext uri="{FF2B5EF4-FFF2-40B4-BE49-F238E27FC236}">
                  <a16:creationId xmlns:a16="http://schemas.microsoft.com/office/drawing/2014/main" id="{378720B7-5E58-4CE5-8803-27FB709D89EC}"/>
                </a:ext>
              </a:extLst>
            </p:cNvPr>
            <p:cNvSpPr>
              <a:spLocks/>
            </p:cNvSpPr>
            <p:nvPr/>
          </p:nvSpPr>
          <p:spPr bwMode="gray">
            <a:xfrm>
              <a:off x="2658571" y="859909"/>
              <a:ext cx="17907" cy="10749"/>
            </a:xfrm>
            <a:custGeom>
              <a:avLst/>
              <a:gdLst>
                <a:gd name="T0" fmla="*/ 2147483647 w 16"/>
                <a:gd name="T1" fmla="*/ 2147483647 h 8"/>
                <a:gd name="T2" fmla="*/ 2147483647 w 16"/>
                <a:gd name="T3" fmla="*/ 2147483647 h 8"/>
                <a:gd name="T4" fmla="*/ 2147483647 w 16"/>
                <a:gd name="T5" fmla="*/ 2147483647 h 8"/>
                <a:gd name="T6" fmla="*/ 2147483647 w 16"/>
                <a:gd name="T7" fmla="*/ 2147483647 h 8"/>
                <a:gd name="T8" fmla="*/ 0 w 16"/>
                <a:gd name="T9" fmla="*/ 2147483647 h 8"/>
                <a:gd name="T10" fmla="*/ 0 w 16"/>
                <a:gd name="T11" fmla="*/ 2147483647 h 8"/>
                <a:gd name="T12" fmla="*/ 2147483647 w 16"/>
                <a:gd name="T13" fmla="*/ 0 h 8"/>
                <a:gd name="T14" fmla="*/ 2147483647 w 16"/>
                <a:gd name="T15" fmla="*/ 0 h 8"/>
                <a:gd name="T16" fmla="*/ 2147483647 w 16"/>
                <a:gd name="T17" fmla="*/ 0 h 8"/>
                <a:gd name="T18" fmla="*/ 2147483647 w 16"/>
                <a:gd name="T19" fmla="*/ 2147483647 h 8"/>
                <a:gd name="T20" fmla="*/ 2147483647 w 16"/>
                <a:gd name="T21" fmla="*/ 2147483647 h 8"/>
                <a:gd name="T22" fmla="*/ 2147483647 w 16"/>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8"/>
                <a:gd name="T38" fmla="*/ 16 w 1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8">
                  <a:moveTo>
                    <a:pt x="14" y="4"/>
                  </a:moveTo>
                  <a:lnTo>
                    <a:pt x="12" y="6"/>
                  </a:lnTo>
                  <a:lnTo>
                    <a:pt x="6" y="8"/>
                  </a:lnTo>
                  <a:lnTo>
                    <a:pt x="2" y="8"/>
                  </a:lnTo>
                  <a:lnTo>
                    <a:pt x="0" y="6"/>
                  </a:lnTo>
                  <a:lnTo>
                    <a:pt x="0" y="4"/>
                  </a:lnTo>
                  <a:lnTo>
                    <a:pt x="2" y="0"/>
                  </a:lnTo>
                  <a:lnTo>
                    <a:pt x="6" y="0"/>
                  </a:lnTo>
                  <a:lnTo>
                    <a:pt x="8" y="0"/>
                  </a:lnTo>
                  <a:lnTo>
                    <a:pt x="10" y="2"/>
                  </a:lnTo>
                  <a:lnTo>
                    <a:pt x="16" y="6"/>
                  </a:lnTo>
                  <a:lnTo>
                    <a:pt x="14" y="4"/>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525" name="Freeform 928">
              <a:extLst>
                <a:ext uri="{FF2B5EF4-FFF2-40B4-BE49-F238E27FC236}">
                  <a16:creationId xmlns:a16="http://schemas.microsoft.com/office/drawing/2014/main" id="{630B52B4-6066-41EC-9136-18967CEA53A6}"/>
                </a:ext>
              </a:extLst>
            </p:cNvPr>
            <p:cNvSpPr>
              <a:spLocks/>
            </p:cNvSpPr>
            <p:nvPr/>
          </p:nvSpPr>
          <p:spPr bwMode="gray">
            <a:xfrm>
              <a:off x="2731392" y="681956"/>
              <a:ext cx="16713" cy="19109"/>
            </a:xfrm>
            <a:custGeom>
              <a:avLst/>
              <a:gdLst>
                <a:gd name="T0" fmla="*/ 2147483647 w 14"/>
                <a:gd name="T1" fmla="*/ 0 h 16"/>
                <a:gd name="T2" fmla="*/ 2147483647 w 14"/>
                <a:gd name="T3" fmla="*/ 2147483647 h 16"/>
                <a:gd name="T4" fmla="*/ 2147483647 w 14"/>
                <a:gd name="T5" fmla="*/ 2147483647 h 16"/>
                <a:gd name="T6" fmla="*/ 2147483647 w 14"/>
                <a:gd name="T7" fmla="*/ 2147483647 h 16"/>
                <a:gd name="T8" fmla="*/ 0 w 14"/>
                <a:gd name="T9" fmla="*/ 2147483647 h 16"/>
                <a:gd name="T10" fmla="*/ 2147483647 w 14"/>
                <a:gd name="T11" fmla="*/ 2147483647 h 16"/>
                <a:gd name="T12" fmla="*/ 2147483647 w 14"/>
                <a:gd name="T13" fmla="*/ 2147483647 h 16"/>
                <a:gd name="T14" fmla="*/ 2147483647 w 14"/>
                <a:gd name="T15" fmla="*/ 2147483647 h 16"/>
                <a:gd name="T16" fmla="*/ 2147483647 w 14"/>
                <a:gd name="T17" fmla="*/ 2147483647 h 16"/>
                <a:gd name="T18" fmla="*/ 2147483647 w 14"/>
                <a:gd name="T19" fmla="*/ 2147483647 h 16"/>
                <a:gd name="T20" fmla="*/ 2147483647 w 14"/>
                <a:gd name="T21" fmla="*/ 2147483647 h 16"/>
                <a:gd name="T22" fmla="*/ 2147483647 w 14"/>
                <a:gd name="T23" fmla="*/ 2147483647 h 16"/>
                <a:gd name="T24" fmla="*/ 2147483647 w 14"/>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6"/>
                <a:gd name="T41" fmla="*/ 14 w 1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6">
                  <a:moveTo>
                    <a:pt x="8" y="0"/>
                  </a:moveTo>
                  <a:lnTo>
                    <a:pt x="6" y="2"/>
                  </a:lnTo>
                  <a:lnTo>
                    <a:pt x="4" y="4"/>
                  </a:lnTo>
                  <a:lnTo>
                    <a:pt x="2" y="6"/>
                  </a:lnTo>
                  <a:lnTo>
                    <a:pt x="0" y="8"/>
                  </a:lnTo>
                  <a:lnTo>
                    <a:pt x="2" y="12"/>
                  </a:lnTo>
                  <a:lnTo>
                    <a:pt x="2" y="14"/>
                  </a:lnTo>
                  <a:lnTo>
                    <a:pt x="8" y="14"/>
                  </a:lnTo>
                  <a:lnTo>
                    <a:pt x="14" y="16"/>
                  </a:lnTo>
                  <a:lnTo>
                    <a:pt x="12" y="16"/>
                  </a:lnTo>
                  <a:lnTo>
                    <a:pt x="12" y="12"/>
                  </a:lnTo>
                  <a:lnTo>
                    <a:pt x="12" y="8"/>
                  </a:lnTo>
                  <a:lnTo>
                    <a:pt x="8" y="0"/>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526" name="Freeform 931">
              <a:extLst>
                <a:ext uri="{FF2B5EF4-FFF2-40B4-BE49-F238E27FC236}">
                  <a16:creationId xmlns:a16="http://schemas.microsoft.com/office/drawing/2014/main" id="{0BB4E462-1E68-4F50-809E-F297589E497B}"/>
                </a:ext>
              </a:extLst>
            </p:cNvPr>
            <p:cNvSpPr>
              <a:spLocks/>
            </p:cNvSpPr>
            <p:nvPr/>
          </p:nvSpPr>
          <p:spPr bwMode="gray">
            <a:xfrm>
              <a:off x="2484277" y="833635"/>
              <a:ext cx="210107" cy="183925"/>
            </a:xfrm>
            <a:custGeom>
              <a:avLst/>
              <a:gdLst>
                <a:gd name="T0" fmla="*/ 2147483647 w 188"/>
                <a:gd name="T1" fmla="*/ 2147483647 h 150"/>
                <a:gd name="T2" fmla="*/ 2147483647 w 188"/>
                <a:gd name="T3" fmla="*/ 2147483647 h 150"/>
                <a:gd name="T4" fmla="*/ 2147483647 w 188"/>
                <a:gd name="T5" fmla="*/ 2147483647 h 150"/>
                <a:gd name="T6" fmla="*/ 2147483647 w 188"/>
                <a:gd name="T7" fmla="*/ 2147483647 h 150"/>
                <a:gd name="T8" fmla="*/ 2147483647 w 188"/>
                <a:gd name="T9" fmla="*/ 2147483647 h 150"/>
                <a:gd name="T10" fmla="*/ 2147483647 w 188"/>
                <a:gd name="T11" fmla="*/ 2147483647 h 150"/>
                <a:gd name="T12" fmla="*/ 2147483647 w 188"/>
                <a:gd name="T13" fmla="*/ 2147483647 h 150"/>
                <a:gd name="T14" fmla="*/ 2147483647 w 188"/>
                <a:gd name="T15" fmla="*/ 2147483647 h 150"/>
                <a:gd name="T16" fmla="*/ 2147483647 w 188"/>
                <a:gd name="T17" fmla="*/ 2147483647 h 150"/>
                <a:gd name="T18" fmla="*/ 2147483647 w 188"/>
                <a:gd name="T19" fmla="*/ 2147483647 h 150"/>
                <a:gd name="T20" fmla="*/ 2147483647 w 188"/>
                <a:gd name="T21" fmla="*/ 2147483647 h 150"/>
                <a:gd name="T22" fmla="*/ 2147483647 w 188"/>
                <a:gd name="T23" fmla="*/ 2147483647 h 150"/>
                <a:gd name="T24" fmla="*/ 2147483647 w 188"/>
                <a:gd name="T25" fmla="*/ 2147483647 h 150"/>
                <a:gd name="T26" fmla="*/ 2147483647 w 188"/>
                <a:gd name="T27" fmla="*/ 2147483647 h 150"/>
                <a:gd name="T28" fmla="*/ 2147483647 w 188"/>
                <a:gd name="T29" fmla="*/ 2147483647 h 150"/>
                <a:gd name="T30" fmla="*/ 2147483647 w 188"/>
                <a:gd name="T31" fmla="*/ 2147483647 h 150"/>
                <a:gd name="T32" fmla="*/ 2147483647 w 188"/>
                <a:gd name="T33" fmla="*/ 2147483647 h 150"/>
                <a:gd name="T34" fmla="*/ 2147483647 w 188"/>
                <a:gd name="T35" fmla="*/ 2147483647 h 150"/>
                <a:gd name="T36" fmla="*/ 2147483647 w 188"/>
                <a:gd name="T37" fmla="*/ 2147483647 h 150"/>
                <a:gd name="T38" fmla="*/ 2147483647 w 188"/>
                <a:gd name="T39" fmla="*/ 2147483647 h 150"/>
                <a:gd name="T40" fmla="*/ 2147483647 w 188"/>
                <a:gd name="T41" fmla="*/ 2147483647 h 150"/>
                <a:gd name="T42" fmla="*/ 2147483647 w 188"/>
                <a:gd name="T43" fmla="*/ 2147483647 h 150"/>
                <a:gd name="T44" fmla="*/ 2147483647 w 188"/>
                <a:gd name="T45" fmla="*/ 2147483647 h 150"/>
                <a:gd name="T46" fmla="*/ 2147483647 w 188"/>
                <a:gd name="T47" fmla="*/ 2147483647 h 150"/>
                <a:gd name="T48" fmla="*/ 2147483647 w 188"/>
                <a:gd name="T49" fmla="*/ 2147483647 h 150"/>
                <a:gd name="T50" fmla="*/ 2147483647 w 188"/>
                <a:gd name="T51" fmla="*/ 2147483647 h 150"/>
                <a:gd name="T52" fmla="*/ 2147483647 w 188"/>
                <a:gd name="T53" fmla="*/ 2147483647 h 150"/>
                <a:gd name="T54" fmla="*/ 2147483647 w 188"/>
                <a:gd name="T55" fmla="*/ 2147483647 h 150"/>
                <a:gd name="T56" fmla="*/ 2147483647 w 188"/>
                <a:gd name="T57" fmla="*/ 2147483647 h 150"/>
                <a:gd name="T58" fmla="*/ 2147483647 w 188"/>
                <a:gd name="T59" fmla="*/ 0 h 150"/>
                <a:gd name="T60" fmla="*/ 2147483647 w 188"/>
                <a:gd name="T61" fmla="*/ 2147483647 h 150"/>
                <a:gd name="T62" fmla="*/ 2147483647 w 188"/>
                <a:gd name="T63" fmla="*/ 2147483647 h 150"/>
                <a:gd name="T64" fmla="*/ 2147483647 w 188"/>
                <a:gd name="T65" fmla="*/ 2147483647 h 150"/>
                <a:gd name="T66" fmla="*/ 2147483647 w 188"/>
                <a:gd name="T67" fmla="*/ 2147483647 h 150"/>
                <a:gd name="T68" fmla="*/ 2147483647 w 188"/>
                <a:gd name="T69" fmla="*/ 2147483647 h 150"/>
                <a:gd name="T70" fmla="*/ 2147483647 w 188"/>
                <a:gd name="T71" fmla="*/ 2147483647 h 1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8"/>
                <a:gd name="T109" fmla="*/ 0 h 150"/>
                <a:gd name="T110" fmla="*/ 188 w 188"/>
                <a:gd name="T111" fmla="*/ 150 h 1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8" h="150">
                  <a:moveTo>
                    <a:pt x="188" y="34"/>
                  </a:moveTo>
                  <a:lnTo>
                    <a:pt x="188" y="36"/>
                  </a:lnTo>
                  <a:lnTo>
                    <a:pt x="182" y="42"/>
                  </a:lnTo>
                  <a:lnTo>
                    <a:pt x="176" y="48"/>
                  </a:lnTo>
                  <a:lnTo>
                    <a:pt x="158" y="56"/>
                  </a:lnTo>
                  <a:lnTo>
                    <a:pt x="150" y="60"/>
                  </a:lnTo>
                  <a:lnTo>
                    <a:pt x="144" y="66"/>
                  </a:lnTo>
                  <a:lnTo>
                    <a:pt x="138" y="74"/>
                  </a:lnTo>
                  <a:lnTo>
                    <a:pt x="136" y="86"/>
                  </a:lnTo>
                  <a:lnTo>
                    <a:pt x="138" y="92"/>
                  </a:lnTo>
                  <a:lnTo>
                    <a:pt x="142" y="96"/>
                  </a:lnTo>
                  <a:lnTo>
                    <a:pt x="134" y="104"/>
                  </a:lnTo>
                  <a:lnTo>
                    <a:pt x="122" y="116"/>
                  </a:lnTo>
                  <a:lnTo>
                    <a:pt x="114" y="126"/>
                  </a:lnTo>
                  <a:lnTo>
                    <a:pt x="110" y="132"/>
                  </a:lnTo>
                  <a:lnTo>
                    <a:pt x="110" y="136"/>
                  </a:lnTo>
                  <a:lnTo>
                    <a:pt x="76" y="136"/>
                  </a:lnTo>
                  <a:lnTo>
                    <a:pt x="70" y="138"/>
                  </a:lnTo>
                  <a:lnTo>
                    <a:pt x="68" y="142"/>
                  </a:lnTo>
                  <a:lnTo>
                    <a:pt x="62" y="144"/>
                  </a:lnTo>
                  <a:lnTo>
                    <a:pt x="58" y="146"/>
                  </a:lnTo>
                  <a:lnTo>
                    <a:pt x="54" y="150"/>
                  </a:lnTo>
                  <a:lnTo>
                    <a:pt x="52" y="150"/>
                  </a:lnTo>
                  <a:lnTo>
                    <a:pt x="46" y="150"/>
                  </a:lnTo>
                  <a:lnTo>
                    <a:pt x="42" y="146"/>
                  </a:lnTo>
                  <a:lnTo>
                    <a:pt x="40" y="140"/>
                  </a:lnTo>
                  <a:lnTo>
                    <a:pt x="40" y="134"/>
                  </a:lnTo>
                  <a:lnTo>
                    <a:pt x="38" y="132"/>
                  </a:lnTo>
                  <a:lnTo>
                    <a:pt x="34" y="130"/>
                  </a:lnTo>
                  <a:lnTo>
                    <a:pt x="26" y="128"/>
                  </a:lnTo>
                  <a:lnTo>
                    <a:pt x="20" y="128"/>
                  </a:lnTo>
                  <a:lnTo>
                    <a:pt x="22" y="124"/>
                  </a:lnTo>
                  <a:lnTo>
                    <a:pt x="24" y="120"/>
                  </a:lnTo>
                  <a:lnTo>
                    <a:pt x="26" y="116"/>
                  </a:lnTo>
                  <a:lnTo>
                    <a:pt x="28" y="112"/>
                  </a:lnTo>
                  <a:lnTo>
                    <a:pt x="26" y="108"/>
                  </a:lnTo>
                  <a:lnTo>
                    <a:pt x="24" y="106"/>
                  </a:lnTo>
                  <a:lnTo>
                    <a:pt x="26" y="102"/>
                  </a:lnTo>
                  <a:lnTo>
                    <a:pt x="26" y="96"/>
                  </a:lnTo>
                  <a:lnTo>
                    <a:pt x="26" y="90"/>
                  </a:lnTo>
                  <a:lnTo>
                    <a:pt x="24" y="86"/>
                  </a:lnTo>
                  <a:lnTo>
                    <a:pt x="26" y="76"/>
                  </a:lnTo>
                  <a:lnTo>
                    <a:pt x="30" y="68"/>
                  </a:lnTo>
                  <a:lnTo>
                    <a:pt x="36" y="58"/>
                  </a:lnTo>
                  <a:lnTo>
                    <a:pt x="38" y="46"/>
                  </a:lnTo>
                  <a:lnTo>
                    <a:pt x="36" y="42"/>
                  </a:lnTo>
                  <a:lnTo>
                    <a:pt x="34" y="38"/>
                  </a:lnTo>
                  <a:lnTo>
                    <a:pt x="18" y="38"/>
                  </a:lnTo>
                  <a:lnTo>
                    <a:pt x="12" y="36"/>
                  </a:lnTo>
                  <a:lnTo>
                    <a:pt x="6" y="34"/>
                  </a:lnTo>
                  <a:lnTo>
                    <a:pt x="8" y="28"/>
                  </a:lnTo>
                  <a:lnTo>
                    <a:pt x="6" y="24"/>
                  </a:lnTo>
                  <a:lnTo>
                    <a:pt x="4" y="20"/>
                  </a:lnTo>
                  <a:lnTo>
                    <a:pt x="2" y="18"/>
                  </a:lnTo>
                  <a:lnTo>
                    <a:pt x="0" y="14"/>
                  </a:lnTo>
                  <a:lnTo>
                    <a:pt x="2" y="10"/>
                  </a:lnTo>
                  <a:lnTo>
                    <a:pt x="6" y="8"/>
                  </a:lnTo>
                  <a:lnTo>
                    <a:pt x="14" y="6"/>
                  </a:lnTo>
                  <a:lnTo>
                    <a:pt x="14" y="2"/>
                  </a:lnTo>
                  <a:lnTo>
                    <a:pt x="16" y="0"/>
                  </a:lnTo>
                  <a:lnTo>
                    <a:pt x="22" y="0"/>
                  </a:lnTo>
                  <a:lnTo>
                    <a:pt x="44" y="2"/>
                  </a:lnTo>
                  <a:lnTo>
                    <a:pt x="66" y="4"/>
                  </a:lnTo>
                  <a:lnTo>
                    <a:pt x="86" y="8"/>
                  </a:lnTo>
                  <a:lnTo>
                    <a:pt x="110" y="10"/>
                  </a:lnTo>
                  <a:lnTo>
                    <a:pt x="134" y="18"/>
                  </a:lnTo>
                  <a:lnTo>
                    <a:pt x="146" y="20"/>
                  </a:lnTo>
                  <a:lnTo>
                    <a:pt x="162" y="22"/>
                  </a:lnTo>
                  <a:lnTo>
                    <a:pt x="164" y="22"/>
                  </a:lnTo>
                  <a:lnTo>
                    <a:pt x="166" y="24"/>
                  </a:lnTo>
                  <a:lnTo>
                    <a:pt x="172" y="28"/>
                  </a:lnTo>
                  <a:lnTo>
                    <a:pt x="188" y="34"/>
                  </a:lnTo>
                  <a:close/>
                </a:path>
              </a:pathLst>
            </a:custGeom>
            <a:grp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527" name="Freeform 932">
              <a:extLst>
                <a:ext uri="{FF2B5EF4-FFF2-40B4-BE49-F238E27FC236}">
                  <a16:creationId xmlns:a16="http://schemas.microsoft.com/office/drawing/2014/main" id="{52D21591-067F-425C-8D37-BFC36C722967}"/>
                </a:ext>
              </a:extLst>
            </p:cNvPr>
            <p:cNvSpPr>
              <a:spLocks/>
            </p:cNvSpPr>
            <p:nvPr/>
          </p:nvSpPr>
          <p:spPr bwMode="gray">
            <a:xfrm>
              <a:off x="2483083" y="833635"/>
              <a:ext cx="210107" cy="183925"/>
            </a:xfrm>
            <a:custGeom>
              <a:avLst/>
              <a:gdLst>
                <a:gd name="T0" fmla="*/ 2147483647 w 188"/>
                <a:gd name="T1" fmla="*/ 2147483647 h 150"/>
                <a:gd name="T2" fmla="*/ 2147483647 w 188"/>
                <a:gd name="T3" fmla="*/ 2147483647 h 150"/>
                <a:gd name="T4" fmla="*/ 2147483647 w 188"/>
                <a:gd name="T5" fmla="*/ 2147483647 h 150"/>
                <a:gd name="T6" fmla="*/ 2147483647 w 188"/>
                <a:gd name="T7" fmla="*/ 2147483647 h 150"/>
                <a:gd name="T8" fmla="*/ 2147483647 w 188"/>
                <a:gd name="T9" fmla="*/ 2147483647 h 150"/>
                <a:gd name="T10" fmla="*/ 2147483647 w 188"/>
                <a:gd name="T11" fmla="*/ 2147483647 h 150"/>
                <a:gd name="T12" fmla="*/ 2147483647 w 188"/>
                <a:gd name="T13" fmla="*/ 2147483647 h 150"/>
                <a:gd name="T14" fmla="*/ 2147483647 w 188"/>
                <a:gd name="T15" fmla="*/ 2147483647 h 150"/>
                <a:gd name="T16" fmla="*/ 2147483647 w 188"/>
                <a:gd name="T17" fmla="*/ 2147483647 h 150"/>
                <a:gd name="T18" fmla="*/ 2147483647 w 188"/>
                <a:gd name="T19" fmla="*/ 2147483647 h 150"/>
                <a:gd name="T20" fmla="*/ 2147483647 w 188"/>
                <a:gd name="T21" fmla="*/ 2147483647 h 150"/>
                <a:gd name="T22" fmla="*/ 2147483647 w 188"/>
                <a:gd name="T23" fmla="*/ 2147483647 h 150"/>
                <a:gd name="T24" fmla="*/ 2147483647 w 188"/>
                <a:gd name="T25" fmla="*/ 2147483647 h 150"/>
                <a:gd name="T26" fmla="*/ 2147483647 w 188"/>
                <a:gd name="T27" fmla="*/ 2147483647 h 150"/>
                <a:gd name="T28" fmla="*/ 2147483647 w 188"/>
                <a:gd name="T29" fmla="*/ 2147483647 h 150"/>
                <a:gd name="T30" fmla="*/ 2147483647 w 188"/>
                <a:gd name="T31" fmla="*/ 2147483647 h 150"/>
                <a:gd name="T32" fmla="*/ 2147483647 w 188"/>
                <a:gd name="T33" fmla="*/ 2147483647 h 150"/>
                <a:gd name="T34" fmla="*/ 2147483647 w 188"/>
                <a:gd name="T35" fmla="*/ 2147483647 h 150"/>
                <a:gd name="T36" fmla="*/ 2147483647 w 188"/>
                <a:gd name="T37" fmla="*/ 2147483647 h 150"/>
                <a:gd name="T38" fmla="*/ 2147483647 w 188"/>
                <a:gd name="T39" fmla="*/ 2147483647 h 150"/>
                <a:gd name="T40" fmla="*/ 2147483647 w 188"/>
                <a:gd name="T41" fmla="*/ 2147483647 h 150"/>
                <a:gd name="T42" fmla="*/ 2147483647 w 188"/>
                <a:gd name="T43" fmla="*/ 2147483647 h 150"/>
                <a:gd name="T44" fmla="*/ 2147483647 w 188"/>
                <a:gd name="T45" fmla="*/ 2147483647 h 150"/>
                <a:gd name="T46" fmla="*/ 2147483647 w 188"/>
                <a:gd name="T47" fmla="*/ 2147483647 h 150"/>
                <a:gd name="T48" fmla="*/ 2147483647 w 188"/>
                <a:gd name="T49" fmla="*/ 2147483647 h 150"/>
                <a:gd name="T50" fmla="*/ 2147483647 w 188"/>
                <a:gd name="T51" fmla="*/ 2147483647 h 150"/>
                <a:gd name="T52" fmla="*/ 2147483647 w 188"/>
                <a:gd name="T53" fmla="*/ 2147483647 h 150"/>
                <a:gd name="T54" fmla="*/ 2147483647 w 188"/>
                <a:gd name="T55" fmla="*/ 2147483647 h 150"/>
                <a:gd name="T56" fmla="*/ 2147483647 w 188"/>
                <a:gd name="T57" fmla="*/ 2147483647 h 150"/>
                <a:gd name="T58" fmla="*/ 2147483647 w 188"/>
                <a:gd name="T59" fmla="*/ 0 h 150"/>
                <a:gd name="T60" fmla="*/ 2147483647 w 188"/>
                <a:gd name="T61" fmla="*/ 2147483647 h 150"/>
                <a:gd name="T62" fmla="*/ 2147483647 w 188"/>
                <a:gd name="T63" fmla="*/ 2147483647 h 150"/>
                <a:gd name="T64" fmla="*/ 2147483647 w 188"/>
                <a:gd name="T65" fmla="*/ 2147483647 h 150"/>
                <a:gd name="T66" fmla="*/ 2147483647 w 188"/>
                <a:gd name="T67" fmla="*/ 2147483647 h 150"/>
                <a:gd name="T68" fmla="*/ 2147483647 w 188"/>
                <a:gd name="T69" fmla="*/ 2147483647 h 150"/>
                <a:gd name="T70" fmla="*/ 2147483647 w 188"/>
                <a:gd name="T71" fmla="*/ 2147483647 h 1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8"/>
                <a:gd name="T109" fmla="*/ 0 h 150"/>
                <a:gd name="T110" fmla="*/ 188 w 188"/>
                <a:gd name="T111" fmla="*/ 150 h 1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8" h="150">
                  <a:moveTo>
                    <a:pt x="188" y="34"/>
                  </a:moveTo>
                  <a:lnTo>
                    <a:pt x="188" y="36"/>
                  </a:lnTo>
                  <a:lnTo>
                    <a:pt x="182" y="42"/>
                  </a:lnTo>
                  <a:lnTo>
                    <a:pt x="176" y="48"/>
                  </a:lnTo>
                  <a:lnTo>
                    <a:pt x="158" y="56"/>
                  </a:lnTo>
                  <a:lnTo>
                    <a:pt x="150" y="60"/>
                  </a:lnTo>
                  <a:lnTo>
                    <a:pt x="144" y="66"/>
                  </a:lnTo>
                  <a:lnTo>
                    <a:pt x="138" y="74"/>
                  </a:lnTo>
                  <a:lnTo>
                    <a:pt x="136" y="86"/>
                  </a:lnTo>
                  <a:lnTo>
                    <a:pt x="138" y="92"/>
                  </a:lnTo>
                  <a:lnTo>
                    <a:pt x="142" y="96"/>
                  </a:lnTo>
                  <a:lnTo>
                    <a:pt x="134" y="104"/>
                  </a:lnTo>
                  <a:lnTo>
                    <a:pt x="122" y="116"/>
                  </a:lnTo>
                  <a:lnTo>
                    <a:pt x="114" y="126"/>
                  </a:lnTo>
                  <a:lnTo>
                    <a:pt x="110" y="132"/>
                  </a:lnTo>
                  <a:lnTo>
                    <a:pt x="110" y="136"/>
                  </a:lnTo>
                  <a:lnTo>
                    <a:pt x="76" y="136"/>
                  </a:lnTo>
                  <a:lnTo>
                    <a:pt x="70" y="138"/>
                  </a:lnTo>
                  <a:lnTo>
                    <a:pt x="68" y="142"/>
                  </a:lnTo>
                  <a:lnTo>
                    <a:pt x="62" y="144"/>
                  </a:lnTo>
                  <a:lnTo>
                    <a:pt x="58" y="146"/>
                  </a:lnTo>
                  <a:lnTo>
                    <a:pt x="54" y="150"/>
                  </a:lnTo>
                  <a:lnTo>
                    <a:pt x="52" y="150"/>
                  </a:lnTo>
                  <a:lnTo>
                    <a:pt x="46" y="150"/>
                  </a:lnTo>
                  <a:lnTo>
                    <a:pt x="42" y="146"/>
                  </a:lnTo>
                  <a:lnTo>
                    <a:pt x="40" y="140"/>
                  </a:lnTo>
                  <a:lnTo>
                    <a:pt x="40" y="134"/>
                  </a:lnTo>
                  <a:lnTo>
                    <a:pt x="38" y="132"/>
                  </a:lnTo>
                  <a:lnTo>
                    <a:pt x="34" y="130"/>
                  </a:lnTo>
                  <a:lnTo>
                    <a:pt x="26" y="128"/>
                  </a:lnTo>
                  <a:lnTo>
                    <a:pt x="20" y="128"/>
                  </a:lnTo>
                  <a:lnTo>
                    <a:pt x="22" y="124"/>
                  </a:lnTo>
                  <a:lnTo>
                    <a:pt x="24" y="120"/>
                  </a:lnTo>
                  <a:lnTo>
                    <a:pt x="26" y="116"/>
                  </a:lnTo>
                  <a:lnTo>
                    <a:pt x="28" y="112"/>
                  </a:lnTo>
                  <a:lnTo>
                    <a:pt x="26" y="108"/>
                  </a:lnTo>
                  <a:lnTo>
                    <a:pt x="24" y="106"/>
                  </a:lnTo>
                  <a:lnTo>
                    <a:pt x="26" y="102"/>
                  </a:lnTo>
                  <a:lnTo>
                    <a:pt x="26" y="96"/>
                  </a:lnTo>
                  <a:lnTo>
                    <a:pt x="26" y="90"/>
                  </a:lnTo>
                  <a:lnTo>
                    <a:pt x="24" y="86"/>
                  </a:lnTo>
                  <a:lnTo>
                    <a:pt x="26" y="76"/>
                  </a:lnTo>
                  <a:lnTo>
                    <a:pt x="30" y="68"/>
                  </a:lnTo>
                  <a:lnTo>
                    <a:pt x="36" y="58"/>
                  </a:lnTo>
                  <a:lnTo>
                    <a:pt x="38" y="46"/>
                  </a:lnTo>
                  <a:lnTo>
                    <a:pt x="36" y="42"/>
                  </a:lnTo>
                  <a:lnTo>
                    <a:pt x="34" y="38"/>
                  </a:lnTo>
                  <a:lnTo>
                    <a:pt x="18" y="38"/>
                  </a:lnTo>
                  <a:lnTo>
                    <a:pt x="12" y="36"/>
                  </a:lnTo>
                  <a:lnTo>
                    <a:pt x="6" y="34"/>
                  </a:lnTo>
                  <a:lnTo>
                    <a:pt x="8" y="28"/>
                  </a:lnTo>
                  <a:lnTo>
                    <a:pt x="6" y="24"/>
                  </a:lnTo>
                  <a:lnTo>
                    <a:pt x="4" y="20"/>
                  </a:lnTo>
                  <a:lnTo>
                    <a:pt x="2" y="18"/>
                  </a:lnTo>
                  <a:lnTo>
                    <a:pt x="0" y="14"/>
                  </a:lnTo>
                  <a:lnTo>
                    <a:pt x="2" y="10"/>
                  </a:lnTo>
                  <a:lnTo>
                    <a:pt x="6" y="8"/>
                  </a:lnTo>
                  <a:lnTo>
                    <a:pt x="14" y="6"/>
                  </a:lnTo>
                  <a:lnTo>
                    <a:pt x="14" y="2"/>
                  </a:lnTo>
                  <a:lnTo>
                    <a:pt x="16" y="0"/>
                  </a:lnTo>
                  <a:lnTo>
                    <a:pt x="22" y="0"/>
                  </a:lnTo>
                  <a:lnTo>
                    <a:pt x="44" y="2"/>
                  </a:lnTo>
                  <a:lnTo>
                    <a:pt x="66" y="4"/>
                  </a:lnTo>
                  <a:lnTo>
                    <a:pt x="86" y="8"/>
                  </a:lnTo>
                  <a:lnTo>
                    <a:pt x="110" y="10"/>
                  </a:lnTo>
                  <a:lnTo>
                    <a:pt x="134" y="18"/>
                  </a:lnTo>
                  <a:lnTo>
                    <a:pt x="146" y="20"/>
                  </a:lnTo>
                  <a:lnTo>
                    <a:pt x="162" y="22"/>
                  </a:lnTo>
                  <a:lnTo>
                    <a:pt x="164" y="22"/>
                  </a:lnTo>
                  <a:lnTo>
                    <a:pt x="166" y="24"/>
                  </a:lnTo>
                  <a:lnTo>
                    <a:pt x="172" y="28"/>
                  </a:lnTo>
                  <a:lnTo>
                    <a:pt x="188" y="34"/>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528" name="Freeform 954">
              <a:extLst>
                <a:ext uri="{FF2B5EF4-FFF2-40B4-BE49-F238E27FC236}">
                  <a16:creationId xmlns:a16="http://schemas.microsoft.com/office/drawing/2014/main" id="{AD98D85B-F790-4B8A-91D6-0424806A66DD}"/>
                </a:ext>
              </a:extLst>
            </p:cNvPr>
            <p:cNvSpPr>
              <a:spLocks/>
            </p:cNvSpPr>
            <p:nvPr/>
          </p:nvSpPr>
          <p:spPr bwMode="gray">
            <a:xfrm>
              <a:off x="1227813" y="1764009"/>
              <a:ext cx="755669" cy="919625"/>
            </a:xfrm>
            <a:custGeom>
              <a:avLst/>
              <a:gdLst>
                <a:gd name="T0" fmla="*/ 2147483647 w 678"/>
                <a:gd name="T1" fmla="*/ 2147483647 h 750"/>
                <a:gd name="T2" fmla="*/ 2147483647 w 678"/>
                <a:gd name="T3" fmla="*/ 2147483647 h 750"/>
                <a:gd name="T4" fmla="*/ 2147483647 w 678"/>
                <a:gd name="T5" fmla="*/ 2147483647 h 750"/>
                <a:gd name="T6" fmla="*/ 2147483647 w 678"/>
                <a:gd name="T7" fmla="*/ 2147483647 h 750"/>
                <a:gd name="T8" fmla="*/ 2147483647 w 678"/>
                <a:gd name="T9" fmla="*/ 2147483647 h 750"/>
                <a:gd name="T10" fmla="*/ 2147483647 w 678"/>
                <a:gd name="T11" fmla="*/ 2147483647 h 750"/>
                <a:gd name="T12" fmla="*/ 2147483647 w 678"/>
                <a:gd name="T13" fmla="*/ 2147483647 h 750"/>
                <a:gd name="T14" fmla="*/ 2147483647 w 678"/>
                <a:gd name="T15" fmla="*/ 2147483647 h 750"/>
                <a:gd name="T16" fmla="*/ 2147483647 w 678"/>
                <a:gd name="T17" fmla="*/ 2147483647 h 750"/>
                <a:gd name="T18" fmla="*/ 2147483647 w 678"/>
                <a:gd name="T19" fmla="*/ 2147483647 h 750"/>
                <a:gd name="T20" fmla="*/ 2147483647 w 678"/>
                <a:gd name="T21" fmla="*/ 2147483647 h 750"/>
                <a:gd name="T22" fmla="*/ 2147483647 w 678"/>
                <a:gd name="T23" fmla="*/ 2147483647 h 750"/>
                <a:gd name="T24" fmla="*/ 2147483647 w 678"/>
                <a:gd name="T25" fmla="*/ 2147483647 h 750"/>
                <a:gd name="T26" fmla="*/ 2147483647 w 678"/>
                <a:gd name="T27" fmla="*/ 2147483647 h 750"/>
                <a:gd name="T28" fmla="*/ 2147483647 w 678"/>
                <a:gd name="T29" fmla="*/ 2147483647 h 750"/>
                <a:gd name="T30" fmla="*/ 0 w 678"/>
                <a:gd name="T31" fmla="*/ 2147483647 h 750"/>
                <a:gd name="T32" fmla="*/ 2147483647 w 678"/>
                <a:gd name="T33" fmla="*/ 2147483647 h 750"/>
                <a:gd name="T34" fmla="*/ 2147483647 w 678"/>
                <a:gd name="T35" fmla="*/ 2147483647 h 750"/>
                <a:gd name="T36" fmla="*/ 2147483647 w 678"/>
                <a:gd name="T37" fmla="*/ 2147483647 h 750"/>
                <a:gd name="T38" fmla="*/ 2147483647 w 678"/>
                <a:gd name="T39" fmla="*/ 2147483647 h 750"/>
                <a:gd name="T40" fmla="*/ 2147483647 w 678"/>
                <a:gd name="T41" fmla="*/ 2147483647 h 750"/>
                <a:gd name="T42" fmla="*/ 2147483647 w 678"/>
                <a:gd name="T43" fmla="*/ 2147483647 h 750"/>
                <a:gd name="T44" fmla="*/ 2147483647 w 678"/>
                <a:gd name="T45" fmla="*/ 2147483647 h 750"/>
                <a:gd name="T46" fmla="*/ 2147483647 w 678"/>
                <a:gd name="T47" fmla="*/ 2147483647 h 750"/>
                <a:gd name="T48" fmla="*/ 2147483647 w 678"/>
                <a:gd name="T49" fmla="*/ 2147483647 h 750"/>
                <a:gd name="T50" fmla="*/ 2147483647 w 678"/>
                <a:gd name="T51" fmla="*/ 2147483647 h 750"/>
                <a:gd name="T52" fmla="*/ 2147483647 w 678"/>
                <a:gd name="T53" fmla="*/ 2147483647 h 750"/>
                <a:gd name="T54" fmla="*/ 2147483647 w 678"/>
                <a:gd name="T55" fmla="*/ 2147483647 h 750"/>
                <a:gd name="T56" fmla="*/ 2147483647 w 678"/>
                <a:gd name="T57" fmla="*/ 2147483647 h 750"/>
                <a:gd name="T58" fmla="*/ 2147483647 w 678"/>
                <a:gd name="T59" fmla="*/ 2147483647 h 750"/>
                <a:gd name="T60" fmla="*/ 2147483647 w 678"/>
                <a:gd name="T61" fmla="*/ 2147483647 h 750"/>
                <a:gd name="T62" fmla="*/ 2147483647 w 678"/>
                <a:gd name="T63" fmla="*/ 2147483647 h 750"/>
                <a:gd name="T64" fmla="*/ 2147483647 w 678"/>
                <a:gd name="T65" fmla="*/ 2147483647 h 750"/>
                <a:gd name="T66" fmla="*/ 2147483647 w 678"/>
                <a:gd name="T67" fmla="*/ 2147483647 h 750"/>
                <a:gd name="T68" fmla="*/ 2147483647 w 678"/>
                <a:gd name="T69" fmla="*/ 2147483647 h 750"/>
                <a:gd name="T70" fmla="*/ 2147483647 w 678"/>
                <a:gd name="T71" fmla="*/ 2147483647 h 750"/>
                <a:gd name="T72" fmla="*/ 2147483647 w 678"/>
                <a:gd name="T73" fmla="*/ 2147483647 h 750"/>
                <a:gd name="T74" fmla="*/ 2147483647 w 678"/>
                <a:gd name="T75" fmla="*/ 2147483647 h 750"/>
                <a:gd name="T76" fmla="*/ 2147483647 w 678"/>
                <a:gd name="T77" fmla="*/ 2147483647 h 750"/>
                <a:gd name="T78" fmla="*/ 2147483647 w 678"/>
                <a:gd name="T79" fmla="*/ 2147483647 h 750"/>
                <a:gd name="T80" fmla="*/ 2147483647 w 678"/>
                <a:gd name="T81" fmla="*/ 2147483647 h 750"/>
                <a:gd name="T82" fmla="*/ 2147483647 w 678"/>
                <a:gd name="T83" fmla="*/ 2147483647 h 750"/>
                <a:gd name="T84" fmla="*/ 2147483647 w 678"/>
                <a:gd name="T85" fmla="*/ 2147483647 h 750"/>
                <a:gd name="T86" fmla="*/ 2147483647 w 678"/>
                <a:gd name="T87" fmla="*/ 2147483647 h 750"/>
                <a:gd name="T88" fmla="*/ 2147483647 w 678"/>
                <a:gd name="T89" fmla="*/ 2147483647 h 750"/>
                <a:gd name="T90" fmla="*/ 2147483647 w 678"/>
                <a:gd name="T91" fmla="*/ 2147483647 h 750"/>
                <a:gd name="T92" fmla="*/ 2147483647 w 678"/>
                <a:gd name="T93" fmla="*/ 2147483647 h 750"/>
                <a:gd name="T94" fmla="*/ 2147483647 w 678"/>
                <a:gd name="T95" fmla="*/ 2147483647 h 750"/>
                <a:gd name="T96" fmla="*/ 2147483647 w 678"/>
                <a:gd name="T97" fmla="*/ 2147483647 h 750"/>
                <a:gd name="T98" fmla="*/ 2147483647 w 678"/>
                <a:gd name="T99" fmla="*/ 2147483647 h 750"/>
                <a:gd name="T100" fmla="*/ 2147483647 w 678"/>
                <a:gd name="T101" fmla="*/ 2147483647 h 750"/>
                <a:gd name="T102" fmla="*/ 2147483647 w 678"/>
                <a:gd name="T103" fmla="*/ 2147483647 h 750"/>
                <a:gd name="T104" fmla="*/ 2147483647 w 678"/>
                <a:gd name="T105" fmla="*/ 2147483647 h 7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8"/>
                <a:gd name="T160" fmla="*/ 0 h 750"/>
                <a:gd name="T161" fmla="*/ 678 w 678"/>
                <a:gd name="T162" fmla="*/ 750 h 7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8" h="750">
                  <a:moveTo>
                    <a:pt x="388" y="14"/>
                  </a:moveTo>
                  <a:lnTo>
                    <a:pt x="382" y="28"/>
                  </a:lnTo>
                  <a:lnTo>
                    <a:pt x="374" y="42"/>
                  </a:lnTo>
                  <a:lnTo>
                    <a:pt x="368" y="48"/>
                  </a:lnTo>
                  <a:lnTo>
                    <a:pt x="362" y="54"/>
                  </a:lnTo>
                  <a:lnTo>
                    <a:pt x="354" y="58"/>
                  </a:lnTo>
                  <a:lnTo>
                    <a:pt x="344" y="58"/>
                  </a:lnTo>
                  <a:lnTo>
                    <a:pt x="338" y="58"/>
                  </a:lnTo>
                  <a:lnTo>
                    <a:pt x="332" y="56"/>
                  </a:lnTo>
                  <a:lnTo>
                    <a:pt x="328" y="54"/>
                  </a:lnTo>
                  <a:lnTo>
                    <a:pt x="326" y="48"/>
                  </a:lnTo>
                  <a:lnTo>
                    <a:pt x="316" y="52"/>
                  </a:lnTo>
                  <a:lnTo>
                    <a:pt x="304" y="56"/>
                  </a:lnTo>
                  <a:lnTo>
                    <a:pt x="304" y="66"/>
                  </a:lnTo>
                  <a:lnTo>
                    <a:pt x="300" y="64"/>
                  </a:lnTo>
                  <a:lnTo>
                    <a:pt x="296" y="62"/>
                  </a:lnTo>
                  <a:lnTo>
                    <a:pt x="294" y="60"/>
                  </a:lnTo>
                  <a:lnTo>
                    <a:pt x="290" y="60"/>
                  </a:lnTo>
                  <a:lnTo>
                    <a:pt x="284" y="60"/>
                  </a:lnTo>
                  <a:lnTo>
                    <a:pt x="280" y="62"/>
                  </a:lnTo>
                  <a:lnTo>
                    <a:pt x="274" y="68"/>
                  </a:lnTo>
                  <a:lnTo>
                    <a:pt x="266" y="74"/>
                  </a:lnTo>
                  <a:lnTo>
                    <a:pt x="262" y="76"/>
                  </a:lnTo>
                  <a:lnTo>
                    <a:pt x="256" y="76"/>
                  </a:lnTo>
                  <a:lnTo>
                    <a:pt x="252" y="76"/>
                  </a:lnTo>
                  <a:lnTo>
                    <a:pt x="250" y="74"/>
                  </a:lnTo>
                  <a:lnTo>
                    <a:pt x="244" y="66"/>
                  </a:lnTo>
                  <a:lnTo>
                    <a:pt x="240" y="58"/>
                  </a:lnTo>
                  <a:lnTo>
                    <a:pt x="238" y="48"/>
                  </a:lnTo>
                  <a:lnTo>
                    <a:pt x="240" y="42"/>
                  </a:lnTo>
                  <a:lnTo>
                    <a:pt x="242" y="36"/>
                  </a:lnTo>
                  <a:lnTo>
                    <a:pt x="244" y="32"/>
                  </a:lnTo>
                  <a:lnTo>
                    <a:pt x="244" y="28"/>
                  </a:lnTo>
                  <a:lnTo>
                    <a:pt x="244" y="22"/>
                  </a:lnTo>
                  <a:lnTo>
                    <a:pt x="240" y="16"/>
                  </a:lnTo>
                  <a:lnTo>
                    <a:pt x="236" y="12"/>
                  </a:lnTo>
                  <a:lnTo>
                    <a:pt x="236" y="8"/>
                  </a:lnTo>
                  <a:lnTo>
                    <a:pt x="236" y="0"/>
                  </a:lnTo>
                  <a:lnTo>
                    <a:pt x="224" y="0"/>
                  </a:lnTo>
                  <a:lnTo>
                    <a:pt x="224" y="6"/>
                  </a:lnTo>
                  <a:lnTo>
                    <a:pt x="220" y="12"/>
                  </a:lnTo>
                  <a:lnTo>
                    <a:pt x="216" y="14"/>
                  </a:lnTo>
                  <a:lnTo>
                    <a:pt x="210" y="18"/>
                  </a:lnTo>
                  <a:lnTo>
                    <a:pt x="196" y="24"/>
                  </a:lnTo>
                  <a:lnTo>
                    <a:pt x="192" y="28"/>
                  </a:lnTo>
                  <a:lnTo>
                    <a:pt x="188" y="32"/>
                  </a:lnTo>
                  <a:lnTo>
                    <a:pt x="174" y="26"/>
                  </a:lnTo>
                  <a:lnTo>
                    <a:pt x="168" y="22"/>
                  </a:lnTo>
                  <a:lnTo>
                    <a:pt x="158" y="20"/>
                  </a:lnTo>
                  <a:lnTo>
                    <a:pt x="166" y="40"/>
                  </a:lnTo>
                  <a:lnTo>
                    <a:pt x="170" y="50"/>
                  </a:lnTo>
                  <a:lnTo>
                    <a:pt x="172" y="52"/>
                  </a:lnTo>
                  <a:lnTo>
                    <a:pt x="176" y="56"/>
                  </a:lnTo>
                  <a:lnTo>
                    <a:pt x="170" y="66"/>
                  </a:lnTo>
                  <a:lnTo>
                    <a:pt x="158" y="76"/>
                  </a:lnTo>
                  <a:lnTo>
                    <a:pt x="146" y="82"/>
                  </a:lnTo>
                  <a:lnTo>
                    <a:pt x="138" y="86"/>
                  </a:lnTo>
                  <a:lnTo>
                    <a:pt x="130" y="86"/>
                  </a:lnTo>
                  <a:lnTo>
                    <a:pt x="122" y="86"/>
                  </a:lnTo>
                  <a:lnTo>
                    <a:pt x="118" y="84"/>
                  </a:lnTo>
                  <a:lnTo>
                    <a:pt x="116" y="80"/>
                  </a:lnTo>
                  <a:lnTo>
                    <a:pt x="116" y="68"/>
                  </a:lnTo>
                  <a:lnTo>
                    <a:pt x="112" y="58"/>
                  </a:lnTo>
                  <a:lnTo>
                    <a:pt x="98" y="66"/>
                  </a:lnTo>
                  <a:lnTo>
                    <a:pt x="86" y="68"/>
                  </a:lnTo>
                  <a:lnTo>
                    <a:pt x="74" y="70"/>
                  </a:lnTo>
                  <a:lnTo>
                    <a:pt x="66" y="74"/>
                  </a:lnTo>
                  <a:lnTo>
                    <a:pt x="70" y="74"/>
                  </a:lnTo>
                  <a:lnTo>
                    <a:pt x="72" y="76"/>
                  </a:lnTo>
                  <a:lnTo>
                    <a:pt x="74" y="80"/>
                  </a:lnTo>
                  <a:lnTo>
                    <a:pt x="78" y="82"/>
                  </a:lnTo>
                  <a:lnTo>
                    <a:pt x="78" y="90"/>
                  </a:lnTo>
                  <a:lnTo>
                    <a:pt x="72" y="90"/>
                  </a:lnTo>
                  <a:lnTo>
                    <a:pt x="68" y="92"/>
                  </a:lnTo>
                  <a:lnTo>
                    <a:pt x="64" y="96"/>
                  </a:lnTo>
                  <a:lnTo>
                    <a:pt x="62" y="100"/>
                  </a:lnTo>
                  <a:lnTo>
                    <a:pt x="64" y="106"/>
                  </a:lnTo>
                  <a:lnTo>
                    <a:pt x="68" y="112"/>
                  </a:lnTo>
                  <a:lnTo>
                    <a:pt x="72" y="118"/>
                  </a:lnTo>
                  <a:lnTo>
                    <a:pt x="74" y="124"/>
                  </a:lnTo>
                  <a:lnTo>
                    <a:pt x="72" y="150"/>
                  </a:lnTo>
                  <a:lnTo>
                    <a:pt x="68" y="180"/>
                  </a:lnTo>
                  <a:lnTo>
                    <a:pt x="66" y="184"/>
                  </a:lnTo>
                  <a:lnTo>
                    <a:pt x="62" y="186"/>
                  </a:lnTo>
                  <a:lnTo>
                    <a:pt x="50" y="190"/>
                  </a:lnTo>
                  <a:lnTo>
                    <a:pt x="38" y="192"/>
                  </a:lnTo>
                  <a:lnTo>
                    <a:pt x="28" y="194"/>
                  </a:lnTo>
                  <a:lnTo>
                    <a:pt x="22" y="198"/>
                  </a:lnTo>
                  <a:lnTo>
                    <a:pt x="20" y="202"/>
                  </a:lnTo>
                  <a:lnTo>
                    <a:pt x="18" y="210"/>
                  </a:lnTo>
                  <a:lnTo>
                    <a:pt x="16" y="220"/>
                  </a:lnTo>
                  <a:lnTo>
                    <a:pt x="12" y="232"/>
                  </a:lnTo>
                  <a:lnTo>
                    <a:pt x="10" y="236"/>
                  </a:lnTo>
                  <a:lnTo>
                    <a:pt x="6" y="238"/>
                  </a:lnTo>
                  <a:lnTo>
                    <a:pt x="2" y="242"/>
                  </a:lnTo>
                  <a:lnTo>
                    <a:pt x="0" y="248"/>
                  </a:lnTo>
                  <a:lnTo>
                    <a:pt x="2" y="254"/>
                  </a:lnTo>
                  <a:lnTo>
                    <a:pt x="4" y="258"/>
                  </a:lnTo>
                  <a:lnTo>
                    <a:pt x="10" y="266"/>
                  </a:lnTo>
                  <a:lnTo>
                    <a:pt x="16" y="274"/>
                  </a:lnTo>
                  <a:lnTo>
                    <a:pt x="18" y="280"/>
                  </a:lnTo>
                  <a:lnTo>
                    <a:pt x="18" y="286"/>
                  </a:lnTo>
                  <a:lnTo>
                    <a:pt x="26" y="288"/>
                  </a:lnTo>
                  <a:lnTo>
                    <a:pt x="32" y="292"/>
                  </a:lnTo>
                  <a:lnTo>
                    <a:pt x="38" y="298"/>
                  </a:lnTo>
                  <a:lnTo>
                    <a:pt x="44" y="300"/>
                  </a:lnTo>
                  <a:lnTo>
                    <a:pt x="48" y="298"/>
                  </a:lnTo>
                  <a:lnTo>
                    <a:pt x="50" y="298"/>
                  </a:lnTo>
                  <a:lnTo>
                    <a:pt x="52" y="290"/>
                  </a:lnTo>
                  <a:lnTo>
                    <a:pt x="62" y="290"/>
                  </a:lnTo>
                  <a:lnTo>
                    <a:pt x="62" y="308"/>
                  </a:lnTo>
                  <a:lnTo>
                    <a:pt x="62" y="314"/>
                  </a:lnTo>
                  <a:lnTo>
                    <a:pt x="64" y="316"/>
                  </a:lnTo>
                  <a:lnTo>
                    <a:pt x="66" y="318"/>
                  </a:lnTo>
                  <a:lnTo>
                    <a:pt x="70" y="318"/>
                  </a:lnTo>
                  <a:lnTo>
                    <a:pt x="72" y="318"/>
                  </a:lnTo>
                  <a:lnTo>
                    <a:pt x="82" y="322"/>
                  </a:lnTo>
                  <a:lnTo>
                    <a:pt x="92" y="322"/>
                  </a:lnTo>
                  <a:lnTo>
                    <a:pt x="102" y="318"/>
                  </a:lnTo>
                  <a:lnTo>
                    <a:pt x="110" y="312"/>
                  </a:lnTo>
                  <a:lnTo>
                    <a:pt x="124" y="300"/>
                  </a:lnTo>
                  <a:lnTo>
                    <a:pt x="132" y="296"/>
                  </a:lnTo>
                  <a:lnTo>
                    <a:pt x="140" y="294"/>
                  </a:lnTo>
                  <a:lnTo>
                    <a:pt x="146" y="294"/>
                  </a:lnTo>
                  <a:lnTo>
                    <a:pt x="148" y="296"/>
                  </a:lnTo>
                  <a:lnTo>
                    <a:pt x="150" y="300"/>
                  </a:lnTo>
                  <a:lnTo>
                    <a:pt x="150" y="306"/>
                  </a:lnTo>
                  <a:lnTo>
                    <a:pt x="148" y="316"/>
                  </a:lnTo>
                  <a:lnTo>
                    <a:pt x="150" y="326"/>
                  </a:lnTo>
                  <a:lnTo>
                    <a:pt x="154" y="334"/>
                  </a:lnTo>
                  <a:lnTo>
                    <a:pt x="160" y="342"/>
                  </a:lnTo>
                  <a:lnTo>
                    <a:pt x="170" y="348"/>
                  </a:lnTo>
                  <a:lnTo>
                    <a:pt x="180" y="352"/>
                  </a:lnTo>
                  <a:lnTo>
                    <a:pt x="186" y="350"/>
                  </a:lnTo>
                  <a:lnTo>
                    <a:pt x="188" y="352"/>
                  </a:lnTo>
                  <a:lnTo>
                    <a:pt x="192" y="356"/>
                  </a:lnTo>
                  <a:lnTo>
                    <a:pt x="196" y="358"/>
                  </a:lnTo>
                  <a:lnTo>
                    <a:pt x="202" y="360"/>
                  </a:lnTo>
                  <a:lnTo>
                    <a:pt x="202" y="366"/>
                  </a:lnTo>
                  <a:lnTo>
                    <a:pt x="204" y="368"/>
                  </a:lnTo>
                  <a:lnTo>
                    <a:pt x="208" y="368"/>
                  </a:lnTo>
                  <a:lnTo>
                    <a:pt x="212" y="368"/>
                  </a:lnTo>
                  <a:lnTo>
                    <a:pt x="224" y="366"/>
                  </a:lnTo>
                  <a:lnTo>
                    <a:pt x="228" y="368"/>
                  </a:lnTo>
                  <a:lnTo>
                    <a:pt x="232" y="370"/>
                  </a:lnTo>
                  <a:lnTo>
                    <a:pt x="236" y="380"/>
                  </a:lnTo>
                  <a:lnTo>
                    <a:pt x="238" y="392"/>
                  </a:lnTo>
                  <a:lnTo>
                    <a:pt x="240" y="394"/>
                  </a:lnTo>
                  <a:lnTo>
                    <a:pt x="242" y="396"/>
                  </a:lnTo>
                  <a:lnTo>
                    <a:pt x="242" y="404"/>
                  </a:lnTo>
                  <a:lnTo>
                    <a:pt x="244" y="410"/>
                  </a:lnTo>
                  <a:lnTo>
                    <a:pt x="246" y="414"/>
                  </a:lnTo>
                  <a:lnTo>
                    <a:pt x="250" y="418"/>
                  </a:lnTo>
                  <a:lnTo>
                    <a:pt x="260" y="420"/>
                  </a:lnTo>
                  <a:lnTo>
                    <a:pt x="274" y="424"/>
                  </a:lnTo>
                  <a:lnTo>
                    <a:pt x="274" y="430"/>
                  </a:lnTo>
                  <a:lnTo>
                    <a:pt x="274" y="434"/>
                  </a:lnTo>
                  <a:lnTo>
                    <a:pt x="278" y="438"/>
                  </a:lnTo>
                  <a:lnTo>
                    <a:pt x="280" y="442"/>
                  </a:lnTo>
                  <a:lnTo>
                    <a:pt x="288" y="450"/>
                  </a:lnTo>
                  <a:lnTo>
                    <a:pt x="290" y="454"/>
                  </a:lnTo>
                  <a:lnTo>
                    <a:pt x="290" y="462"/>
                  </a:lnTo>
                  <a:lnTo>
                    <a:pt x="290" y="468"/>
                  </a:lnTo>
                  <a:lnTo>
                    <a:pt x="286" y="476"/>
                  </a:lnTo>
                  <a:lnTo>
                    <a:pt x="284" y="482"/>
                  </a:lnTo>
                  <a:lnTo>
                    <a:pt x="284" y="488"/>
                  </a:lnTo>
                  <a:lnTo>
                    <a:pt x="284" y="498"/>
                  </a:lnTo>
                  <a:lnTo>
                    <a:pt x="290" y="516"/>
                  </a:lnTo>
                  <a:lnTo>
                    <a:pt x="296" y="532"/>
                  </a:lnTo>
                  <a:lnTo>
                    <a:pt x="298" y="536"/>
                  </a:lnTo>
                  <a:lnTo>
                    <a:pt x="302" y="538"/>
                  </a:lnTo>
                  <a:lnTo>
                    <a:pt x="314" y="540"/>
                  </a:lnTo>
                  <a:lnTo>
                    <a:pt x="322" y="542"/>
                  </a:lnTo>
                  <a:lnTo>
                    <a:pt x="328" y="546"/>
                  </a:lnTo>
                  <a:lnTo>
                    <a:pt x="332" y="552"/>
                  </a:lnTo>
                  <a:lnTo>
                    <a:pt x="338" y="564"/>
                  </a:lnTo>
                  <a:lnTo>
                    <a:pt x="344" y="576"/>
                  </a:lnTo>
                  <a:lnTo>
                    <a:pt x="346" y="572"/>
                  </a:lnTo>
                  <a:lnTo>
                    <a:pt x="350" y="570"/>
                  </a:lnTo>
                  <a:lnTo>
                    <a:pt x="352" y="568"/>
                  </a:lnTo>
                  <a:lnTo>
                    <a:pt x="356" y="570"/>
                  </a:lnTo>
                  <a:lnTo>
                    <a:pt x="356" y="574"/>
                  </a:lnTo>
                  <a:lnTo>
                    <a:pt x="356" y="580"/>
                  </a:lnTo>
                  <a:lnTo>
                    <a:pt x="356" y="594"/>
                  </a:lnTo>
                  <a:lnTo>
                    <a:pt x="356" y="610"/>
                  </a:lnTo>
                  <a:lnTo>
                    <a:pt x="362" y="604"/>
                  </a:lnTo>
                  <a:lnTo>
                    <a:pt x="370" y="604"/>
                  </a:lnTo>
                  <a:lnTo>
                    <a:pt x="372" y="614"/>
                  </a:lnTo>
                  <a:lnTo>
                    <a:pt x="374" y="624"/>
                  </a:lnTo>
                  <a:lnTo>
                    <a:pt x="374" y="630"/>
                  </a:lnTo>
                  <a:lnTo>
                    <a:pt x="372" y="634"/>
                  </a:lnTo>
                  <a:lnTo>
                    <a:pt x="366" y="640"/>
                  </a:lnTo>
                  <a:lnTo>
                    <a:pt x="350" y="646"/>
                  </a:lnTo>
                  <a:lnTo>
                    <a:pt x="342" y="656"/>
                  </a:lnTo>
                  <a:lnTo>
                    <a:pt x="332" y="668"/>
                  </a:lnTo>
                  <a:lnTo>
                    <a:pt x="324" y="682"/>
                  </a:lnTo>
                  <a:lnTo>
                    <a:pt x="320" y="690"/>
                  </a:lnTo>
                  <a:lnTo>
                    <a:pt x="320" y="696"/>
                  </a:lnTo>
                  <a:lnTo>
                    <a:pt x="330" y="696"/>
                  </a:lnTo>
                  <a:lnTo>
                    <a:pt x="342" y="700"/>
                  </a:lnTo>
                  <a:lnTo>
                    <a:pt x="354" y="708"/>
                  </a:lnTo>
                  <a:lnTo>
                    <a:pt x="366" y="716"/>
                  </a:lnTo>
                  <a:lnTo>
                    <a:pt x="388" y="734"/>
                  </a:lnTo>
                  <a:lnTo>
                    <a:pt x="408" y="750"/>
                  </a:lnTo>
                  <a:lnTo>
                    <a:pt x="410" y="736"/>
                  </a:lnTo>
                  <a:lnTo>
                    <a:pt x="412" y="724"/>
                  </a:lnTo>
                  <a:lnTo>
                    <a:pt x="420" y="722"/>
                  </a:lnTo>
                  <a:lnTo>
                    <a:pt x="426" y="718"/>
                  </a:lnTo>
                  <a:lnTo>
                    <a:pt x="432" y="712"/>
                  </a:lnTo>
                  <a:lnTo>
                    <a:pt x="436" y="704"/>
                  </a:lnTo>
                  <a:lnTo>
                    <a:pt x="444" y="686"/>
                  </a:lnTo>
                  <a:lnTo>
                    <a:pt x="450" y="670"/>
                  </a:lnTo>
                  <a:lnTo>
                    <a:pt x="454" y="666"/>
                  </a:lnTo>
                  <a:lnTo>
                    <a:pt x="456" y="666"/>
                  </a:lnTo>
                  <a:lnTo>
                    <a:pt x="458" y="664"/>
                  </a:lnTo>
                  <a:lnTo>
                    <a:pt x="462" y="660"/>
                  </a:lnTo>
                  <a:lnTo>
                    <a:pt x="468" y="640"/>
                  </a:lnTo>
                  <a:lnTo>
                    <a:pt x="466" y="638"/>
                  </a:lnTo>
                  <a:lnTo>
                    <a:pt x="464" y="636"/>
                  </a:lnTo>
                  <a:lnTo>
                    <a:pt x="460" y="632"/>
                  </a:lnTo>
                  <a:lnTo>
                    <a:pt x="460" y="602"/>
                  </a:lnTo>
                  <a:lnTo>
                    <a:pt x="464" y="594"/>
                  </a:lnTo>
                  <a:lnTo>
                    <a:pt x="470" y="586"/>
                  </a:lnTo>
                  <a:lnTo>
                    <a:pt x="488" y="574"/>
                  </a:lnTo>
                  <a:lnTo>
                    <a:pt x="506" y="562"/>
                  </a:lnTo>
                  <a:lnTo>
                    <a:pt x="524" y="554"/>
                  </a:lnTo>
                  <a:lnTo>
                    <a:pt x="534" y="552"/>
                  </a:lnTo>
                  <a:lnTo>
                    <a:pt x="548" y="552"/>
                  </a:lnTo>
                  <a:lnTo>
                    <a:pt x="560" y="550"/>
                  </a:lnTo>
                  <a:lnTo>
                    <a:pt x="566" y="548"/>
                  </a:lnTo>
                  <a:lnTo>
                    <a:pt x="568" y="544"/>
                  </a:lnTo>
                  <a:lnTo>
                    <a:pt x="578" y="530"/>
                  </a:lnTo>
                  <a:lnTo>
                    <a:pt x="586" y="514"/>
                  </a:lnTo>
                  <a:lnTo>
                    <a:pt x="600" y="482"/>
                  </a:lnTo>
                  <a:lnTo>
                    <a:pt x="602" y="470"/>
                  </a:lnTo>
                  <a:lnTo>
                    <a:pt x="604" y="460"/>
                  </a:lnTo>
                  <a:lnTo>
                    <a:pt x="604" y="452"/>
                  </a:lnTo>
                  <a:lnTo>
                    <a:pt x="606" y="448"/>
                  </a:lnTo>
                  <a:lnTo>
                    <a:pt x="610" y="444"/>
                  </a:lnTo>
                  <a:lnTo>
                    <a:pt x="604" y="442"/>
                  </a:lnTo>
                  <a:lnTo>
                    <a:pt x="614" y="408"/>
                  </a:lnTo>
                  <a:lnTo>
                    <a:pt x="612" y="394"/>
                  </a:lnTo>
                  <a:lnTo>
                    <a:pt x="610" y="386"/>
                  </a:lnTo>
                  <a:lnTo>
                    <a:pt x="610" y="376"/>
                  </a:lnTo>
                  <a:lnTo>
                    <a:pt x="608" y="366"/>
                  </a:lnTo>
                  <a:lnTo>
                    <a:pt x="606" y="362"/>
                  </a:lnTo>
                  <a:lnTo>
                    <a:pt x="608" y="356"/>
                  </a:lnTo>
                  <a:lnTo>
                    <a:pt x="610" y="352"/>
                  </a:lnTo>
                  <a:lnTo>
                    <a:pt x="614" y="350"/>
                  </a:lnTo>
                  <a:lnTo>
                    <a:pt x="622" y="350"/>
                  </a:lnTo>
                  <a:lnTo>
                    <a:pt x="628" y="340"/>
                  </a:lnTo>
                  <a:lnTo>
                    <a:pt x="634" y="328"/>
                  </a:lnTo>
                  <a:lnTo>
                    <a:pt x="634" y="326"/>
                  </a:lnTo>
                  <a:lnTo>
                    <a:pt x="640" y="316"/>
                  </a:lnTo>
                  <a:lnTo>
                    <a:pt x="646" y="306"/>
                  </a:lnTo>
                  <a:lnTo>
                    <a:pt x="660" y="288"/>
                  </a:lnTo>
                  <a:lnTo>
                    <a:pt x="668" y="278"/>
                  </a:lnTo>
                  <a:lnTo>
                    <a:pt x="674" y="268"/>
                  </a:lnTo>
                  <a:lnTo>
                    <a:pt x="676" y="254"/>
                  </a:lnTo>
                  <a:lnTo>
                    <a:pt x="678" y="240"/>
                  </a:lnTo>
                  <a:lnTo>
                    <a:pt x="678" y="224"/>
                  </a:lnTo>
                  <a:lnTo>
                    <a:pt x="674" y="210"/>
                  </a:lnTo>
                  <a:lnTo>
                    <a:pt x="672" y="206"/>
                  </a:lnTo>
                  <a:lnTo>
                    <a:pt x="668" y="200"/>
                  </a:lnTo>
                  <a:lnTo>
                    <a:pt x="664" y="198"/>
                  </a:lnTo>
                  <a:lnTo>
                    <a:pt x="660" y="196"/>
                  </a:lnTo>
                  <a:lnTo>
                    <a:pt x="648" y="196"/>
                  </a:lnTo>
                  <a:lnTo>
                    <a:pt x="638" y="190"/>
                  </a:lnTo>
                  <a:lnTo>
                    <a:pt x="630" y="184"/>
                  </a:lnTo>
                  <a:lnTo>
                    <a:pt x="622" y="178"/>
                  </a:lnTo>
                  <a:lnTo>
                    <a:pt x="608" y="164"/>
                  </a:lnTo>
                  <a:lnTo>
                    <a:pt x="598" y="158"/>
                  </a:lnTo>
                  <a:lnTo>
                    <a:pt x="588" y="152"/>
                  </a:lnTo>
                  <a:lnTo>
                    <a:pt x="578" y="152"/>
                  </a:lnTo>
                  <a:lnTo>
                    <a:pt x="570" y="152"/>
                  </a:lnTo>
                  <a:lnTo>
                    <a:pt x="560" y="154"/>
                  </a:lnTo>
                  <a:lnTo>
                    <a:pt x="550" y="152"/>
                  </a:lnTo>
                  <a:lnTo>
                    <a:pt x="546" y="150"/>
                  </a:lnTo>
                  <a:lnTo>
                    <a:pt x="542" y="146"/>
                  </a:lnTo>
                  <a:lnTo>
                    <a:pt x="536" y="144"/>
                  </a:lnTo>
                  <a:lnTo>
                    <a:pt x="530" y="142"/>
                  </a:lnTo>
                  <a:lnTo>
                    <a:pt x="522" y="144"/>
                  </a:lnTo>
                  <a:lnTo>
                    <a:pt x="516" y="146"/>
                  </a:lnTo>
                  <a:lnTo>
                    <a:pt x="512" y="150"/>
                  </a:lnTo>
                  <a:lnTo>
                    <a:pt x="506" y="152"/>
                  </a:lnTo>
                  <a:lnTo>
                    <a:pt x="504" y="142"/>
                  </a:lnTo>
                  <a:lnTo>
                    <a:pt x="500" y="134"/>
                  </a:lnTo>
                  <a:lnTo>
                    <a:pt x="494" y="128"/>
                  </a:lnTo>
                  <a:lnTo>
                    <a:pt x="488" y="122"/>
                  </a:lnTo>
                  <a:lnTo>
                    <a:pt x="480" y="118"/>
                  </a:lnTo>
                  <a:lnTo>
                    <a:pt x="472" y="114"/>
                  </a:lnTo>
                  <a:lnTo>
                    <a:pt x="462" y="112"/>
                  </a:lnTo>
                  <a:lnTo>
                    <a:pt x="454" y="112"/>
                  </a:lnTo>
                  <a:lnTo>
                    <a:pt x="444" y="110"/>
                  </a:lnTo>
                  <a:lnTo>
                    <a:pt x="442" y="122"/>
                  </a:lnTo>
                  <a:lnTo>
                    <a:pt x="436" y="130"/>
                  </a:lnTo>
                  <a:lnTo>
                    <a:pt x="430" y="136"/>
                  </a:lnTo>
                  <a:lnTo>
                    <a:pt x="424" y="144"/>
                  </a:lnTo>
                  <a:lnTo>
                    <a:pt x="422" y="132"/>
                  </a:lnTo>
                  <a:lnTo>
                    <a:pt x="408" y="132"/>
                  </a:lnTo>
                  <a:lnTo>
                    <a:pt x="398" y="130"/>
                  </a:lnTo>
                  <a:lnTo>
                    <a:pt x="386" y="130"/>
                  </a:lnTo>
                  <a:lnTo>
                    <a:pt x="374" y="128"/>
                  </a:lnTo>
                  <a:lnTo>
                    <a:pt x="384" y="124"/>
                  </a:lnTo>
                  <a:lnTo>
                    <a:pt x="394" y="120"/>
                  </a:lnTo>
                  <a:lnTo>
                    <a:pt x="396" y="112"/>
                  </a:lnTo>
                  <a:lnTo>
                    <a:pt x="384" y="114"/>
                  </a:lnTo>
                  <a:lnTo>
                    <a:pt x="390" y="104"/>
                  </a:lnTo>
                  <a:lnTo>
                    <a:pt x="398" y="92"/>
                  </a:lnTo>
                  <a:lnTo>
                    <a:pt x="402" y="88"/>
                  </a:lnTo>
                  <a:lnTo>
                    <a:pt x="408" y="82"/>
                  </a:lnTo>
                  <a:lnTo>
                    <a:pt x="410" y="76"/>
                  </a:lnTo>
                  <a:lnTo>
                    <a:pt x="414" y="68"/>
                  </a:lnTo>
                  <a:lnTo>
                    <a:pt x="404" y="60"/>
                  </a:lnTo>
                  <a:lnTo>
                    <a:pt x="398" y="54"/>
                  </a:lnTo>
                  <a:lnTo>
                    <a:pt x="396" y="46"/>
                  </a:lnTo>
                  <a:lnTo>
                    <a:pt x="396" y="38"/>
                  </a:lnTo>
                  <a:lnTo>
                    <a:pt x="396" y="30"/>
                  </a:lnTo>
                  <a:lnTo>
                    <a:pt x="396" y="22"/>
                  </a:lnTo>
                  <a:lnTo>
                    <a:pt x="392" y="16"/>
                  </a:lnTo>
                  <a:lnTo>
                    <a:pt x="388" y="14"/>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highlight>
                  <a:srgbClr val="FF0000"/>
                </a:highlight>
                <a:uLnTx/>
                <a:uFillTx/>
                <a:latin typeface="Arial Narrow"/>
                <a:ea typeface="黑体"/>
                <a:cs typeface="+mn-cs"/>
              </a:endParaRPr>
            </a:p>
          </p:txBody>
        </p:sp>
        <p:sp>
          <p:nvSpPr>
            <p:cNvPr id="529" name="Freeform 955">
              <a:extLst>
                <a:ext uri="{FF2B5EF4-FFF2-40B4-BE49-F238E27FC236}">
                  <a16:creationId xmlns:a16="http://schemas.microsoft.com/office/drawing/2014/main" id="{C1D3B0D3-7E48-40DD-9006-1D47352550A2}"/>
                </a:ext>
              </a:extLst>
            </p:cNvPr>
            <p:cNvSpPr>
              <a:spLocks/>
            </p:cNvSpPr>
            <p:nvPr/>
          </p:nvSpPr>
          <p:spPr bwMode="gray">
            <a:xfrm>
              <a:off x="508555" y="1101161"/>
              <a:ext cx="513330" cy="440704"/>
            </a:xfrm>
            <a:custGeom>
              <a:avLst/>
              <a:gdLst>
                <a:gd name="T0" fmla="*/ 2147483647 w 460"/>
                <a:gd name="T1" fmla="*/ 2147483647 h 360"/>
                <a:gd name="T2" fmla="*/ 2147483647 w 460"/>
                <a:gd name="T3" fmla="*/ 2147483647 h 360"/>
                <a:gd name="T4" fmla="*/ 2147483647 w 460"/>
                <a:gd name="T5" fmla="*/ 2147483647 h 360"/>
                <a:gd name="T6" fmla="*/ 2147483647 w 460"/>
                <a:gd name="T7" fmla="*/ 2147483647 h 360"/>
                <a:gd name="T8" fmla="*/ 2147483647 w 460"/>
                <a:gd name="T9" fmla="*/ 2147483647 h 360"/>
                <a:gd name="T10" fmla="*/ 2147483647 w 460"/>
                <a:gd name="T11" fmla="*/ 2147483647 h 360"/>
                <a:gd name="T12" fmla="*/ 2147483647 w 460"/>
                <a:gd name="T13" fmla="*/ 2147483647 h 360"/>
                <a:gd name="T14" fmla="*/ 2147483647 w 460"/>
                <a:gd name="T15" fmla="*/ 2147483647 h 360"/>
                <a:gd name="T16" fmla="*/ 2147483647 w 460"/>
                <a:gd name="T17" fmla="*/ 2147483647 h 360"/>
                <a:gd name="T18" fmla="*/ 2147483647 w 460"/>
                <a:gd name="T19" fmla="*/ 2147483647 h 360"/>
                <a:gd name="T20" fmla="*/ 2147483647 w 460"/>
                <a:gd name="T21" fmla="*/ 2147483647 h 360"/>
                <a:gd name="T22" fmla="*/ 2147483647 w 460"/>
                <a:gd name="T23" fmla="*/ 2147483647 h 360"/>
                <a:gd name="T24" fmla="*/ 2147483647 w 460"/>
                <a:gd name="T25" fmla="*/ 2147483647 h 360"/>
                <a:gd name="T26" fmla="*/ 2147483647 w 460"/>
                <a:gd name="T27" fmla="*/ 2147483647 h 360"/>
                <a:gd name="T28" fmla="*/ 2147483647 w 460"/>
                <a:gd name="T29" fmla="*/ 2147483647 h 360"/>
                <a:gd name="T30" fmla="*/ 2147483647 w 460"/>
                <a:gd name="T31" fmla="*/ 2147483647 h 360"/>
                <a:gd name="T32" fmla="*/ 2147483647 w 460"/>
                <a:gd name="T33" fmla="*/ 0 h 360"/>
                <a:gd name="T34" fmla="*/ 2147483647 w 460"/>
                <a:gd name="T35" fmla="*/ 2147483647 h 360"/>
                <a:gd name="T36" fmla="*/ 2147483647 w 460"/>
                <a:gd name="T37" fmla="*/ 2147483647 h 360"/>
                <a:gd name="T38" fmla="*/ 2147483647 w 460"/>
                <a:gd name="T39" fmla="*/ 2147483647 h 360"/>
                <a:gd name="T40" fmla="*/ 2147483647 w 460"/>
                <a:gd name="T41" fmla="*/ 2147483647 h 360"/>
                <a:gd name="T42" fmla="*/ 2147483647 w 460"/>
                <a:gd name="T43" fmla="*/ 2147483647 h 360"/>
                <a:gd name="T44" fmla="*/ 2147483647 w 460"/>
                <a:gd name="T45" fmla="*/ 2147483647 h 360"/>
                <a:gd name="T46" fmla="*/ 2147483647 w 460"/>
                <a:gd name="T47" fmla="*/ 2147483647 h 360"/>
                <a:gd name="T48" fmla="*/ 2147483647 w 460"/>
                <a:gd name="T49" fmla="*/ 2147483647 h 360"/>
                <a:gd name="T50" fmla="*/ 2147483647 w 460"/>
                <a:gd name="T51" fmla="*/ 2147483647 h 360"/>
                <a:gd name="T52" fmla="*/ 2147483647 w 460"/>
                <a:gd name="T53" fmla="*/ 2147483647 h 360"/>
                <a:gd name="T54" fmla="*/ 2147483647 w 460"/>
                <a:gd name="T55" fmla="*/ 2147483647 h 360"/>
                <a:gd name="T56" fmla="*/ 2147483647 w 460"/>
                <a:gd name="T57" fmla="*/ 2147483647 h 360"/>
                <a:gd name="T58" fmla="*/ 2147483647 w 460"/>
                <a:gd name="T59" fmla="*/ 2147483647 h 360"/>
                <a:gd name="T60" fmla="*/ 2147483647 w 460"/>
                <a:gd name="T61" fmla="*/ 2147483647 h 360"/>
                <a:gd name="T62" fmla="*/ 2147483647 w 460"/>
                <a:gd name="T63" fmla="*/ 2147483647 h 360"/>
                <a:gd name="T64" fmla="*/ 2147483647 w 460"/>
                <a:gd name="T65" fmla="*/ 2147483647 h 360"/>
                <a:gd name="T66" fmla="*/ 2147483647 w 460"/>
                <a:gd name="T67" fmla="*/ 2147483647 h 360"/>
                <a:gd name="T68" fmla="*/ 2147483647 w 460"/>
                <a:gd name="T69" fmla="*/ 2147483647 h 360"/>
                <a:gd name="T70" fmla="*/ 2147483647 w 460"/>
                <a:gd name="T71" fmla="*/ 2147483647 h 360"/>
                <a:gd name="T72" fmla="*/ 2147483647 w 460"/>
                <a:gd name="T73" fmla="*/ 2147483647 h 360"/>
                <a:gd name="T74" fmla="*/ 2147483647 w 460"/>
                <a:gd name="T75" fmla="*/ 2147483647 h 360"/>
                <a:gd name="T76" fmla="*/ 2147483647 w 460"/>
                <a:gd name="T77" fmla="*/ 2147483647 h 360"/>
                <a:gd name="T78" fmla="*/ 2147483647 w 460"/>
                <a:gd name="T79" fmla="*/ 2147483647 h 360"/>
                <a:gd name="T80" fmla="*/ 2147483647 w 460"/>
                <a:gd name="T81" fmla="*/ 2147483647 h 360"/>
                <a:gd name="T82" fmla="*/ 2147483647 w 460"/>
                <a:gd name="T83" fmla="*/ 2147483647 h 360"/>
                <a:gd name="T84" fmla="*/ 2147483647 w 460"/>
                <a:gd name="T85" fmla="*/ 2147483647 h 360"/>
                <a:gd name="T86" fmla="*/ 2147483647 w 460"/>
                <a:gd name="T87" fmla="*/ 2147483647 h 360"/>
                <a:gd name="T88" fmla="*/ 2147483647 w 460"/>
                <a:gd name="T89" fmla="*/ 2147483647 h 360"/>
                <a:gd name="T90" fmla="*/ 2147483647 w 460"/>
                <a:gd name="T91" fmla="*/ 2147483647 h 360"/>
                <a:gd name="T92" fmla="*/ 2147483647 w 460"/>
                <a:gd name="T93" fmla="*/ 2147483647 h 360"/>
                <a:gd name="T94" fmla="*/ 2147483647 w 460"/>
                <a:gd name="T95" fmla="*/ 2147483647 h 360"/>
                <a:gd name="T96" fmla="*/ 2147483647 w 460"/>
                <a:gd name="T97" fmla="*/ 2147483647 h 360"/>
                <a:gd name="T98" fmla="*/ 2147483647 w 460"/>
                <a:gd name="T99" fmla="*/ 2147483647 h 360"/>
                <a:gd name="T100" fmla="*/ 2147483647 w 460"/>
                <a:gd name="T101" fmla="*/ 2147483647 h 360"/>
                <a:gd name="T102" fmla="*/ 2147483647 w 460"/>
                <a:gd name="T103" fmla="*/ 2147483647 h 360"/>
                <a:gd name="T104" fmla="*/ 2147483647 w 460"/>
                <a:gd name="T105" fmla="*/ 2147483647 h 360"/>
                <a:gd name="T106" fmla="*/ 2147483647 w 460"/>
                <a:gd name="T107" fmla="*/ 2147483647 h 360"/>
                <a:gd name="T108" fmla="*/ 2147483647 w 460"/>
                <a:gd name="T109" fmla="*/ 2147483647 h 360"/>
                <a:gd name="T110" fmla="*/ 2147483647 w 460"/>
                <a:gd name="T111" fmla="*/ 2147483647 h 3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0"/>
                <a:gd name="T169" fmla="*/ 0 h 360"/>
                <a:gd name="T170" fmla="*/ 460 w 460"/>
                <a:gd name="T171" fmla="*/ 360 h 3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0" h="360">
                  <a:moveTo>
                    <a:pt x="430" y="292"/>
                  </a:moveTo>
                  <a:lnTo>
                    <a:pt x="434" y="288"/>
                  </a:lnTo>
                  <a:lnTo>
                    <a:pt x="436" y="280"/>
                  </a:lnTo>
                  <a:lnTo>
                    <a:pt x="442" y="266"/>
                  </a:lnTo>
                  <a:lnTo>
                    <a:pt x="446" y="250"/>
                  </a:lnTo>
                  <a:lnTo>
                    <a:pt x="448" y="244"/>
                  </a:lnTo>
                  <a:lnTo>
                    <a:pt x="452" y="238"/>
                  </a:lnTo>
                  <a:lnTo>
                    <a:pt x="460" y="224"/>
                  </a:lnTo>
                  <a:lnTo>
                    <a:pt x="458" y="220"/>
                  </a:lnTo>
                  <a:lnTo>
                    <a:pt x="458" y="216"/>
                  </a:lnTo>
                  <a:lnTo>
                    <a:pt x="454" y="216"/>
                  </a:lnTo>
                  <a:lnTo>
                    <a:pt x="440" y="216"/>
                  </a:lnTo>
                  <a:lnTo>
                    <a:pt x="422" y="218"/>
                  </a:lnTo>
                  <a:lnTo>
                    <a:pt x="406" y="222"/>
                  </a:lnTo>
                  <a:lnTo>
                    <a:pt x="400" y="226"/>
                  </a:lnTo>
                  <a:lnTo>
                    <a:pt x="396" y="230"/>
                  </a:lnTo>
                  <a:lnTo>
                    <a:pt x="390" y="240"/>
                  </a:lnTo>
                  <a:lnTo>
                    <a:pt x="384" y="250"/>
                  </a:lnTo>
                  <a:lnTo>
                    <a:pt x="378" y="262"/>
                  </a:lnTo>
                  <a:lnTo>
                    <a:pt x="372" y="272"/>
                  </a:lnTo>
                  <a:lnTo>
                    <a:pt x="358" y="274"/>
                  </a:lnTo>
                  <a:lnTo>
                    <a:pt x="344" y="278"/>
                  </a:lnTo>
                  <a:lnTo>
                    <a:pt x="332" y="280"/>
                  </a:lnTo>
                  <a:lnTo>
                    <a:pt x="320" y="282"/>
                  </a:lnTo>
                  <a:lnTo>
                    <a:pt x="310" y="280"/>
                  </a:lnTo>
                  <a:lnTo>
                    <a:pt x="300" y="274"/>
                  </a:lnTo>
                  <a:lnTo>
                    <a:pt x="292" y="266"/>
                  </a:lnTo>
                  <a:lnTo>
                    <a:pt x="286" y="254"/>
                  </a:lnTo>
                  <a:lnTo>
                    <a:pt x="280" y="242"/>
                  </a:lnTo>
                  <a:lnTo>
                    <a:pt x="276" y="230"/>
                  </a:lnTo>
                  <a:lnTo>
                    <a:pt x="274" y="218"/>
                  </a:lnTo>
                  <a:lnTo>
                    <a:pt x="274" y="208"/>
                  </a:lnTo>
                  <a:lnTo>
                    <a:pt x="276" y="190"/>
                  </a:lnTo>
                  <a:lnTo>
                    <a:pt x="280" y="170"/>
                  </a:lnTo>
                  <a:lnTo>
                    <a:pt x="288" y="152"/>
                  </a:lnTo>
                  <a:lnTo>
                    <a:pt x="296" y="136"/>
                  </a:lnTo>
                  <a:lnTo>
                    <a:pt x="276" y="130"/>
                  </a:lnTo>
                  <a:lnTo>
                    <a:pt x="266" y="124"/>
                  </a:lnTo>
                  <a:lnTo>
                    <a:pt x="262" y="122"/>
                  </a:lnTo>
                  <a:lnTo>
                    <a:pt x="260" y="118"/>
                  </a:lnTo>
                  <a:lnTo>
                    <a:pt x="258" y="100"/>
                  </a:lnTo>
                  <a:lnTo>
                    <a:pt x="254" y="80"/>
                  </a:lnTo>
                  <a:lnTo>
                    <a:pt x="250" y="72"/>
                  </a:lnTo>
                  <a:lnTo>
                    <a:pt x="246" y="64"/>
                  </a:lnTo>
                  <a:lnTo>
                    <a:pt x="240" y="60"/>
                  </a:lnTo>
                  <a:lnTo>
                    <a:pt x="232" y="58"/>
                  </a:lnTo>
                  <a:lnTo>
                    <a:pt x="226" y="60"/>
                  </a:lnTo>
                  <a:lnTo>
                    <a:pt x="224" y="60"/>
                  </a:lnTo>
                  <a:lnTo>
                    <a:pt x="218" y="66"/>
                  </a:lnTo>
                  <a:lnTo>
                    <a:pt x="212" y="70"/>
                  </a:lnTo>
                  <a:lnTo>
                    <a:pt x="206" y="72"/>
                  </a:lnTo>
                  <a:lnTo>
                    <a:pt x="202" y="72"/>
                  </a:lnTo>
                  <a:lnTo>
                    <a:pt x="198" y="70"/>
                  </a:lnTo>
                  <a:lnTo>
                    <a:pt x="194" y="66"/>
                  </a:lnTo>
                  <a:lnTo>
                    <a:pt x="192" y="62"/>
                  </a:lnTo>
                  <a:lnTo>
                    <a:pt x="186" y="40"/>
                  </a:lnTo>
                  <a:lnTo>
                    <a:pt x="182" y="36"/>
                  </a:lnTo>
                  <a:lnTo>
                    <a:pt x="178" y="32"/>
                  </a:lnTo>
                  <a:lnTo>
                    <a:pt x="172" y="26"/>
                  </a:lnTo>
                  <a:lnTo>
                    <a:pt x="170" y="18"/>
                  </a:lnTo>
                  <a:lnTo>
                    <a:pt x="164" y="20"/>
                  </a:lnTo>
                  <a:lnTo>
                    <a:pt x="158" y="20"/>
                  </a:lnTo>
                  <a:lnTo>
                    <a:pt x="142" y="18"/>
                  </a:lnTo>
                  <a:lnTo>
                    <a:pt x="138" y="28"/>
                  </a:lnTo>
                  <a:lnTo>
                    <a:pt x="84" y="28"/>
                  </a:lnTo>
                  <a:lnTo>
                    <a:pt x="36" y="2"/>
                  </a:lnTo>
                  <a:lnTo>
                    <a:pt x="30" y="0"/>
                  </a:lnTo>
                  <a:lnTo>
                    <a:pt x="22" y="0"/>
                  </a:lnTo>
                  <a:lnTo>
                    <a:pt x="0" y="2"/>
                  </a:lnTo>
                  <a:lnTo>
                    <a:pt x="0" y="8"/>
                  </a:lnTo>
                  <a:lnTo>
                    <a:pt x="0" y="12"/>
                  </a:lnTo>
                  <a:lnTo>
                    <a:pt x="2" y="14"/>
                  </a:lnTo>
                  <a:lnTo>
                    <a:pt x="2" y="38"/>
                  </a:lnTo>
                  <a:lnTo>
                    <a:pt x="2" y="40"/>
                  </a:lnTo>
                  <a:lnTo>
                    <a:pt x="2" y="44"/>
                  </a:lnTo>
                  <a:lnTo>
                    <a:pt x="4" y="50"/>
                  </a:lnTo>
                  <a:lnTo>
                    <a:pt x="4" y="56"/>
                  </a:lnTo>
                  <a:lnTo>
                    <a:pt x="8" y="60"/>
                  </a:lnTo>
                  <a:lnTo>
                    <a:pt x="14" y="66"/>
                  </a:lnTo>
                  <a:lnTo>
                    <a:pt x="22" y="74"/>
                  </a:lnTo>
                  <a:lnTo>
                    <a:pt x="24" y="78"/>
                  </a:lnTo>
                  <a:lnTo>
                    <a:pt x="24" y="82"/>
                  </a:lnTo>
                  <a:lnTo>
                    <a:pt x="22" y="88"/>
                  </a:lnTo>
                  <a:lnTo>
                    <a:pt x="16" y="90"/>
                  </a:lnTo>
                  <a:lnTo>
                    <a:pt x="12" y="94"/>
                  </a:lnTo>
                  <a:lnTo>
                    <a:pt x="8" y="98"/>
                  </a:lnTo>
                  <a:lnTo>
                    <a:pt x="8" y="102"/>
                  </a:lnTo>
                  <a:lnTo>
                    <a:pt x="12" y="108"/>
                  </a:lnTo>
                  <a:lnTo>
                    <a:pt x="18" y="114"/>
                  </a:lnTo>
                  <a:lnTo>
                    <a:pt x="26" y="118"/>
                  </a:lnTo>
                  <a:lnTo>
                    <a:pt x="34" y="120"/>
                  </a:lnTo>
                  <a:lnTo>
                    <a:pt x="36" y="126"/>
                  </a:lnTo>
                  <a:lnTo>
                    <a:pt x="40" y="128"/>
                  </a:lnTo>
                  <a:lnTo>
                    <a:pt x="42" y="132"/>
                  </a:lnTo>
                  <a:lnTo>
                    <a:pt x="44" y="138"/>
                  </a:lnTo>
                  <a:lnTo>
                    <a:pt x="44" y="142"/>
                  </a:lnTo>
                  <a:lnTo>
                    <a:pt x="42" y="146"/>
                  </a:lnTo>
                  <a:lnTo>
                    <a:pt x="40" y="150"/>
                  </a:lnTo>
                  <a:lnTo>
                    <a:pt x="40" y="154"/>
                  </a:lnTo>
                  <a:lnTo>
                    <a:pt x="40" y="158"/>
                  </a:lnTo>
                  <a:lnTo>
                    <a:pt x="42" y="160"/>
                  </a:lnTo>
                  <a:lnTo>
                    <a:pt x="46" y="164"/>
                  </a:lnTo>
                  <a:lnTo>
                    <a:pt x="52" y="168"/>
                  </a:lnTo>
                  <a:lnTo>
                    <a:pt x="58" y="174"/>
                  </a:lnTo>
                  <a:lnTo>
                    <a:pt x="70" y="194"/>
                  </a:lnTo>
                  <a:lnTo>
                    <a:pt x="74" y="192"/>
                  </a:lnTo>
                  <a:lnTo>
                    <a:pt x="78" y="190"/>
                  </a:lnTo>
                  <a:lnTo>
                    <a:pt x="80" y="188"/>
                  </a:lnTo>
                  <a:lnTo>
                    <a:pt x="82" y="184"/>
                  </a:lnTo>
                  <a:lnTo>
                    <a:pt x="80" y="176"/>
                  </a:lnTo>
                  <a:lnTo>
                    <a:pt x="74" y="168"/>
                  </a:lnTo>
                  <a:lnTo>
                    <a:pt x="70" y="162"/>
                  </a:lnTo>
                  <a:lnTo>
                    <a:pt x="64" y="156"/>
                  </a:lnTo>
                  <a:lnTo>
                    <a:pt x="66" y="152"/>
                  </a:lnTo>
                  <a:lnTo>
                    <a:pt x="64" y="148"/>
                  </a:lnTo>
                  <a:lnTo>
                    <a:pt x="60" y="136"/>
                  </a:lnTo>
                  <a:lnTo>
                    <a:pt x="58" y="124"/>
                  </a:lnTo>
                  <a:lnTo>
                    <a:pt x="54" y="114"/>
                  </a:lnTo>
                  <a:lnTo>
                    <a:pt x="52" y="112"/>
                  </a:lnTo>
                  <a:lnTo>
                    <a:pt x="50" y="110"/>
                  </a:lnTo>
                  <a:lnTo>
                    <a:pt x="50" y="108"/>
                  </a:lnTo>
                  <a:lnTo>
                    <a:pt x="48" y="96"/>
                  </a:lnTo>
                  <a:lnTo>
                    <a:pt x="46" y="86"/>
                  </a:lnTo>
                  <a:lnTo>
                    <a:pt x="38" y="66"/>
                  </a:lnTo>
                  <a:lnTo>
                    <a:pt x="36" y="64"/>
                  </a:lnTo>
                  <a:lnTo>
                    <a:pt x="36" y="62"/>
                  </a:lnTo>
                  <a:lnTo>
                    <a:pt x="34" y="60"/>
                  </a:lnTo>
                  <a:lnTo>
                    <a:pt x="32" y="60"/>
                  </a:lnTo>
                  <a:lnTo>
                    <a:pt x="30" y="58"/>
                  </a:lnTo>
                  <a:lnTo>
                    <a:pt x="28" y="50"/>
                  </a:lnTo>
                  <a:lnTo>
                    <a:pt x="30" y="32"/>
                  </a:lnTo>
                  <a:lnTo>
                    <a:pt x="32" y="24"/>
                  </a:lnTo>
                  <a:lnTo>
                    <a:pt x="32" y="22"/>
                  </a:lnTo>
                  <a:lnTo>
                    <a:pt x="34" y="20"/>
                  </a:lnTo>
                  <a:lnTo>
                    <a:pt x="40" y="22"/>
                  </a:lnTo>
                  <a:lnTo>
                    <a:pt x="46" y="24"/>
                  </a:lnTo>
                  <a:lnTo>
                    <a:pt x="50" y="28"/>
                  </a:lnTo>
                  <a:lnTo>
                    <a:pt x="52" y="34"/>
                  </a:lnTo>
                  <a:lnTo>
                    <a:pt x="56" y="46"/>
                  </a:lnTo>
                  <a:lnTo>
                    <a:pt x="58" y="58"/>
                  </a:lnTo>
                  <a:lnTo>
                    <a:pt x="58" y="62"/>
                  </a:lnTo>
                  <a:lnTo>
                    <a:pt x="56" y="68"/>
                  </a:lnTo>
                  <a:lnTo>
                    <a:pt x="54" y="74"/>
                  </a:lnTo>
                  <a:lnTo>
                    <a:pt x="54" y="76"/>
                  </a:lnTo>
                  <a:lnTo>
                    <a:pt x="56" y="78"/>
                  </a:lnTo>
                  <a:lnTo>
                    <a:pt x="62" y="78"/>
                  </a:lnTo>
                  <a:lnTo>
                    <a:pt x="62" y="84"/>
                  </a:lnTo>
                  <a:lnTo>
                    <a:pt x="66" y="90"/>
                  </a:lnTo>
                  <a:lnTo>
                    <a:pt x="70" y="94"/>
                  </a:lnTo>
                  <a:lnTo>
                    <a:pt x="74" y="94"/>
                  </a:lnTo>
                  <a:lnTo>
                    <a:pt x="78" y="106"/>
                  </a:lnTo>
                  <a:lnTo>
                    <a:pt x="82" y="112"/>
                  </a:lnTo>
                  <a:lnTo>
                    <a:pt x="86" y="118"/>
                  </a:lnTo>
                  <a:lnTo>
                    <a:pt x="90" y="120"/>
                  </a:lnTo>
                  <a:lnTo>
                    <a:pt x="92" y="122"/>
                  </a:lnTo>
                  <a:lnTo>
                    <a:pt x="94" y="124"/>
                  </a:lnTo>
                  <a:lnTo>
                    <a:pt x="92" y="128"/>
                  </a:lnTo>
                  <a:lnTo>
                    <a:pt x="90" y="134"/>
                  </a:lnTo>
                  <a:lnTo>
                    <a:pt x="92" y="140"/>
                  </a:lnTo>
                  <a:lnTo>
                    <a:pt x="98" y="150"/>
                  </a:lnTo>
                  <a:lnTo>
                    <a:pt x="112" y="164"/>
                  </a:lnTo>
                  <a:lnTo>
                    <a:pt x="120" y="172"/>
                  </a:lnTo>
                  <a:lnTo>
                    <a:pt x="126" y="180"/>
                  </a:lnTo>
                  <a:lnTo>
                    <a:pt x="132" y="190"/>
                  </a:lnTo>
                  <a:lnTo>
                    <a:pt x="140" y="200"/>
                  </a:lnTo>
                  <a:lnTo>
                    <a:pt x="140" y="216"/>
                  </a:lnTo>
                  <a:lnTo>
                    <a:pt x="142" y="220"/>
                  </a:lnTo>
                  <a:lnTo>
                    <a:pt x="142" y="224"/>
                  </a:lnTo>
                  <a:lnTo>
                    <a:pt x="142" y="230"/>
                  </a:lnTo>
                  <a:lnTo>
                    <a:pt x="140" y="234"/>
                  </a:lnTo>
                  <a:lnTo>
                    <a:pt x="138" y="234"/>
                  </a:lnTo>
                  <a:lnTo>
                    <a:pt x="138" y="236"/>
                  </a:lnTo>
                  <a:lnTo>
                    <a:pt x="138" y="242"/>
                  </a:lnTo>
                  <a:lnTo>
                    <a:pt x="134" y="242"/>
                  </a:lnTo>
                  <a:lnTo>
                    <a:pt x="134" y="248"/>
                  </a:lnTo>
                  <a:lnTo>
                    <a:pt x="136" y="254"/>
                  </a:lnTo>
                  <a:lnTo>
                    <a:pt x="140" y="260"/>
                  </a:lnTo>
                  <a:lnTo>
                    <a:pt x="148" y="268"/>
                  </a:lnTo>
                  <a:lnTo>
                    <a:pt x="158" y="274"/>
                  </a:lnTo>
                  <a:lnTo>
                    <a:pt x="162" y="280"/>
                  </a:lnTo>
                  <a:lnTo>
                    <a:pt x="166" y="284"/>
                  </a:lnTo>
                  <a:lnTo>
                    <a:pt x="170" y="288"/>
                  </a:lnTo>
                  <a:lnTo>
                    <a:pt x="178" y="288"/>
                  </a:lnTo>
                  <a:lnTo>
                    <a:pt x="186" y="290"/>
                  </a:lnTo>
                  <a:lnTo>
                    <a:pt x="192" y="294"/>
                  </a:lnTo>
                  <a:lnTo>
                    <a:pt x="204" y="304"/>
                  </a:lnTo>
                  <a:lnTo>
                    <a:pt x="212" y="310"/>
                  </a:lnTo>
                  <a:lnTo>
                    <a:pt x="220" y="314"/>
                  </a:lnTo>
                  <a:lnTo>
                    <a:pt x="234" y="320"/>
                  </a:lnTo>
                  <a:lnTo>
                    <a:pt x="250" y="328"/>
                  </a:lnTo>
                  <a:lnTo>
                    <a:pt x="264" y="334"/>
                  </a:lnTo>
                  <a:lnTo>
                    <a:pt x="272" y="336"/>
                  </a:lnTo>
                  <a:lnTo>
                    <a:pt x="280" y="336"/>
                  </a:lnTo>
                  <a:lnTo>
                    <a:pt x="286" y="336"/>
                  </a:lnTo>
                  <a:lnTo>
                    <a:pt x="294" y="330"/>
                  </a:lnTo>
                  <a:lnTo>
                    <a:pt x="300" y="326"/>
                  </a:lnTo>
                  <a:lnTo>
                    <a:pt x="306" y="324"/>
                  </a:lnTo>
                  <a:lnTo>
                    <a:pt x="312" y="326"/>
                  </a:lnTo>
                  <a:lnTo>
                    <a:pt x="318" y="328"/>
                  </a:lnTo>
                  <a:lnTo>
                    <a:pt x="328" y="334"/>
                  </a:lnTo>
                  <a:lnTo>
                    <a:pt x="336" y="342"/>
                  </a:lnTo>
                  <a:lnTo>
                    <a:pt x="342" y="350"/>
                  </a:lnTo>
                  <a:lnTo>
                    <a:pt x="348" y="360"/>
                  </a:lnTo>
                  <a:lnTo>
                    <a:pt x="352" y="346"/>
                  </a:lnTo>
                  <a:lnTo>
                    <a:pt x="354" y="338"/>
                  </a:lnTo>
                  <a:lnTo>
                    <a:pt x="358" y="334"/>
                  </a:lnTo>
                  <a:lnTo>
                    <a:pt x="380" y="334"/>
                  </a:lnTo>
                  <a:lnTo>
                    <a:pt x="380" y="328"/>
                  </a:lnTo>
                  <a:lnTo>
                    <a:pt x="378" y="322"/>
                  </a:lnTo>
                  <a:lnTo>
                    <a:pt x="374" y="320"/>
                  </a:lnTo>
                  <a:lnTo>
                    <a:pt x="372" y="316"/>
                  </a:lnTo>
                  <a:lnTo>
                    <a:pt x="370" y="312"/>
                  </a:lnTo>
                  <a:lnTo>
                    <a:pt x="374" y="304"/>
                  </a:lnTo>
                  <a:lnTo>
                    <a:pt x="378" y="300"/>
                  </a:lnTo>
                  <a:lnTo>
                    <a:pt x="382" y="298"/>
                  </a:lnTo>
                  <a:lnTo>
                    <a:pt x="408" y="298"/>
                  </a:lnTo>
                  <a:lnTo>
                    <a:pt x="412" y="298"/>
                  </a:lnTo>
                  <a:lnTo>
                    <a:pt x="414" y="296"/>
                  </a:lnTo>
                  <a:lnTo>
                    <a:pt x="416" y="292"/>
                  </a:lnTo>
                  <a:lnTo>
                    <a:pt x="418" y="288"/>
                  </a:lnTo>
                  <a:lnTo>
                    <a:pt x="420" y="286"/>
                  </a:lnTo>
                  <a:lnTo>
                    <a:pt x="424" y="286"/>
                  </a:lnTo>
                  <a:lnTo>
                    <a:pt x="426" y="286"/>
                  </a:lnTo>
                  <a:lnTo>
                    <a:pt x="428" y="288"/>
                  </a:lnTo>
                  <a:lnTo>
                    <a:pt x="428" y="292"/>
                  </a:lnTo>
                  <a:lnTo>
                    <a:pt x="430" y="292"/>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530" name="Freeform 956">
              <a:extLst>
                <a:ext uri="{FF2B5EF4-FFF2-40B4-BE49-F238E27FC236}">
                  <a16:creationId xmlns:a16="http://schemas.microsoft.com/office/drawing/2014/main" id="{8C402CA7-2DDA-46FA-B79F-AEBC41B4BCFA}"/>
                </a:ext>
              </a:extLst>
            </p:cNvPr>
            <p:cNvSpPr>
              <a:spLocks/>
            </p:cNvSpPr>
            <p:nvPr/>
          </p:nvSpPr>
          <p:spPr bwMode="gray">
            <a:xfrm>
              <a:off x="1356145" y="2419689"/>
              <a:ext cx="293673" cy="724952"/>
            </a:xfrm>
            <a:custGeom>
              <a:avLst/>
              <a:gdLst>
                <a:gd name="T0" fmla="*/ 2147483647 w 264"/>
                <a:gd name="T1" fmla="*/ 2147483647 h 592"/>
                <a:gd name="T2" fmla="*/ 2147483647 w 264"/>
                <a:gd name="T3" fmla="*/ 2147483647 h 592"/>
                <a:gd name="T4" fmla="*/ 2147483647 w 264"/>
                <a:gd name="T5" fmla="*/ 2147483647 h 592"/>
                <a:gd name="T6" fmla="*/ 2147483647 w 264"/>
                <a:gd name="T7" fmla="*/ 2147483647 h 592"/>
                <a:gd name="T8" fmla="*/ 2147483647 w 264"/>
                <a:gd name="T9" fmla="*/ 2147483647 h 592"/>
                <a:gd name="T10" fmla="*/ 2147483647 w 264"/>
                <a:gd name="T11" fmla="*/ 2147483647 h 592"/>
                <a:gd name="T12" fmla="*/ 2147483647 w 264"/>
                <a:gd name="T13" fmla="*/ 2147483647 h 592"/>
                <a:gd name="T14" fmla="*/ 2147483647 w 264"/>
                <a:gd name="T15" fmla="*/ 2147483647 h 592"/>
                <a:gd name="T16" fmla="*/ 2147483647 w 264"/>
                <a:gd name="T17" fmla="*/ 2147483647 h 592"/>
                <a:gd name="T18" fmla="*/ 2147483647 w 264"/>
                <a:gd name="T19" fmla="*/ 2147483647 h 592"/>
                <a:gd name="T20" fmla="*/ 2147483647 w 264"/>
                <a:gd name="T21" fmla="*/ 2147483647 h 592"/>
                <a:gd name="T22" fmla="*/ 2147483647 w 264"/>
                <a:gd name="T23" fmla="*/ 2147483647 h 592"/>
                <a:gd name="T24" fmla="*/ 2147483647 w 264"/>
                <a:gd name="T25" fmla="*/ 2147483647 h 592"/>
                <a:gd name="T26" fmla="*/ 2147483647 w 264"/>
                <a:gd name="T27" fmla="*/ 2147483647 h 592"/>
                <a:gd name="T28" fmla="*/ 2147483647 w 264"/>
                <a:gd name="T29" fmla="*/ 2147483647 h 592"/>
                <a:gd name="T30" fmla="*/ 2147483647 w 264"/>
                <a:gd name="T31" fmla="*/ 2147483647 h 592"/>
                <a:gd name="T32" fmla="*/ 2147483647 w 264"/>
                <a:gd name="T33" fmla="*/ 2147483647 h 592"/>
                <a:gd name="T34" fmla="*/ 2147483647 w 264"/>
                <a:gd name="T35" fmla="*/ 2147483647 h 592"/>
                <a:gd name="T36" fmla="*/ 2147483647 w 264"/>
                <a:gd name="T37" fmla="*/ 2147483647 h 592"/>
                <a:gd name="T38" fmla="*/ 2147483647 w 264"/>
                <a:gd name="T39" fmla="*/ 2147483647 h 592"/>
                <a:gd name="T40" fmla="*/ 2147483647 w 264"/>
                <a:gd name="T41" fmla="*/ 2147483647 h 592"/>
                <a:gd name="T42" fmla="*/ 2147483647 w 264"/>
                <a:gd name="T43" fmla="*/ 2147483647 h 592"/>
                <a:gd name="T44" fmla="*/ 2147483647 w 264"/>
                <a:gd name="T45" fmla="*/ 2147483647 h 592"/>
                <a:gd name="T46" fmla="*/ 2147483647 w 264"/>
                <a:gd name="T47" fmla="*/ 2147483647 h 592"/>
                <a:gd name="T48" fmla="*/ 2147483647 w 264"/>
                <a:gd name="T49" fmla="*/ 2147483647 h 592"/>
                <a:gd name="T50" fmla="*/ 2147483647 w 264"/>
                <a:gd name="T51" fmla="*/ 2147483647 h 592"/>
                <a:gd name="T52" fmla="*/ 2147483647 w 264"/>
                <a:gd name="T53" fmla="*/ 2147483647 h 592"/>
                <a:gd name="T54" fmla="*/ 2147483647 w 264"/>
                <a:gd name="T55" fmla="*/ 2147483647 h 592"/>
                <a:gd name="T56" fmla="*/ 2147483647 w 264"/>
                <a:gd name="T57" fmla="*/ 2147483647 h 592"/>
                <a:gd name="T58" fmla="*/ 2147483647 w 264"/>
                <a:gd name="T59" fmla="*/ 2147483647 h 592"/>
                <a:gd name="T60" fmla="*/ 2147483647 w 264"/>
                <a:gd name="T61" fmla="*/ 2147483647 h 592"/>
                <a:gd name="T62" fmla="*/ 2147483647 w 264"/>
                <a:gd name="T63" fmla="*/ 2147483647 h 592"/>
                <a:gd name="T64" fmla="*/ 2147483647 w 264"/>
                <a:gd name="T65" fmla="*/ 2147483647 h 592"/>
                <a:gd name="T66" fmla="*/ 2147483647 w 264"/>
                <a:gd name="T67" fmla="*/ 2147483647 h 592"/>
                <a:gd name="T68" fmla="*/ 2147483647 w 264"/>
                <a:gd name="T69" fmla="*/ 2147483647 h 592"/>
                <a:gd name="T70" fmla="*/ 2147483647 w 264"/>
                <a:gd name="T71" fmla="*/ 2147483647 h 592"/>
                <a:gd name="T72" fmla="*/ 2147483647 w 264"/>
                <a:gd name="T73" fmla="*/ 2147483647 h 592"/>
                <a:gd name="T74" fmla="*/ 2147483647 w 264"/>
                <a:gd name="T75" fmla="*/ 2147483647 h 592"/>
                <a:gd name="T76" fmla="*/ 2147483647 w 264"/>
                <a:gd name="T77" fmla="*/ 2147483647 h 592"/>
                <a:gd name="T78" fmla="*/ 2147483647 w 264"/>
                <a:gd name="T79" fmla="*/ 2147483647 h 592"/>
                <a:gd name="T80" fmla="*/ 2147483647 w 264"/>
                <a:gd name="T81" fmla="*/ 2147483647 h 592"/>
                <a:gd name="T82" fmla="*/ 2147483647 w 264"/>
                <a:gd name="T83" fmla="*/ 2147483647 h 592"/>
                <a:gd name="T84" fmla="*/ 2147483647 w 264"/>
                <a:gd name="T85" fmla="*/ 2147483647 h 592"/>
                <a:gd name="T86" fmla="*/ 2147483647 w 264"/>
                <a:gd name="T87" fmla="*/ 2147483647 h 592"/>
                <a:gd name="T88" fmla="*/ 2147483647 w 264"/>
                <a:gd name="T89" fmla="*/ 2147483647 h 592"/>
                <a:gd name="T90" fmla="*/ 2147483647 w 264"/>
                <a:gd name="T91" fmla="*/ 2147483647 h 592"/>
                <a:gd name="T92" fmla="*/ 2147483647 w 264"/>
                <a:gd name="T93" fmla="*/ 2147483647 h 592"/>
                <a:gd name="T94" fmla="*/ 2147483647 w 264"/>
                <a:gd name="T95" fmla="*/ 2147483647 h 592"/>
                <a:gd name="T96" fmla="*/ 2147483647 w 264"/>
                <a:gd name="T97" fmla="*/ 2147483647 h 592"/>
                <a:gd name="T98" fmla="*/ 2147483647 w 264"/>
                <a:gd name="T99" fmla="*/ 2147483647 h 592"/>
                <a:gd name="T100" fmla="*/ 2147483647 w 264"/>
                <a:gd name="T101" fmla="*/ 2147483647 h 592"/>
                <a:gd name="T102" fmla="*/ 2147483647 w 264"/>
                <a:gd name="T103" fmla="*/ 2147483647 h 592"/>
                <a:gd name="T104" fmla="*/ 2147483647 w 264"/>
                <a:gd name="T105" fmla="*/ 2147483647 h 592"/>
                <a:gd name="T106" fmla="*/ 2147483647 w 264"/>
                <a:gd name="T107" fmla="*/ 2147483647 h 592"/>
                <a:gd name="T108" fmla="*/ 2147483647 w 264"/>
                <a:gd name="T109" fmla="*/ 2147483647 h 592"/>
                <a:gd name="T110" fmla="*/ 2147483647 w 264"/>
                <a:gd name="T111" fmla="*/ 2147483647 h 592"/>
                <a:gd name="T112" fmla="*/ 2147483647 w 264"/>
                <a:gd name="T113" fmla="*/ 2147483647 h 592"/>
                <a:gd name="T114" fmla="*/ 2147483647 w 264"/>
                <a:gd name="T115" fmla="*/ 2147483647 h 592"/>
                <a:gd name="T116" fmla="*/ 2147483647 w 264"/>
                <a:gd name="T117" fmla="*/ 2147483647 h 592"/>
                <a:gd name="T118" fmla="*/ 2147483647 w 264"/>
                <a:gd name="T119" fmla="*/ 2147483647 h 5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4"/>
                <a:gd name="T181" fmla="*/ 0 h 592"/>
                <a:gd name="T182" fmla="*/ 264 w 264"/>
                <a:gd name="T183" fmla="*/ 592 h 5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4" h="592">
                  <a:moveTo>
                    <a:pt x="210" y="166"/>
                  </a:moveTo>
                  <a:lnTo>
                    <a:pt x="210" y="160"/>
                  </a:lnTo>
                  <a:lnTo>
                    <a:pt x="214" y="152"/>
                  </a:lnTo>
                  <a:lnTo>
                    <a:pt x="222" y="138"/>
                  </a:lnTo>
                  <a:lnTo>
                    <a:pt x="232" y="126"/>
                  </a:lnTo>
                  <a:lnTo>
                    <a:pt x="240" y="116"/>
                  </a:lnTo>
                  <a:lnTo>
                    <a:pt x="256" y="110"/>
                  </a:lnTo>
                  <a:lnTo>
                    <a:pt x="262" y="104"/>
                  </a:lnTo>
                  <a:lnTo>
                    <a:pt x="264" y="100"/>
                  </a:lnTo>
                  <a:lnTo>
                    <a:pt x="264" y="94"/>
                  </a:lnTo>
                  <a:lnTo>
                    <a:pt x="262" y="84"/>
                  </a:lnTo>
                  <a:lnTo>
                    <a:pt x="260" y="74"/>
                  </a:lnTo>
                  <a:lnTo>
                    <a:pt x="252" y="74"/>
                  </a:lnTo>
                  <a:lnTo>
                    <a:pt x="248" y="78"/>
                  </a:lnTo>
                  <a:lnTo>
                    <a:pt x="248" y="80"/>
                  </a:lnTo>
                  <a:lnTo>
                    <a:pt x="248" y="88"/>
                  </a:lnTo>
                  <a:lnTo>
                    <a:pt x="248" y="94"/>
                  </a:lnTo>
                  <a:lnTo>
                    <a:pt x="244" y="98"/>
                  </a:lnTo>
                  <a:lnTo>
                    <a:pt x="236" y="106"/>
                  </a:lnTo>
                  <a:lnTo>
                    <a:pt x="226" y="110"/>
                  </a:lnTo>
                  <a:lnTo>
                    <a:pt x="214" y="112"/>
                  </a:lnTo>
                  <a:lnTo>
                    <a:pt x="206" y="112"/>
                  </a:lnTo>
                  <a:lnTo>
                    <a:pt x="198" y="110"/>
                  </a:lnTo>
                  <a:lnTo>
                    <a:pt x="192" y="108"/>
                  </a:lnTo>
                  <a:lnTo>
                    <a:pt x="184" y="108"/>
                  </a:lnTo>
                  <a:lnTo>
                    <a:pt x="186" y="98"/>
                  </a:lnTo>
                  <a:lnTo>
                    <a:pt x="190" y="90"/>
                  </a:lnTo>
                  <a:lnTo>
                    <a:pt x="194" y="82"/>
                  </a:lnTo>
                  <a:lnTo>
                    <a:pt x="196" y="74"/>
                  </a:lnTo>
                  <a:lnTo>
                    <a:pt x="194" y="68"/>
                  </a:lnTo>
                  <a:lnTo>
                    <a:pt x="192" y="66"/>
                  </a:lnTo>
                  <a:lnTo>
                    <a:pt x="188" y="62"/>
                  </a:lnTo>
                  <a:lnTo>
                    <a:pt x="182" y="62"/>
                  </a:lnTo>
                  <a:lnTo>
                    <a:pt x="174" y="60"/>
                  </a:lnTo>
                  <a:lnTo>
                    <a:pt x="172" y="58"/>
                  </a:lnTo>
                  <a:lnTo>
                    <a:pt x="170" y="54"/>
                  </a:lnTo>
                  <a:lnTo>
                    <a:pt x="168" y="50"/>
                  </a:lnTo>
                  <a:lnTo>
                    <a:pt x="162" y="48"/>
                  </a:lnTo>
                  <a:lnTo>
                    <a:pt x="154" y="46"/>
                  </a:lnTo>
                  <a:lnTo>
                    <a:pt x="148" y="44"/>
                  </a:lnTo>
                  <a:lnTo>
                    <a:pt x="142" y="44"/>
                  </a:lnTo>
                  <a:lnTo>
                    <a:pt x="138" y="42"/>
                  </a:lnTo>
                  <a:lnTo>
                    <a:pt x="130" y="36"/>
                  </a:lnTo>
                  <a:lnTo>
                    <a:pt x="118" y="20"/>
                  </a:lnTo>
                  <a:lnTo>
                    <a:pt x="110" y="16"/>
                  </a:lnTo>
                  <a:lnTo>
                    <a:pt x="106" y="12"/>
                  </a:lnTo>
                  <a:lnTo>
                    <a:pt x="104" y="8"/>
                  </a:lnTo>
                  <a:lnTo>
                    <a:pt x="90" y="8"/>
                  </a:lnTo>
                  <a:lnTo>
                    <a:pt x="82" y="12"/>
                  </a:lnTo>
                  <a:lnTo>
                    <a:pt x="78" y="14"/>
                  </a:lnTo>
                  <a:lnTo>
                    <a:pt x="76" y="20"/>
                  </a:lnTo>
                  <a:lnTo>
                    <a:pt x="68" y="12"/>
                  </a:lnTo>
                  <a:lnTo>
                    <a:pt x="60" y="8"/>
                  </a:lnTo>
                  <a:lnTo>
                    <a:pt x="52" y="6"/>
                  </a:lnTo>
                  <a:lnTo>
                    <a:pt x="44" y="0"/>
                  </a:lnTo>
                  <a:lnTo>
                    <a:pt x="38" y="10"/>
                  </a:lnTo>
                  <a:lnTo>
                    <a:pt x="30" y="18"/>
                  </a:lnTo>
                  <a:lnTo>
                    <a:pt x="32" y="32"/>
                  </a:lnTo>
                  <a:lnTo>
                    <a:pt x="32" y="38"/>
                  </a:lnTo>
                  <a:lnTo>
                    <a:pt x="30" y="44"/>
                  </a:lnTo>
                  <a:lnTo>
                    <a:pt x="24" y="50"/>
                  </a:lnTo>
                  <a:lnTo>
                    <a:pt x="18" y="54"/>
                  </a:lnTo>
                  <a:lnTo>
                    <a:pt x="14" y="58"/>
                  </a:lnTo>
                  <a:lnTo>
                    <a:pt x="12" y="68"/>
                  </a:lnTo>
                  <a:lnTo>
                    <a:pt x="14" y="86"/>
                  </a:lnTo>
                  <a:lnTo>
                    <a:pt x="18" y="92"/>
                  </a:lnTo>
                  <a:lnTo>
                    <a:pt x="22" y="100"/>
                  </a:lnTo>
                  <a:lnTo>
                    <a:pt x="16" y="108"/>
                  </a:lnTo>
                  <a:lnTo>
                    <a:pt x="8" y="120"/>
                  </a:lnTo>
                  <a:lnTo>
                    <a:pt x="2" y="132"/>
                  </a:lnTo>
                  <a:lnTo>
                    <a:pt x="0" y="146"/>
                  </a:lnTo>
                  <a:lnTo>
                    <a:pt x="2" y="150"/>
                  </a:lnTo>
                  <a:lnTo>
                    <a:pt x="4" y="154"/>
                  </a:lnTo>
                  <a:lnTo>
                    <a:pt x="8" y="158"/>
                  </a:lnTo>
                  <a:lnTo>
                    <a:pt x="8" y="164"/>
                  </a:lnTo>
                  <a:lnTo>
                    <a:pt x="4" y="174"/>
                  </a:lnTo>
                  <a:lnTo>
                    <a:pt x="2" y="182"/>
                  </a:lnTo>
                  <a:lnTo>
                    <a:pt x="0" y="188"/>
                  </a:lnTo>
                  <a:lnTo>
                    <a:pt x="2" y="194"/>
                  </a:lnTo>
                  <a:lnTo>
                    <a:pt x="4" y="200"/>
                  </a:lnTo>
                  <a:lnTo>
                    <a:pt x="8" y="206"/>
                  </a:lnTo>
                  <a:lnTo>
                    <a:pt x="10" y="212"/>
                  </a:lnTo>
                  <a:lnTo>
                    <a:pt x="12" y="220"/>
                  </a:lnTo>
                  <a:lnTo>
                    <a:pt x="16" y="226"/>
                  </a:lnTo>
                  <a:lnTo>
                    <a:pt x="20" y="234"/>
                  </a:lnTo>
                  <a:lnTo>
                    <a:pt x="22" y="242"/>
                  </a:lnTo>
                  <a:lnTo>
                    <a:pt x="22" y="276"/>
                  </a:lnTo>
                  <a:lnTo>
                    <a:pt x="20" y="280"/>
                  </a:lnTo>
                  <a:lnTo>
                    <a:pt x="18" y="286"/>
                  </a:lnTo>
                  <a:lnTo>
                    <a:pt x="14" y="290"/>
                  </a:lnTo>
                  <a:lnTo>
                    <a:pt x="12" y="294"/>
                  </a:lnTo>
                  <a:lnTo>
                    <a:pt x="16" y="302"/>
                  </a:lnTo>
                  <a:lnTo>
                    <a:pt x="20" y="314"/>
                  </a:lnTo>
                  <a:lnTo>
                    <a:pt x="26" y="322"/>
                  </a:lnTo>
                  <a:lnTo>
                    <a:pt x="28" y="330"/>
                  </a:lnTo>
                  <a:lnTo>
                    <a:pt x="26" y="334"/>
                  </a:lnTo>
                  <a:lnTo>
                    <a:pt x="24" y="336"/>
                  </a:lnTo>
                  <a:lnTo>
                    <a:pt x="22" y="340"/>
                  </a:lnTo>
                  <a:lnTo>
                    <a:pt x="20" y="346"/>
                  </a:lnTo>
                  <a:lnTo>
                    <a:pt x="22" y="360"/>
                  </a:lnTo>
                  <a:lnTo>
                    <a:pt x="28" y="374"/>
                  </a:lnTo>
                  <a:lnTo>
                    <a:pt x="32" y="388"/>
                  </a:lnTo>
                  <a:lnTo>
                    <a:pt x="34" y="398"/>
                  </a:lnTo>
                  <a:lnTo>
                    <a:pt x="32" y="402"/>
                  </a:lnTo>
                  <a:lnTo>
                    <a:pt x="28" y="402"/>
                  </a:lnTo>
                  <a:lnTo>
                    <a:pt x="40" y="424"/>
                  </a:lnTo>
                  <a:lnTo>
                    <a:pt x="50" y="438"/>
                  </a:lnTo>
                  <a:lnTo>
                    <a:pt x="54" y="442"/>
                  </a:lnTo>
                  <a:lnTo>
                    <a:pt x="58" y="444"/>
                  </a:lnTo>
                  <a:lnTo>
                    <a:pt x="56" y="450"/>
                  </a:lnTo>
                  <a:lnTo>
                    <a:pt x="54" y="454"/>
                  </a:lnTo>
                  <a:lnTo>
                    <a:pt x="56" y="464"/>
                  </a:lnTo>
                  <a:lnTo>
                    <a:pt x="58" y="470"/>
                  </a:lnTo>
                  <a:lnTo>
                    <a:pt x="62" y="480"/>
                  </a:lnTo>
                  <a:lnTo>
                    <a:pt x="62" y="490"/>
                  </a:lnTo>
                  <a:lnTo>
                    <a:pt x="62" y="496"/>
                  </a:lnTo>
                  <a:lnTo>
                    <a:pt x="60" y="498"/>
                  </a:lnTo>
                  <a:lnTo>
                    <a:pt x="58" y="502"/>
                  </a:lnTo>
                  <a:lnTo>
                    <a:pt x="56" y="506"/>
                  </a:lnTo>
                  <a:lnTo>
                    <a:pt x="58" y="510"/>
                  </a:lnTo>
                  <a:lnTo>
                    <a:pt x="58" y="512"/>
                  </a:lnTo>
                  <a:lnTo>
                    <a:pt x="60" y="516"/>
                  </a:lnTo>
                  <a:lnTo>
                    <a:pt x="60" y="520"/>
                  </a:lnTo>
                  <a:lnTo>
                    <a:pt x="58" y="530"/>
                  </a:lnTo>
                  <a:lnTo>
                    <a:pt x="56" y="542"/>
                  </a:lnTo>
                  <a:lnTo>
                    <a:pt x="58" y="548"/>
                  </a:lnTo>
                  <a:lnTo>
                    <a:pt x="60" y="552"/>
                  </a:lnTo>
                  <a:lnTo>
                    <a:pt x="68" y="558"/>
                  </a:lnTo>
                  <a:lnTo>
                    <a:pt x="76" y="562"/>
                  </a:lnTo>
                  <a:lnTo>
                    <a:pt x="84" y="568"/>
                  </a:lnTo>
                  <a:lnTo>
                    <a:pt x="90" y="574"/>
                  </a:lnTo>
                  <a:lnTo>
                    <a:pt x="92" y="580"/>
                  </a:lnTo>
                  <a:lnTo>
                    <a:pt x="94" y="586"/>
                  </a:lnTo>
                  <a:lnTo>
                    <a:pt x="98" y="592"/>
                  </a:lnTo>
                  <a:lnTo>
                    <a:pt x="150" y="592"/>
                  </a:lnTo>
                  <a:lnTo>
                    <a:pt x="138" y="572"/>
                  </a:lnTo>
                  <a:lnTo>
                    <a:pt x="134" y="564"/>
                  </a:lnTo>
                  <a:lnTo>
                    <a:pt x="132" y="560"/>
                  </a:lnTo>
                  <a:lnTo>
                    <a:pt x="132" y="556"/>
                  </a:lnTo>
                  <a:lnTo>
                    <a:pt x="132" y="554"/>
                  </a:lnTo>
                  <a:lnTo>
                    <a:pt x="134" y="552"/>
                  </a:lnTo>
                  <a:lnTo>
                    <a:pt x="138" y="550"/>
                  </a:lnTo>
                  <a:lnTo>
                    <a:pt x="144" y="546"/>
                  </a:lnTo>
                  <a:lnTo>
                    <a:pt x="148" y="542"/>
                  </a:lnTo>
                  <a:lnTo>
                    <a:pt x="144" y="540"/>
                  </a:lnTo>
                  <a:lnTo>
                    <a:pt x="144" y="536"/>
                  </a:lnTo>
                  <a:lnTo>
                    <a:pt x="144" y="530"/>
                  </a:lnTo>
                  <a:lnTo>
                    <a:pt x="146" y="526"/>
                  </a:lnTo>
                  <a:lnTo>
                    <a:pt x="152" y="520"/>
                  </a:lnTo>
                  <a:lnTo>
                    <a:pt x="160" y="514"/>
                  </a:lnTo>
                  <a:lnTo>
                    <a:pt x="162" y="510"/>
                  </a:lnTo>
                  <a:lnTo>
                    <a:pt x="162" y="504"/>
                  </a:lnTo>
                  <a:lnTo>
                    <a:pt x="162" y="498"/>
                  </a:lnTo>
                  <a:lnTo>
                    <a:pt x="158" y="494"/>
                  </a:lnTo>
                  <a:lnTo>
                    <a:pt x="158" y="492"/>
                  </a:lnTo>
                  <a:lnTo>
                    <a:pt x="150" y="490"/>
                  </a:lnTo>
                  <a:lnTo>
                    <a:pt x="138" y="484"/>
                  </a:lnTo>
                  <a:lnTo>
                    <a:pt x="126" y="478"/>
                  </a:lnTo>
                  <a:lnTo>
                    <a:pt x="124" y="474"/>
                  </a:lnTo>
                  <a:lnTo>
                    <a:pt x="122" y="472"/>
                  </a:lnTo>
                  <a:lnTo>
                    <a:pt x="124" y="468"/>
                  </a:lnTo>
                  <a:lnTo>
                    <a:pt x="126" y="464"/>
                  </a:lnTo>
                  <a:lnTo>
                    <a:pt x="134" y="456"/>
                  </a:lnTo>
                  <a:lnTo>
                    <a:pt x="144" y="448"/>
                  </a:lnTo>
                  <a:lnTo>
                    <a:pt x="150" y="440"/>
                  </a:lnTo>
                  <a:lnTo>
                    <a:pt x="148" y="434"/>
                  </a:lnTo>
                  <a:lnTo>
                    <a:pt x="146" y="426"/>
                  </a:lnTo>
                  <a:lnTo>
                    <a:pt x="148" y="420"/>
                  </a:lnTo>
                  <a:lnTo>
                    <a:pt x="150" y="416"/>
                  </a:lnTo>
                  <a:lnTo>
                    <a:pt x="154" y="414"/>
                  </a:lnTo>
                  <a:lnTo>
                    <a:pt x="150" y="408"/>
                  </a:lnTo>
                  <a:lnTo>
                    <a:pt x="146" y="402"/>
                  </a:lnTo>
                  <a:lnTo>
                    <a:pt x="152" y="406"/>
                  </a:lnTo>
                  <a:lnTo>
                    <a:pt x="154" y="408"/>
                  </a:lnTo>
                  <a:lnTo>
                    <a:pt x="158" y="410"/>
                  </a:lnTo>
                  <a:lnTo>
                    <a:pt x="162" y="408"/>
                  </a:lnTo>
                  <a:lnTo>
                    <a:pt x="164" y="402"/>
                  </a:lnTo>
                  <a:lnTo>
                    <a:pt x="162" y="396"/>
                  </a:lnTo>
                  <a:lnTo>
                    <a:pt x="156" y="394"/>
                  </a:lnTo>
                  <a:lnTo>
                    <a:pt x="150" y="396"/>
                  </a:lnTo>
                  <a:lnTo>
                    <a:pt x="144" y="398"/>
                  </a:lnTo>
                  <a:lnTo>
                    <a:pt x="136" y="386"/>
                  </a:lnTo>
                  <a:lnTo>
                    <a:pt x="130" y="372"/>
                  </a:lnTo>
                  <a:lnTo>
                    <a:pt x="138" y="372"/>
                  </a:lnTo>
                  <a:lnTo>
                    <a:pt x="146" y="372"/>
                  </a:lnTo>
                  <a:lnTo>
                    <a:pt x="154" y="376"/>
                  </a:lnTo>
                  <a:lnTo>
                    <a:pt x="162" y="376"/>
                  </a:lnTo>
                  <a:lnTo>
                    <a:pt x="170" y="374"/>
                  </a:lnTo>
                  <a:lnTo>
                    <a:pt x="176" y="370"/>
                  </a:lnTo>
                  <a:lnTo>
                    <a:pt x="172" y="366"/>
                  </a:lnTo>
                  <a:lnTo>
                    <a:pt x="168" y="362"/>
                  </a:lnTo>
                  <a:lnTo>
                    <a:pt x="168" y="358"/>
                  </a:lnTo>
                  <a:lnTo>
                    <a:pt x="168" y="350"/>
                  </a:lnTo>
                  <a:lnTo>
                    <a:pt x="174" y="344"/>
                  </a:lnTo>
                  <a:lnTo>
                    <a:pt x="180" y="338"/>
                  </a:lnTo>
                  <a:lnTo>
                    <a:pt x="188" y="336"/>
                  </a:lnTo>
                  <a:lnTo>
                    <a:pt x="206" y="332"/>
                  </a:lnTo>
                  <a:lnTo>
                    <a:pt x="222" y="328"/>
                  </a:lnTo>
                  <a:lnTo>
                    <a:pt x="226" y="326"/>
                  </a:lnTo>
                  <a:lnTo>
                    <a:pt x="232" y="322"/>
                  </a:lnTo>
                  <a:lnTo>
                    <a:pt x="240" y="312"/>
                  </a:lnTo>
                  <a:lnTo>
                    <a:pt x="246" y="300"/>
                  </a:lnTo>
                  <a:lnTo>
                    <a:pt x="248" y="288"/>
                  </a:lnTo>
                  <a:lnTo>
                    <a:pt x="246" y="282"/>
                  </a:lnTo>
                  <a:lnTo>
                    <a:pt x="242" y="278"/>
                  </a:lnTo>
                  <a:lnTo>
                    <a:pt x="238" y="272"/>
                  </a:lnTo>
                  <a:lnTo>
                    <a:pt x="236" y="268"/>
                  </a:lnTo>
                  <a:lnTo>
                    <a:pt x="236" y="266"/>
                  </a:lnTo>
                  <a:lnTo>
                    <a:pt x="236" y="260"/>
                  </a:lnTo>
                  <a:lnTo>
                    <a:pt x="222" y="250"/>
                  </a:lnTo>
                  <a:lnTo>
                    <a:pt x="212" y="242"/>
                  </a:lnTo>
                  <a:lnTo>
                    <a:pt x="208" y="236"/>
                  </a:lnTo>
                  <a:lnTo>
                    <a:pt x="210" y="166"/>
                  </a:lnTo>
                  <a:lnTo>
                    <a:pt x="210" y="160"/>
                  </a:lnTo>
                  <a:lnTo>
                    <a:pt x="214" y="152"/>
                  </a:lnTo>
                  <a:lnTo>
                    <a:pt x="222" y="138"/>
                  </a:lnTo>
                  <a:lnTo>
                    <a:pt x="232" y="126"/>
                  </a:lnTo>
                  <a:lnTo>
                    <a:pt x="240" y="116"/>
                  </a:lnTo>
                  <a:lnTo>
                    <a:pt x="256" y="110"/>
                  </a:lnTo>
                  <a:lnTo>
                    <a:pt x="262" y="104"/>
                  </a:lnTo>
                  <a:lnTo>
                    <a:pt x="264" y="100"/>
                  </a:lnTo>
                  <a:lnTo>
                    <a:pt x="264" y="94"/>
                  </a:lnTo>
                  <a:lnTo>
                    <a:pt x="262" y="84"/>
                  </a:lnTo>
                  <a:lnTo>
                    <a:pt x="260" y="74"/>
                  </a:lnTo>
                  <a:lnTo>
                    <a:pt x="252" y="74"/>
                  </a:lnTo>
                  <a:lnTo>
                    <a:pt x="246" y="80"/>
                  </a:lnTo>
                  <a:lnTo>
                    <a:pt x="246" y="78"/>
                  </a:lnTo>
                  <a:lnTo>
                    <a:pt x="246" y="80"/>
                  </a:lnTo>
                  <a:lnTo>
                    <a:pt x="252" y="74"/>
                  </a:lnTo>
                  <a:lnTo>
                    <a:pt x="260" y="74"/>
                  </a:lnTo>
                  <a:lnTo>
                    <a:pt x="262" y="84"/>
                  </a:lnTo>
                  <a:lnTo>
                    <a:pt x="264" y="94"/>
                  </a:lnTo>
                  <a:lnTo>
                    <a:pt x="264" y="100"/>
                  </a:lnTo>
                  <a:lnTo>
                    <a:pt x="262" y="104"/>
                  </a:lnTo>
                  <a:lnTo>
                    <a:pt x="256" y="110"/>
                  </a:lnTo>
                  <a:lnTo>
                    <a:pt x="240" y="116"/>
                  </a:lnTo>
                  <a:lnTo>
                    <a:pt x="232" y="126"/>
                  </a:lnTo>
                  <a:lnTo>
                    <a:pt x="222" y="138"/>
                  </a:lnTo>
                  <a:lnTo>
                    <a:pt x="214" y="152"/>
                  </a:lnTo>
                  <a:lnTo>
                    <a:pt x="210" y="160"/>
                  </a:lnTo>
                  <a:lnTo>
                    <a:pt x="210" y="166"/>
                  </a:lnTo>
                  <a:lnTo>
                    <a:pt x="208" y="236"/>
                  </a:lnTo>
                  <a:lnTo>
                    <a:pt x="210" y="166"/>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黑体"/>
                <a:cs typeface="+mn-cs"/>
              </a:endParaRPr>
            </a:p>
          </p:txBody>
        </p:sp>
        <p:sp>
          <p:nvSpPr>
            <p:cNvPr id="531" name="Freeform 965">
              <a:extLst>
                <a:ext uri="{FF2B5EF4-FFF2-40B4-BE49-F238E27FC236}">
                  <a16:creationId xmlns:a16="http://schemas.microsoft.com/office/drawing/2014/main" id="{1E073103-7BCC-4C43-9179-1CB2C4850567}"/>
                </a:ext>
              </a:extLst>
            </p:cNvPr>
            <p:cNvSpPr>
              <a:spLocks/>
            </p:cNvSpPr>
            <p:nvPr/>
          </p:nvSpPr>
          <p:spPr bwMode="gray">
            <a:xfrm>
              <a:off x="4733378" y="1688766"/>
              <a:ext cx="211300" cy="290220"/>
            </a:xfrm>
            <a:custGeom>
              <a:avLst/>
              <a:gdLst>
                <a:gd name="T0" fmla="*/ 2147483647 w 178"/>
                <a:gd name="T1" fmla="*/ 2147483647 h 218"/>
                <a:gd name="T2" fmla="*/ 2147483647 w 178"/>
                <a:gd name="T3" fmla="*/ 2147483647 h 218"/>
                <a:gd name="T4" fmla="*/ 2147483647 w 178"/>
                <a:gd name="T5" fmla="*/ 2147483647 h 218"/>
                <a:gd name="T6" fmla="*/ 2147483647 w 178"/>
                <a:gd name="T7" fmla="*/ 2147483647 h 218"/>
                <a:gd name="T8" fmla="*/ 2147483647 w 178"/>
                <a:gd name="T9" fmla="*/ 2147483647 h 218"/>
                <a:gd name="T10" fmla="*/ 2147483647 w 178"/>
                <a:gd name="T11" fmla="*/ 2147483647 h 218"/>
                <a:gd name="T12" fmla="*/ 2147483647 w 178"/>
                <a:gd name="T13" fmla="*/ 2147483647 h 218"/>
                <a:gd name="T14" fmla="*/ 0 w 178"/>
                <a:gd name="T15" fmla="*/ 2147483647 h 218"/>
                <a:gd name="T16" fmla="*/ 2147483647 w 178"/>
                <a:gd name="T17" fmla="*/ 2147483647 h 218"/>
                <a:gd name="T18" fmla="*/ 2147483647 w 178"/>
                <a:gd name="T19" fmla="*/ 2147483647 h 218"/>
                <a:gd name="T20" fmla="*/ 2147483647 w 178"/>
                <a:gd name="T21" fmla="*/ 2147483647 h 218"/>
                <a:gd name="T22" fmla="*/ 2147483647 w 178"/>
                <a:gd name="T23" fmla="*/ 2147483647 h 218"/>
                <a:gd name="T24" fmla="*/ 2147483647 w 178"/>
                <a:gd name="T25" fmla="*/ 2147483647 h 218"/>
                <a:gd name="T26" fmla="*/ 2147483647 w 178"/>
                <a:gd name="T27" fmla="*/ 2147483647 h 218"/>
                <a:gd name="T28" fmla="*/ 2147483647 w 178"/>
                <a:gd name="T29" fmla="*/ 2147483647 h 218"/>
                <a:gd name="T30" fmla="*/ 2147483647 w 178"/>
                <a:gd name="T31" fmla="*/ 2147483647 h 218"/>
                <a:gd name="T32" fmla="*/ 2147483647 w 178"/>
                <a:gd name="T33" fmla="*/ 2147483647 h 218"/>
                <a:gd name="T34" fmla="*/ 2147483647 w 178"/>
                <a:gd name="T35" fmla="*/ 2147483647 h 218"/>
                <a:gd name="T36" fmla="*/ 2147483647 w 178"/>
                <a:gd name="T37" fmla="*/ 2147483647 h 218"/>
                <a:gd name="T38" fmla="*/ 2147483647 w 178"/>
                <a:gd name="T39" fmla="*/ 2147483647 h 218"/>
                <a:gd name="T40" fmla="*/ 2147483647 w 178"/>
                <a:gd name="T41" fmla="*/ 0 h 218"/>
                <a:gd name="T42" fmla="*/ 2147483647 w 178"/>
                <a:gd name="T43" fmla="*/ 2147483647 h 218"/>
                <a:gd name="T44" fmla="*/ 2147483647 w 178"/>
                <a:gd name="T45" fmla="*/ 2147483647 h 218"/>
                <a:gd name="T46" fmla="*/ 2147483647 w 178"/>
                <a:gd name="T47" fmla="*/ 2147483647 h 218"/>
                <a:gd name="T48" fmla="*/ 2147483647 w 178"/>
                <a:gd name="T49" fmla="*/ 2147483647 h 218"/>
                <a:gd name="T50" fmla="*/ 2147483647 w 178"/>
                <a:gd name="T51" fmla="*/ 2147483647 h 218"/>
                <a:gd name="T52" fmla="*/ 2147483647 w 178"/>
                <a:gd name="T53" fmla="*/ 2147483647 h 218"/>
                <a:gd name="T54" fmla="*/ 2147483647 w 178"/>
                <a:gd name="T55" fmla="*/ 2147483647 h 218"/>
                <a:gd name="T56" fmla="*/ 2147483647 w 178"/>
                <a:gd name="T57" fmla="*/ 2147483647 h 218"/>
                <a:gd name="T58" fmla="*/ 2147483647 w 178"/>
                <a:gd name="T59" fmla="*/ 2147483647 h 218"/>
                <a:gd name="T60" fmla="*/ 2147483647 w 178"/>
                <a:gd name="T61" fmla="*/ 2147483647 h 218"/>
                <a:gd name="T62" fmla="*/ 2147483647 w 178"/>
                <a:gd name="T63" fmla="*/ 2147483647 h 218"/>
                <a:gd name="T64" fmla="*/ 2147483647 w 178"/>
                <a:gd name="T65" fmla="*/ 2147483647 h 218"/>
                <a:gd name="T66" fmla="*/ 2147483647 w 178"/>
                <a:gd name="T67" fmla="*/ 2147483647 h 218"/>
                <a:gd name="T68" fmla="*/ 2147483647 w 178"/>
                <a:gd name="T69" fmla="*/ 2147483647 h 218"/>
                <a:gd name="T70" fmla="*/ 2147483647 w 178"/>
                <a:gd name="T71" fmla="*/ 2147483647 h 218"/>
                <a:gd name="T72" fmla="*/ 2147483647 w 178"/>
                <a:gd name="T73" fmla="*/ 2147483647 h 218"/>
                <a:gd name="T74" fmla="*/ 2147483647 w 178"/>
                <a:gd name="T75" fmla="*/ 2147483647 h 218"/>
                <a:gd name="T76" fmla="*/ 2147483647 w 178"/>
                <a:gd name="T77" fmla="*/ 2147483647 h 218"/>
                <a:gd name="T78" fmla="*/ 2147483647 w 178"/>
                <a:gd name="T79" fmla="*/ 2147483647 h 218"/>
                <a:gd name="T80" fmla="*/ 2147483647 w 178"/>
                <a:gd name="T81" fmla="*/ 2147483647 h 218"/>
                <a:gd name="T82" fmla="*/ 2147483647 w 178"/>
                <a:gd name="T83" fmla="*/ 2147483647 h 218"/>
                <a:gd name="T84" fmla="*/ 2147483647 w 178"/>
                <a:gd name="T85" fmla="*/ 2147483647 h 218"/>
                <a:gd name="T86" fmla="*/ 2147483647 w 178"/>
                <a:gd name="T87" fmla="*/ 2147483647 h 218"/>
                <a:gd name="T88" fmla="*/ 2147483647 w 178"/>
                <a:gd name="T89" fmla="*/ 2147483647 h 218"/>
                <a:gd name="T90" fmla="*/ 2147483647 w 178"/>
                <a:gd name="T91" fmla="*/ 2147483647 h 218"/>
                <a:gd name="T92" fmla="*/ 2147483647 w 178"/>
                <a:gd name="T93" fmla="*/ 2147483647 h 218"/>
                <a:gd name="T94" fmla="*/ 2147483647 w 178"/>
                <a:gd name="T95" fmla="*/ 2147483647 h 218"/>
                <a:gd name="T96" fmla="*/ 2147483647 w 178"/>
                <a:gd name="T97" fmla="*/ 2147483647 h 218"/>
                <a:gd name="T98" fmla="*/ 2147483647 w 178"/>
                <a:gd name="T99" fmla="*/ 2147483647 h 218"/>
                <a:gd name="T100" fmla="*/ 2147483647 w 178"/>
                <a:gd name="T101" fmla="*/ 2147483647 h 218"/>
                <a:gd name="T102" fmla="*/ 2147483647 w 178"/>
                <a:gd name="T103" fmla="*/ 2147483647 h 218"/>
                <a:gd name="T104" fmla="*/ 2147483647 w 178"/>
                <a:gd name="T105" fmla="*/ 2147483647 h 218"/>
                <a:gd name="T106" fmla="*/ 2147483647 w 178"/>
                <a:gd name="T107" fmla="*/ 2147483647 h 218"/>
                <a:gd name="T108" fmla="*/ 2147483647 w 178"/>
                <a:gd name="T109" fmla="*/ 2147483647 h 218"/>
                <a:gd name="T110" fmla="*/ 2147483647 w 178"/>
                <a:gd name="T111" fmla="*/ 2147483647 h 218"/>
                <a:gd name="T112" fmla="*/ 2147483647 w 178"/>
                <a:gd name="T113" fmla="*/ 2147483647 h 218"/>
                <a:gd name="T114" fmla="*/ 2147483647 w 178"/>
                <a:gd name="T115" fmla="*/ 2147483647 h 218"/>
                <a:gd name="T116" fmla="*/ 2147483647 w 178"/>
                <a:gd name="T117" fmla="*/ 2147483647 h 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8"/>
                <a:gd name="T178" fmla="*/ 0 h 218"/>
                <a:gd name="T179" fmla="*/ 178 w 178"/>
                <a:gd name="T180" fmla="*/ 218 h 2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8" h="218">
                  <a:moveTo>
                    <a:pt x="20" y="182"/>
                  </a:moveTo>
                  <a:lnTo>
                    <a:pt x="18" y="178"/>
                  </a:lnTo>
                  <a:lnTo>
                    <a:pt x="18" y="174"/>
                  </a:lnTo>
                  <a:lnTo>
                    <a:pt x="20" y="170"/>
                  </a:lnTo>
                  <a:lnTo>
                    <a:pt x="20" y="166"/>
                  </a:lnTo>
                  <a:lnTo>
                    <a:pt x="20" y="164"/>
                  </a:lnTo>
                  <a:lnTo>
                    <a:pt x="18" y="162"/>
                  </a:lnTo>
                  <a:lnTo>
                    <a:pt x="12" y="160"/>
                  </a:lnTo>
                  <a:lnTo>
                    <a:pt x="12" y="154"/>
                  </a:lnTo>
                  <a:lnTo>
                    <a:pt x="10" y="154"/>
                  </a:lnTo>
                  <a:lnTo>
                    <a:pt x="6" y="150"/>
                  </a:lnTo>
                  <a:lnTo>
                    <a:pt x="4" y="144"/>
                  </a:lnTo>
                  <a:lnTo>
                    <a:pt x="6" y="140"/>
                  </a:lnTo>
                  <a:lnTo>
                    <a:pt x="6" y="138"/>
                  </a:lnTo>
                  <a:lnTo>
                    <a:pt x="2" y="132"/>
                  </a:lnTo>
                  <a:lnTo>
                    <a:pt x="0" y="126"/>
                  </a:lnTo>
                  <a:lnTo>
                    <a:pt x="2" y="118"/>
                  </a:lnTo>
                  <a:lnTo>
                    <a:pt x="6" y="108"/>
                  </a:lnTo>
                  <a:lnTo>
                    <a:pt x="10" y="102"/>
                  </a:lnTo>
                  <a:lnTo>
                    <a:pt x="16" y="98"/>
                  </a:lnTo>
                  <a:lnTo>
                    <a:pt x="16" y="102"/>
                  </a:lnTo>
                  <a:lnTo>
                    <a:pt x="18" y="104"/>
                  </a:lnTo>
                  <a:lnTo>
                    <a:pt x="24" y="108"/>
                  </a:lnTo>
                  <a:lnTo>
                    <a:pt x="38" y="108"/>
                  </a:lnTo>
                  <a:lnTo>
                    <a:pt x="38" y="98"/>
                  </a:lnTo>
                  <a:lnTo>
                    <a:pt x="44" y="88"/>
                  </a:lnTo>
                  <a:lnTo>
                    <a:pt x="48" y="84"/>
                  </a:lnTo>
                  <a:lnTo>
                    <a:pt x="52" y="82"/>
                  </a:lnTo>
                  <a:lnTo>
                    <a:pt x="66" y="78"/>
                  </a:lnTo>
                  <a:lnTo>
                    <a:pt x="70" y="76"/>
                  </a:lnTo>
                  <a:lnTo>
                    <a:pt x="74" y="72"/>
                  </a:lnTo>
                  <a:lnTo>
                    <a:pt x="80" y="62"/>
                  </a:lnTo>
                  <a:lnTo>
                    <a:pt x="86" y="52"/>
                  </a:lnTo>
                  <a:lnTo>
                    <a:pt x="96" y="46"/>
                  </a:lnTo>
                  <a:lnTo>
                    <a:pt x="102" y="44"/>
                  </a:lnTo>
                  <a:lnTo>
                    <a:pt x="108" y="44"/>
                  </a:lnTo>
                  <a:lnTo>
                    <a:pt x="110" y="40"/>
                  </a:lnTo>
                  <a:lnTo>
                    <a:pt x="114" y="30"/>
                  </a:lnTo>
                  <a:lnTo>
                    <a:pt x="120" y="18"/>
                  </a:lnTo>
                  <a:lnTo>
                    <a:pt x="130" y="6"/>
                  </a:lnTo>
                  <a:lnTo>
                    <a:pt x="134" y="2"/>
                  </a:lnTo>
                  <a:lnTo>
                    <a:pt x="138" y="0"/>
                  </a:lnTo>
                  <a:lnTo>
                    <a:pt x="142" y="4"/>
                  </a:lnTo>
                  <a:lnTo>
                    <a:pt x="146" y="10"/>
                  </a:lnTo>
                  <a:lnTo>
                    <a:pt x="148" y="16"/>
                  </a:lnTo>
                  <a:lnTo>
                    <a:pt x="150" y="22"/>
                  </a:lnTo>
                  <a:lnTo>
                    <a:pt x="158" y="24"/>
                  </a:lnTo>
                  <a:lnTo>
                    <a:pt x="164" y="28"/>
                  </a:lnTo>
                  <a:lnTo>
                    <a:pt x="170" y="30"/>
                  </a:lnTo>
                  <a:lnTo>
                    <a:pt x="178" y="32"/>
                  </a:lnTo>
                  <a:lnTo>
                    <a:pt x="178" y="36"/>
                  </a:lnTo>
                  <a:lnTo>
                    <a:pt x="176" y="38"/>
                  </a:lnTo>
                  <a:lnTo>
                    <a:pt x="174" y="40"/>
                  </a:lnTo>
                  <a:lnTo>
                    <a:pt x="166" y="40"/>
                  </a:lnTo>
                  <a:lnTo>
                    <a:pt x="160" y="40"/>
                  </a:lnTo>
                  <a:lnTo>
                    <a:pt x="158" y="42"/>
                  </a:lnTo>
                  <a:lnTo>
                    <a:pt x="156" y="44"/>
                  </a:lnTo>
                  <a:lnTo>
                    <a:pt x="164" y="48"/>
                  </a:lnTo>
                  <a:lnTo>
                    <a:pt x="164" y="50"/>
                  </a:lnTo>
                  <a:lnTo>
                    <a:pt x="158" y="52"/>
                  </a:lnTo>
                  <a:lnTo>
                    <a:pt x="150" y="60"/>
                  </a:lnTo>
                  <a:lnTo>
                    <a:pt x="146" y="64"/>
                  </a:lnTo>
                  <a:lnTo>
                    <a:pt x="146" y="70"/>
                  </a:lnTo>
                  <a:lnTo>
                    <a:pt x="148" y="76"/>
                  </a:lnTo>
                  <a:lnTo>
                    <a:pt x="150" y="84"/>
                  </a:lnTo>
                  <a:lnTo>
                    <a:pt x="154" y="90"/>
                  </a:lnTo>
                  <a:lnTo>
                    <a:pt x="160" y="92"/>
                  </a:lnTo>
                  <a:lnTo>
                    <a:pt x="158" y="96"/>
                  </a:lnTo>
                  <a:lnTo>
                    <a:pt x="156" y="98"/>
                  </a:lnTo>
                  <a:lnTo>
                    <a:pt x="158" y="104"/>
                  </a:lnTo>
                  <a:lnTo>
                    <a:pt x="162" y="110"/>
                  </a:lnTo>
                  <a:lnTo>
                    <a:pt x="172" y="118"/>
                  </a:lnTo>
                  <a:lnTo>
                    <a:pt x="172" y="122"/>
                  </a:lnTo>
                  <a:lnTo>
                    <a:pt x="166" y="122"/>
                  </a:lnTo>
                  <a:lnTo>
                    <a:pt x="160" y="122"/>
                  </a:lnTo>
                  <a:lnTo>
                    <a:pt x="156" y="124"/>
                  </a:lnTo>
                  <a:lnTo>
                    <a:pt x="154" y="126"/>
                  </a:lnTo>
                  <a:lnTo>
                    <a:pt x="150" y="138"/>
                  </a:lnTo>
                  <a:lnTo>
                    <a:pt x="146" y="150"/>
                  </a:lnTo>
                  <a:lnTo>
                    <a:pt x="142" y="160"/>
                  </a:lnTo>
                  <a:lnTo>
                    <a:pt x="136" y="162"/>
                  </a:lnTo>
                  <a:lnTo>
                    <a:pt x="132" y="168"/>
                  </a:lnTo>
                  <a:lnTo>
                    <a:pt x="130" y="174"/>
                  </a:lnTo>
                  <a:lnTo>
                    <a:pt x="132" y="178"/>
                  </a:lnTo>
                  <a:lnTo>
                    <a:pt x="132" y="184"/>
                  </a:lnTo>
                  <a:lnTo>
                    <a:pt x="132" y="190"/>
                  </a:lnTo>
                  <a:lnTo>
                    <a:pt x="128" y="194"/>
                  </a:lnTo>
                  <a:lnTo>
                    <a:pt x="126" y="196"/>
                  </a:lnTo>
                  <a:lnTo>
                    <a:pt x="126" y="200"/>
                  </a:lnTo>
                  <a:lnTo>
                    <a:pt x="128" y="204"/>
                  </a:lnTo>
                  <a:lnTo>
                    <a:pt x="130" y="206"/>
                  </a:lnTo>
                  <a:lnTo>
                    <a:pt x="130" y="210"/>
                  </a:lnTo>
                  <a:lnTo>
                    <a:pt x="120" y="210"/>
                  </a:lnTo>
                  <a:lnTo>
                    <a:pt x="114" y="214"/>
                  </a:lnTo>
                  <a:lnTo>
                    <a:pt x="106" y="216"/>
                  </a:lnTo>
                  <a:lnTo>
                    <a:pt x="98" y="218"/>
                  </a:lnTo>
                  <a:lnTo>
                    <a:pt x="96" y="218"/>
                  </a:lnTo>
                  <a:lnTo>
                    <a:pt x="96" y="216"/>
                  </a:lnTo>
                  <a:lnTo>
                    <a:pt x="96" y="212"/>
                  </a:lnTo>
                  <a:lnTo>
                    <a:pt x="96" y="206"/>
                  </a:lnTo>
                  <a:lnTo>
                    <a:pt x="88" y="204"/>
                  </a:lnTo>
                  <a:lnTo>
                    <a:pt x="84" y="202"/>
                  </a:lnTo>
                  <a:lnTo>
                    <a:pt x="78" y="200"/>
                  </a:lnTo>
                  <a:lnTo>
                    <a:pt x="72" y="200"/>
                  </a:lnTo>
                  <a:lnTo>
                    <a:pt x="68" y="200"/>
                  </a:lnTo>
                  <a:lnTo>
                    <a:pt x="62" y="202"/>
                  </a:lnTo>
                  <a:lnTo>
                    <a:pt x="58" y="204"/>
                  </a:lnTo>
                  <a:lnTo>
                    <a:pt x="52" y="206"/>
                  </a:lnTo>
                  <a:lnTo>
                    <a:pt x="48" y="204"/>
                  </a:lnTo>
                  <a:lnTo>
                    <a:pt x="50" y="200"/>
                  </a:lnTo>
                  <a:lnTo>
                    <a:pt x="46" y="198"/>
                  </a:lnTo>
                  <a:lnTo>
                    <a:pt x="38" y="196"/>
                  </a:lnTo>
                  <a:lnTo>
                    <a:pt x="32" y="196"/>
                  </a:lnTo>
                  <a:lnTo>
                    <a:pt x="26" y="194"/>
                  </a:lnTo>
                  <a:lnTo>
                    <a:pt x="22" y="190"/>
                  </a:lnTo>
                  <a:lnTo>
                    <a:pt x="20" y="186"/>
                  </a:lnTo>
                  <a:lnTo>
                    <a:pt x="20" y="180"/>
                  </a:lnTo>
                  <a:lnTo>
                    <a:pt x="20" y="182"/>
                  </a:lnTo>
                  <a:close/>
                </a:path>
              </a:pathLst>
            </a:custGeom>
            <a:solidFill>
              <a:srgbClr val="FF7C8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532" name="Freeform 966">
              <a:extLst>
                <a:ext uri="{FF2B5EF4-FFF2-40B4-BE49-F238E27FC236}">
                  <a16:creationId xmlns:a16="http://schemas.microsoft.com/office/drawing/2014/main" id="{A4763094-53D5-4631-A0CA-810562798EB5}"/>
                </a:ext>
              </a:extLst>
            </p:cNvPr>
            <p:cNvSpPr>
              <a:spLocks/>
            </p:cNvSpPr>
            <p:nvPr/>
          </p:nvSpPr>
          <p:spPr bwMode="gray">
            <a:xfrm>
              <a:off x="4752479" y="1688766"/>
              <a:ext cx="192200" cy="162428"/>
            </a:xfrm>
            <a:custGeom>
              <a:avLst/>
              <a:gdLst>
                <a:gd name="T0" fmla="*/ 2147483647 w 162"/>
                <a:gd name="T1" fmla="*/ 2147483647 h 122"/>
                <a:gd name="T2" fmla="*/ 2147483647 w 162"/>
                <a:gd name="T3" fmla="*/ 2147483647 h 122"/>
                <a:gd name="T4" fmla="*/ 2147483647 w 162"/>
                <a:gd name="T5" fmla="*/ 2147483647 h 122"/>
                <a:gd name="T6" fmla="*/ 2147483647 w 162"/>
                <a:gd name="T7" fmla="*/ 2147483647 h 122"/>
                <a:gd name="T8" fmla="*/ 2147483647 w 162"/>
                <a:gd name="T9" fmla="*/ 2147483647 h 122"/>
                <a:gd name="T10" fmla="*/ 2147483647 w 162"/>
                <a:gd name="T11" fmla="*/ 2147483647 h 122"/>
                <a:gd name="T12" fmla="*/ 2147483647 w 162"/>
                <a:gd name="T13" fmla="*/ 2147483647 h 122"/>
                <a:gd name="T14" fmla="*/ 2147483647 w 162"/>
                <a:gd name="T15" fmla="*/ 2147483647 h 122"/>
                <a:gd name="T16" fmla="*/ 2147483647 w 162"/>
                <a:gd name="T17" fmla="*/ 2147483647 h 122"/>
                <a:gd name="T18" fmla="*/ 2147483647 w 162"/>
                <a:gd name="T19" fmla="*/ 0 h 122"/>
                <a:gd name="T20" fmla="*/ 2147483647 w 162"/>
                <a:gd name="T21" fmla="*/ 2147483647 h 122"/>
                <a:gd name="T22" fmla="*/ 2147483647 w 162"/>
                <a:gd name="T23" fmla="*/ 2147483647 h 122"/>
                <a:gd name="T24" fmla="*/ 2147483647 w 162"/>
                <a:gd name="T25" fmla="*/ 2147483647 h 122"/>
                <a:gd name="T26" fmla="*/ 2147483647 w 162"/>
                <a:gd name="T27" fmla="*/ 2147483647 h 122"/>
                <a:gd name="T28" fmla="*/ 2147483647 w 162"/>
                <a:gd name="T29" fmla="*/ 2147483647 h 122"/>
                <a:gd name="T30" fmla="*/ 2147483647 w 162"/>
                <a:gd name="T31" fmla="*/ 2147483647 h 122"/>
                <a:gd name="T32" fmla="*/ 2147483647 w 162"/>
                <a:gd name="T33" fmla="*/ 2147483647 h 122"/>
                <a:gd name="T34" fmla="*/ 2147483647 w 162"/>
                <a:gd name="T35" fmla="*/ 2147483647 h 122"/>
                <a:gd name="T36" fmla="*/ 2147483647 w 162"/>
                <a:gd name="T37" fmla="*/ 2147483647 h 122"/>
                <a:gd name="T38" fmla="*/ 2147483647 w 162"/>
                <a:gd name="T39" fmla="*/ 2147483647 h 122"/>
                <a:gd name="T40" fmla="*/ 2147483647 w 162"/>
                <a:gd name="T41" fmla="*/ 2147483647 h 122"/>
                <a:gd name="T42" fmla="*/ 2147483647 w 162"/>
                <a:gd name="T43" fmla="*/ 2147483647 h 122"/>
                <a:gd name="T44" fmla="*/ 2147483647 w 162"/>
                <a:gd name="T45" fmla="*/ 2147483647 h 122"/>
                <a:gd name="T46" fmla="*/ 2147483647 w 162"/>
                <a:gd name="T47" fmla="*/ 2147483647 h 122"/>
                <a:gd name="T48" fmla="*/ 2147483647 w 162"/>
                <a:gd name="T49" fmla="*/ 2147483647 h 122"/>
                <a:gd name="T50" fmla="*/ 2147483647 w 162"/>
                <a:gd name="T51" fmla="*/ 2147483647 h 122"/>
                <a:gd name="T52" fmla="*/ 2147483647 w 162"/>
                <a:gd name="T53" fmla="*/ 2147483647 h 122"/>
                <a:gd name="T54" fmla="*/ 2147483647 w 162"/>
                <a:gd name="T55" fmla="*/ 2147483647 h 122"/>
                <a:gd name="T56" fmla="*/ 2147483647 w 162"/>
                <a:gd name="T57" fmla="*/ 2147483647 h 122"/>
                <a:gd name="T58" fmla="*/ 2147483647 w 162"/>
                <a:gd name="T59" fmla="*/ 2147483647 h 122"/>
                <a:gd name="T60" fmla="*/ 2147483647 w 162"/>
                <a:gd name="T61" fmla="*/ 2147483647 h 122"/>
                <a:gd name="T62" fmla="*/ 2147483647 w 162"/>
                <a:gd name="T63" fmla="*/ 2147483647 h 122"/>
                <a:gd name="T64" fmla="*/ 0 w 162"/>
                <a:gd name="T65" fmla="*/ 2147483647 h 122"/>
                <a:gd name="T66" fmla="*/ 0 w 162"/>
                <a:gd name="T67" fmla="*/ 2147483647 h 122"/>
                <a:gd name="T68" fmla="*/ 0 w 162"/>
                <a:gd name="T69" fmla="*/ 2147483647 h 122"/>
                <a:gd name="T70" fmla="*/ 2147483647 w 162"/>
                <a:gd name="T71" fmla="*/ 2147483647 h 122"/>
                <a:gd name="T72" fmla="*/ 2147483647 w 162"/>
                <a:gd name="T73" fmla="*/ 2147483647 h 122"/>
                <a:gd name="T74" fmla="*/ 2147483647 w 162"/>
                <a:gd name="T75" fmla="*/ 2147483647 h 122"/>
                <a:gd name="T76" fmla="*/ 2147483647 w 162"/>
                <a:gd name="T77" fmla="*/ 2147483647 h 122"/>
                <a:gd name="T78" fmla="*/ 2147483647 w 162"/>
                <a:gd name="T79" fmla="*/ 2147483647 h 122"/>
                <a:gd name="T80" fmla="*/ 2147483647 w 162"/>
                <a:gd name="T81" fmla="*/ 2147483647 h 1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2"/>
                <a:gd name="T124" fmla="*/ 0 h 122"/>
                <a:gd name="T125" fmla="*/ 162 w 162"/>
                <a:gd name="T126" fmla="*/ 122 h 1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2" h="122">
                  <a:moveTo>
                    <a:pt x="62" y="64"/>
                  </a:moveTo>
                  <a:lnTo>
                    <a:pt x="72" y="68"/>
                  </a:lnTo>
                  <a:lnTo>
                    <a:pt x="74" y="66"/>
                  </a:lnTo>
                  <a:lnTo>
                    <a:pt x="72" y="64"/>
                  </a:lnTo>
                  <a:lnTo>
                    <a:pt x="72" y="60"/>
                  </a:lnTo>
                  <a:lnTo>
                    <a:pt x="76" y="62"/>
                  </a:lnTo>
                  <a:lnTo>
                    <a:pt x="80" y="64"/>
                  </a:lnTo>
                  <a:lnTo>
                    <a:pt x="80" y="60"/>
                  </a:lnTo>
                  <a:lnTo>
                    <a:pt x="76" y="56"/>
                  </a:lnTo>
                  <a:lnTo>
                    <a:pt x="74" y="52"/>
                  </a:lnTo>
                  <a:lnTo>
                    <a:pt x="72" y="52"/>
                  </a:lnTo>
                  <a:lnTo>
                    <a:pt x="82" y="46"/>
                  </a:lnTo>
                  <a:lnTo>
                    <a:pt x="86" y="44"/>
                  </a:lnTo>
                  <a:lnTo>
                    <a:pt x="92" y="44"/>
                  </a:lnTo>
                  <a:lnTo>
                    <a:pt x="94" y="40"/>
                  </a:lnTo>
                  <a:lnTo>
                    <a:pt x="98" y="30"/>
                  </a:lnTo>
                  <a:lnTo>
                    <a:pt x="104" y="18"/>
                  </a:lnTo>
                  <a:lnTo>
                    <a:pt x="114" y="6"/>
                  </a:lnTo>
                  <a:lnTo>
                    <a:pt x="118" y="2"/>
                  </a:lnTo>
                  <a:lnTo>
                    <a:pt x="122" y="0"/>
                  </a:lnTo>
                  <a:lnTo>
                    <a:pt x="126" y="4"/>
                  </a:lnTo>
                  <a:lnTo>
                    <a:pt x="130" y="10"/>
                  </a:lnTo>
                  <a:lnTo>
                    <a:pt x="132" y="16"/>
                  </a:lnTo>
                  <a:lnTo>
                    <a:pt x="134" y="22"/>
                  </a:lnTo>
                  <a:lnTo>
                    <a:pt x="142" y="24"/>
                  </a:lnTo>
                  <a:lnTo>
                    <a:pt x="148" y="28"/>
                  </a:lnTo>
                  <a:lnTo>
                    <a:pt x="154" y="30"/>
                  </a:lnTo>
                  <a:lnTo>
                    <a:pt x="162" y="32"/>
                  </a:lnTo>
                  <a:lnTo>
                    <a:pt x="162" y="36"/>
                  </a:lnTo>
                  <a:lnTo>
                    <a:pt x="160" y="38"/>
                  </a:lnTo>
                  <a:lnTo>
                    <a:pt x="158" y="40"/>
                  </a:lnTo>
                  <a:lnTo>
                    <a:pt x="150" y="40"/>
                  </a:lnTo>
                  <a:lnTo>
                    <a:pt x="144" y="40"/>
                  </a:lnTo>
                  <a:lnTo>
                    <a:pt x="142" y="42"/>
                  </a:lnTo>
                  <a:lnTo>
                    <a:pt x="140" y="44"/>
                  </a:lnTo>
                  <a:lnTo>
                    <a:pt x="148" y="48"/>
                  </a:lnTo>
                  <a:lnTo>
                    <a:pt x="148" y="50"/>
                  </a:lnTo>
                  <a:lnTo>
                    <a:pt x="142" y="52"/>
                  </a:lnTo>
                  <a:lnTo>
                    <a:pt x="134" y="58"/>
                  </a:lnTo>
                  <a:lnTo>
                    <a:pt x="130" y="66"/>
                  </a:lnTo>
                  <a:lnTo>
                    <a:pt x="120" y="64"/>
                  </a:lnTo>
                  <a:lnTo>
                    <a:pt x="114" y="62"/>
                  </a:lnTo>
                  <a:lnTo>
                    <a:pt x="108" y="62"/>
                  </a:lnTo>
                  <a:lnTo>
                    <a:pt x="100" y="62"/>
                  </a:lnTo>
                  <a:lnTo>
                    <a:pt x="94" y="66"/>
                  </a:lnTo>
                  <a:lnTo>
                    <a:pt x="88" y="70"/>
                  </a:lnTo>
                  <a:lnTo>
                    <a:pt x="84" y="76"/>
                  </a:lnTo>
                  <a:lnTo>
                    <a:pt x="80" y="88"/>
                  </a:lnTo>
                  <a:lnTo>
                    <a:pt x="74" y="104"/>
                  </a:lnTo>
                  <a:lnTo>
                    <a:pt x="74" y="112"/>
                  </a:lnTo>
                  <a:lnTo>
                    <a:pt x="72" y="116"/>
                  </a:lnTo>
                  <a:lnTo>
                    <a:pt x="68" y="116"/>
                  </a:lnTo>
                  <a:lnTo>
                    <a:pt x="64" y="114"/>
                  </a:lnTo>
                  <a:lnTo>
                    <a:pt x="60" y="112"/>
                  </a:lnTo>
                  <a:lnTo>
                    <a:pt x="56" y="108"/>
                  </a:lnTo>
                  <a:lnTo>
                    <a:pt x="52" y="106"/>
                  </a:lnTo>
                  <a:lnTo>
                    <a:pt x="48" y="106"/>
                  </a:lnTo>
                  <a:lnTo>
                    <a:pt x="44" y="108"/>
                  </a:lnTo>
                  <a:lnTo>
                    <a:pt x="38" y="114"/>
                  </a:lnTo>
                  <a:lnTo>
                    <a:pt x="30" y="118"/>
                  </a:lnTo>
                  <a:lnTo>
                    <a:pt x="28" y="120"/>
                  </a:lnTo>
                  <a:lnTo>
                    <a:pt x="22" y="122"/>
                  </a:lnTo>
                  <a:lnTo>
                    <a:pt x="14" y="120"/>
                  </a:lnTo>
                  <a:lnTo>
                    <a:pt x="8" y="118"/>
                  </a:lnTo>
                  <a:lnTo>
                    <a:pt x="2" y="114"/>
                  </a:lnTo>
                  <a:lnTo>
                    <a:pt x="0" y="112"/>
                  </a:lnTo>
                  <a:lnTo>
                    <a:pt x="0" y="110"/>
                  </a:lnTo>
                  <a:lnTo>
                    <a:pt x="0" y="100"/>
                  </a:lnTo>
                  <a:lnTo>
                    <a:pt x="0" y="98"/>
                  </a:lnTo>
                  <a:lnTo>
                    <a:pt x="0" y="102"/>
                  </a:lnTo>
                  <a:lnTo>
                    <a:pt x="2" y="104"/>
                  </a:lnTo>
                  <a:lnTo>
                    <a:pt x="8" y="108"/>
                  </a:lnTo>
                  <a:lnTo>
                    <a:pt x="22" y="108"/>
                  </a:lnTo>
                  <a:lnTo>
                    <a:pt x="22" y="98"/>
                  </a:lnTo>
                  <a:lnTo>
                    <a:pt x="28" y="88"/>
                  </a:lnTo>
                  <a:lnTo>
                    <a:pt x="32" y="84"/>
                  </a:lnTo>
                  <a:lnTo>
                    <a:pt x="36" y="82"/>
                  </a:lnTo>
                  <a:lnTo>
                    <a:pt x="50" y="78"/>
                  </a:lnTo>
                  <a:lnTo>
                    <a:pt x="54" y="76"/>
                  </a:lnTo>
                  <a:lnTo>
                    <a:pt x="58" y="72"/>
                  </a:lnTo>
                  <a:lnTo>
                    <a:pt x="64" y="62"/>
                  </a:lnTo>
                  <a:lnTo>
                    <a:pt x="62" y="64"/>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533" name="Freeform 779">
              <a:extLst>
                <a:ext uri="{FF2B5EF4-FFF2-40B4-BE49-F238E27FC236}">
                  <a16:creationId xmlns:a16="http://schemas.microsoft.com/office/drawing/2014/main" id="{D1B05846-E205-4DE0-969F-C95A52F8074E}"/>
                </a:ext>
              </a:extLst>
            </p:cNvPr>
            <p:cNvSpPr>
              <a:spLocks/>
            </p:cNvSpPr>
            <p:nvPr/>
          </p:nvSpPr>
          <p:spPr bwMode="gray">
            <a:xfrm>
              <a:off x="2948661" y="2417300"/>
              <a:ext cx="306804" cy="308134"/>
            </a:xfrm>
            <a:custGeom>
              <a:avLst/>
              <a:gdLst>
                <a:gd name="T0" fmla="*/ 2147483647 w 275"/>
                <a:gd name="T1" fmla="*/ 2147483647 h 252"/>
                <a:gd name="T2" fmla="*/ 2147483647 w 275"/>
                <a:gd name="T3" fmla="*/ 2147483647 h 252"/>
                <a:gd name="T4" fmla="*/ 2147483647 w 275"/>
                <a:gd name="T5" fmla="*/ 2147483647 h 252"/>
                <a:gd name="T6" fmla="*/ 2147483647 w 275"/>
                <a:gd name="T7" fmla="*/ 2147483647 h 252"/>
                <a:gd name="T8" fmla="*/ 2147483647 w 275"/>
                <a:gd name="T9" fmla="*/ 2147483647 h 252"/>
                <a:gd name="T10" fmla="*/ 2147483647 w 275"/>
                <a:gd name="T11" fmla="*/ 2147483647 h 252"/>
                <a:gd name="T12" fmla="*/ 2147483647 w 275"/>
                <a:gd name="T13" fmla="*/ 2147483647 h 252"/>
                <a:gd name="T14" fmla="*/ 2147483647 w 275"/>
                <a:gd name="T15" fmla="*/ 2147483647 h 252"/>
                <a:gd name="T16" fmla="*/ 2147483647 w 275"/>
                <a:gd name="T17" fmla="*/ 2147483647 h 252"/>
                <a:gd name="T18" fmla="*/ 2147483647 w 275"/>
                <a:gd name="T19" fmla="*/ 2147483647 h 252"/>
                <a:gd name="T20" fmla="*/ 2147483647 w 275"/>
                <a:gd name="T21" fmla="*/ 2147483647 h 252"/>
                <a:gd name="T22" fmla="*/ 2147483647 w 275"/>
                <a:gd name="T23" fmla="*/ 2147483647 h 252"/>
                <a:gd name="T24" fmla="*/ 2147483647 w 275"/>
                <a:gd name="T25" fmla="*/ 2147483647 h 252"/>
                <a:gd name="T26" fmla="*/ 2147483647 w 275"/>
                <a:gd name="T27" fmla="*/ 2147483647 h 252"/>
                <a:gd name="T28" fmla="*/ 2147483647 w 275"/>
                <a:gd name="T29" fmla="*/ 2147483647 h 252"/>
                <a:gd name="T30" fmla="*/ 2147483647 w 275"/>
                <a:gd name="T31" fmla="*/ 2147483647 h 252"/>
                <a:gd name="T32" fmla="*/ 2147483647 w 275"/>
                <a:gd name="T33" fmla="*/ 2147483647 h 252"/>
                <a:gd name="T34" fmla="*/ 2147483647 w 275"/>
                <a:gd name="T35" fmla="*/ 2147483647 h 252"/>
                <a:gd name="T36" fmla="*/ 2147483647 w 275"/>
                <a:gd name="T37" fmla="*/ 2147483647 h 252"/>
                <a:gd name="T38" fmla="*/ 2147483647 w 275"/>
                <a:gd name="T39" fmla="*/ 2147483647 h 252"/>
                <a:gd name="T40" fmla="*/ 2147483647 w 275"/>
                <a:gd name="T41" fmla="*/ 2147483647 h 252"/>
                <a:gd name="T42" fmla="*/ 2147483647 w 275"/>
                <a:gd name="T43" fmla="*/ 2147483647 h 252"/>
                <a:gd name="T44" fmla="*/ 0 w 275"/>
                <a:gd name="T45" fmla="*/ 2147483647 h 252"/>
                <a:gd name="T46" fmla="*/ 2147483647 w 275"/>
                <a:gd name="T47" fmla="*/ 2147483647 h 252"/>
                <a:gd name="T48" fmla="*/ 2147483647 w 275"/>
                <a:gd name="T49" fmla="*/ 2147483647 h 252"/>
                <a:gd name="T50" fmla="*/ 2147483647 w 275"/>
                <a:gd name="T51" fmla="*/ 2147483647 h 252"/>
                <a:gd name="T52" fmla="*/ 2147483647 w 275"/>
                <a:gd name="T53" fmla="*/ 2147483647 h 252"/>
                <a:gd name="T54" fmla="*/ 2147483647 w 275"/>
                <a:gd name="T55" fmla="*/ 2147483647 h 252"/>
                <a:gd name="T56" fmla="*/ 2147483647 w 275"/>
                <a:gd name="T57" fmla="*/ 2147483647 h 252"/>
                <a:gd name="T58" fmla="*/ 2147483647 w 275"/>
                <a:gd name="T59" fmla="*/ 2147483647 h 252"/>
                <a:gd name="T60" fmla="*/ 2147483647 w 275"/>
                <a:gd name="T61" fmla="*/ 2147483647 h 252"/>
                <a:gd name="T62" fmla="*/ 2147483647 w 275"/>
                <a:gd name="T63" fmla="*/ 2147483647 h 252"/>
                <a:gd name="T64" fmla="*/ 2147483647 w 275"/>
                <a:gd name="T65" fmla="*/ 2147483647 h 252"/>
                <a:gd name="T66" fmla="*/ 2147483647 w 275"/>
                <a:gd name="T67" fmla="*/ 2147483647 h 252"/>
                <a:gd name="T68" fmla="*/ 2147483647 w 275"/>
                <a:gd name="T69" fmla="*/ 2147483647 h 252"/>
                <a:gd name="T70" fmla="*/ 2147483647 w 275"/>
                <a:gd name="T71" fmla="*/ 2147483647 h 252"/>
                <a:gd name="T72" fmla="*/ 2147483647 w 275"/>
                <a:gd name="T73" fmla="*/ 2147483647 h 252"/>
                <a:gd name="T74" fmla="*/ 2147483647 w 275"/>
                <a:gd name="T75" fmla="*/ 2147483647 h 252"/>
                <a:gd name="T76" fmla="*/ 2147483647 w 275"/>
                <a:gd name="T77" fmla="*/ 2147483647 h 252"/>
                <a:gd name="T78" fmla="*/ 2147483647 w 275"/>
                <a:gd name="T79" fmla="*/ 2147483647 h 252"/>
                <a:gd name="T80" fmla="*/ 2147483647 w 275"/>
                <a:gd name="T81" fmla="*/ 2147483647 h 252"/>
                <a:gd name="T82" fmla="*/ 2147483647 w 275"/>
                <a:gd name="T83" fmla="*/ 2147483647 h 252"/>
                <a:gd name="T84" fmla="*/ 2147483647 w 275"/>
                <a:gd name="T85" fmla="*/ 2147483647 h 252"/>
                <a:gd name="T86" fmla="*/ 2147483647 w 275"/>
                <a:gd name="T87" fmla="*/ 2147483647 h 252"/>
                <a:gd name="T88" fmla="*/ 2147483647 w 275"/>
                <a:gd name="T89" fmla="*/ 2147483647 h 252"/>
                <a:gd name="T90" fmla="*/ 2147483647 w 275"/>
                <a:gd name="T91" fmla="*/ 2147483647 h 252"/>
                <a:gd name="T92" fmla="*/ 2147483647 w 275"/>
                <a:gd name="T93" fmla="*/ 2147483647 h 252"/>
                <a:gd name="T94" fmla="*/ 2147483647 w 275"/>
                <a:gd name="T95" fmla="*/ 2147483647 h 252"/>
                <a:gd name="T96" fmla="*/ 2147483647 w 275"/>
                <a:gd name="T97" fmla="*/ 2147483647 h 2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5"/>
                <a:gd name="T148" fmla="*/ 0 h 252"/>
                <a:gd name="T149" fmla="*/ 275 w 275"/>
                <a:gd name="T150" fmla="*/ 252 h 2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5" h="252">
                  <a:moveTo>
                    <a:pt x="273" y="94"/>
                  </a:moveTo>
                  <a:lnTo>
                    <a:pt x="271" y="100"/>
                  </a:lnTo>
                  <a:lnTo>
                    <a:pt x="273" y="106"/>
                  </a:lnTo>
                  <a:lnTo>
                    <a:pt x="275" y="108"/>
                  </a:lnTo>
                  <a:lnTo>
                    <a:pt x="275" y="112"/>
                  </a:lnTo>
                  <a:lnTo>
                    <a:pt x="275" y="116"/>
                  </a:lnTo>
                  <a:lnTo>
                    <a:pt x="273" y="122"/>
                  </a:lnTo>
                  <a:lnTo>
                    <a:pt x="267" y="128"/>
                  </a:lnTo>
                  <a:lnTo>
                    <a:pt x="253" y="136"/>
                  </a:lnTo>
                  <a:lnTo>
                    <a:pt x="243" y="146"/>
                  </a:lnTo>
                  <a:lnTo>
                    <a:pt x="235" y="158"/>
                  </a:lnTo>
                  <a:lnTo>
                    <a:pt x="221" y="182"/>
                  </a:lnTo>
                  <a:lnTo>
                    <a:pt x="205" y="202"/>
                  </a:lnTo>
                  <a:lnTo>
                    <a:pt x="195" y="212"/>
                  </a:lnTo>
                  <a:lnTo>
                    <a:pt x="185" y="220"/>
                  </a:lnTo>
                  <a:lnTo>
                    <a:pt x="175" y="222"/>
                  </a:lnTo>
                  <a:lnTo>
                    <a:pt x="167" y="224"/>
                  </a:lnTo>
                  <a:lnTo>
                    <a:pt x="157" y="228"/>
                  </a:lnTo>
                  <a:lnTo>
                    <a:pt x="147" y="232"/>
                  </a:lnTo>
                  <a:lnTo>
                    <a:pt x="141" y="236"/>
                  </a:lnTo>
                  <a:lnTo>
                    <a:pt x="135" y="238"/>
                  </a:lnTo>
                  <a:lnTo>
                    <a:pt x="121" y="238"/>
                  </a:lnTo>
                  <a:lnTo>
                    <a:pt x="105" y="236"/>
                  </a:lnTo>
                  <a:lnTo>
                    <a:pt x="89" y="236"/>
                  </a:lnTo>
                  <a:lnTo>
                    <a:pt x="87" y="240"/>
                  </a:lnTo>
                  <a:lnTo>
                    <a:pt x="83" y="244"/>
                  </a:lnTo>
                  <a:lnTo>
                    <a:pt x="72" y="244"/>
                  </a:lnTo>
                  <a:lnTo>
                    <a:pt x="62" y="244"/>
                  </a:lnTo>
                  <a:lnTo>
                    <a:pt x="54" y="248"/>
                  </a:lnTo>
                  <a:lnTo>
                    <a:pt x="48" y="252"/>
                  </a:lnTo>
                  <a:lnTo>
                    <a:pt x="30" y="236"/>
                  </a:lnTo>
                  <a:lnTo>
                    <a:pt x="22" y="226"/>
                  </a:lnTo>
                  <a:lnTo>
                    <a:pt x="20" y="220"/>
                  </a:lnTo>
                  <a:lnTo>
                    <a:pt x="22" y="216"/>
                  </a:lnTo>
                  <a:lnTo>
                    <a:pt x="22" y="214"/>
                  </a:lnTo>
                  <a:lnTo>
                    <a:pt x="22" y="216"/>
                  </a:lnTo>
                  <a:lnTo>
                    <a:pt x="24" y="208"/>
                  </a:lnTo>
                  <a:lnTo>
                    <a:pt x="26" y="198"/>
                  </a:lnTo>
                  <a:lnTo>
                    <a:pt x="24" y="192"/>
                  </a:lnTo>
                  <a:lnTo>
                    <a:pt x="20" y="186"/>
                  </a:lnTo>
                  <a:lnTo>
                    <a:pt x="16" y="182"/>
                  </a:lnTo>
                  <a:lnTo>
                    <a:pt x="16" y="178"/>
                  </a:lnTo>
                  <a:lnTo>
                    <a:pt x="14" y="162"/>
                  </a:lnTo>
                  <a:lnTo>
                    <a:pt x="10" y="150"/>
                  </a:lnTo>
                  <a:lnTo>
                    <a:pt x="6" y="142"/>
                  </a:lnTo>
                  <a:lnTo>
                    <a:pt x="0" y="132"/>
                  </a:lnTo>
                  <a:lnTo>
                    <a:pt x="4" y="126"/>
                  </a:lnTo>
                  <a:lnTo>
                    <a:pt x="6" y="122"/>
                  </a:lnTo>
                  <a:lnTo>
                    <a:pt x="10" y="122"/>
                  </a:lnTo>
                  <a:lnTo>
                    <a:pt x="14" y="130"/>
                  </a:lnTo>
                  <a:lnTo>
                    <a:pt x="20" y="134"/>
                  </a:lnTo>
                  <a:lnTo>
                    <a:pt x="26" y="136"/>
                  </a:lnTo>
                  <a:lnTo>
                    <a:pt x="34" y="136"/>
                  </a:lnTo>
                  <a:lnTo>
                    <a:pt x="44" y="136"/>
                  </a:lnTo>
                  <a:lnTo>
                    <a:pt x="50" y="132"/>
                  </a:lnTo>
                  <a:lnTo>
                    <a:pt x="54" y="128"/>
                  </a:lnTo>
                  <a:lnTo>
                    <a:pt x="60" y="124"/>
                  </a:lnTo>
                  <a:lnTo>
                    <a:pt x="60" y="58"/>
                  </a:lnTo>
                  <a:lnTo>
                    <a:pt x="64" y="60"/>
                  </a:lnTo>
                  <a:lnTo>
                    <a:pt x="72" y="70"/>
                  </a:lnTo>
                  <a:lnTo>
                    <a:pt x="74" y="74"/>
                  </a:lnTo>
                  <a:lnTo>
                    <a:pt x="74" y="80"/>
                  </a:lnTo>
                  <a:lnTo>
                    <a:pt x="72" y="88"/>
                  </a:lnTo>
                  <a:lnTo>
                    <a:pt x="70" y="96"/>
                  </a:lnTo>
                  <a:lnTo>
                    <a:pt x="89" y="96"/>
                  </a:lnTo>
                  <a:lnTo>
                    <a:pt x="97" y="90"/>
                  </a:lnTo>
                  <a:lnTo>
                    <a:pt x="105" y="78"/>
                  </a:lnTo>
                  <a:lnTo>
                    <a:pt x="113" y="68"/>
                  </a:lnTo>
                  <a:lnTo>
                    <a:pt x="119" y="64"/>
                  </a:lnTo>
                  <a:lnTo>
                    <a:pt x="125" y="66"/>
                  </a:lnTo>
                  <a:lnTo>
                    <a:pt x="131" y="70"/>
                  </a:lnTo>
                  <a:lnTo>
                    <a:pt x="135" y="74"/>
                  </a:lnTo>
                  <a:lnTo>
                    <a:pt x="141" y="76"/>
                  </a:lnTo>
                  <a:lnTo>
                    <a:pt x="149" y="74"/>
                  </a:lnTo>
                  <a:lnTo>
                    <a:pt x="153" y="70"/>
                  </a:lnTo>
                  <a:lnTo>
                    <a:pt x="157" y="64"/>
                  </a:lnTo>
                  <a:lnTo>
                    <a:pt x="159" y="58"/>
                  </a:lnTo>
                  <a:lnTo>
                    <a:pt x="163" y="54"/>
                  </a:lnTo>
                  <a:lnTo>
                    <a:pt x="165" y="52"/>
                  </a:lnTo>
                  <a:lnTo>
                    <a:pt x="169" y="50"/>
                  </a:lnTo>
                  <a:lnTo>
                    <a:pt x="173" y="48"/>
                  </a:lnTo>
                  <a:lnTo>
                    <a:pt x="185" y="34"/>
                  </a:lnTo>
                  <a:lnTo>
                    <a:pt x="197" y="20"/>
                  </a:lnTo>
                  <a:lnTo>
                    <a:pt x="203" y="12"/>
                  </a:lnTo>
                  <a:lnTo>
                    <a:pt x="209" y="6"/>
                  </a:lnTo>
                  <a:lnTo>
                    <a:pt x="217" y="2"/>
                  </a:lnTo>
                  <a:lnTo>
                    <a:pt x="225" y="0"/>
                  </a:lnTo>
                  <a:lnTo>
                    <a:pt x="233" y="2"/>
                  </a:lnTo>
                  <a:lnTo>
                    <a:pt x="239" y="4"/>
                  </a:lnTo>
                  <a:lnTo>
                    <a:pt x="245" y="6"/>
                  </a:lnTo>
                  <a:lnTo>
                    <a:pt x="255" y="8"/>
                  </a:lnTo>
                  <a:lnTo>
                    <a:pt x="255" y="18"/>
                  </a:lnTo>
                  <a:lnTo>
                    <a:pt x="259" y="26"/>
                  </a:lnTo>
                  <a:lnTo>
                    <a:pt x="263" y="34"/>
                  </a:lnTo>
                  <a:lnTo>
                    <a:pt x="265" y="44"/>
                  </a:lnTo>
                  <a:lnTo>
                    <a:pt x="263" y="52"/>
                  </a:lnTo>
                  <a:lnTo>
                    <a:pt x="261" y="58"/>
                  </a:lnTo>
                  <a:lnTo>
                    <a:pt x="261" y="94"/>
                  </a:lnTo>
                  <a:lnTo>
                    <a:pt x="273" y="94"/>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534" name="Freeform 793">
              <a:extLst>
                <a:ext uri="{FF2B5EF4-FFF2-40B4-BE49-F238E27FC236}">
                  <a16:creationId xmlns:a16="http://schemas.microsoft.com/office/drawing/2014/main" id="{137D97E8-72A4-41C3-90E2-F618F861A810}"/>
                </a:ext>
              </a:extLst>
            </p:cNvPr>
            <p:cNvSpPr>
              <a:spLocks/>
            </p:cNvSpPr>
            <p:nvPr/>
          </p:nvSpPr>
          <p:spPr bwMode="gray">
            <a:xfrm>
              <a:off x="2866290" y="2299063"/>
              <a:ext cx="253083" cy="284248"/>
            </a:xfrm>
            <a:custGeom>
              <a:avLst/>
              <a:gdLst>
                <a:gd name="T0" fmla="*/ 2147483647 w 227"/>
                <a:gd name="T1" fmla="*/ 2147483647 h 232"/>
                <a:gd name="T2" fmla="*/ 2147483647 w 227"/>
                <a:gd name="T3" fmla="*/ 2147483647 h 232"/>
                <a:gd name="T4" fmla="*/ 2147483647 w 227"/>
                <a:gd name="T5" fmla="*/ 2147483647 h 232"/>
                <a:gd name="T6" fmla="*/ 2147483647 w 227"/>
                <a:gd name="T7" fmla="*/ 2147483647 h 232"/>
                <a:gd name="T8" fmla="*/ 2147483647 w 227"/>
                <a:gd name="T9" fmla="*/ 2147483647 h 232"/>
                <a:gd name="T10" fmla="*/ 2147483647 w 227"/>
                <a:gd name="T11" fmla="*/ 2147483647 h 232"/>
                <a:gd name="T12" fmla="*/ 2147483647 w 227"/>
                <a:gd name="T13" fmla="*/ 2147483647 h 232"/>
                <a:gd name="T14" fmla="*/ 2147483647 w 227"/>
                <a:gd name="T15" fmla="*/ 2147483647 h 232"/>
                <a:gd name="T16" fmla="*/ 2147483647 w 227"/>
                <a:gd name="T17" fmla="*/ 0 h 232"/>
                <a:gd name="T18" fmla="*/ 2147483647 w 227"/>
                <a:gd name="T19" fmla="*/ 0 h 232"/>
                <a:gd name="T20" fmla="*/ 2147483647 w 227"/>
                <a:gd name="T21" fmla="*/ 2147483647 h 232"/>
                <a:gd name="T22" fmla="*/ 2147483647 w 227"/>
                <a:gd name="T23" fmla="*/ 2147483647 h 232"/>
                <a:gd name="T24" fmla="*/ 0 w 227"/>
                <a:gd name="T25" fmla="*/ 0 h 232"/>
                <a:gd name="T26" fmla="*/ 2147483647 w 227"/>
                <a:gd name="T27" fmla="*/ 2147483647 h 232"/>
                <a:gd name="T28" fmla="*/ 2147483647 w 227"/>
                <a:gd name="T29" fmla="*/ 2147483647 h 232"/>
                <a:gd name="T30" fmla="*/ 2147483647 w 227"/>
                <a:gd name="T31" fmla="*/ 2147483647 h 232"/>
                <a:gd name="T32" fmla="*/ 2147483647 w 227"/>
                <a:gd name="T33" fmla="*/ 2147483647 h 232"/>
                <a:gd name="T34" fmla="*/ 2147483647 w 227"/>
                <a:gd name="T35" fmla="*/ 2147483647 h 232"/>
                <a:gd name="T36" fmla="*/ 2147483647 w 227"/>
                <a:gd name="T37" fmla="*/ 2147483647 h 232"/>
                <a:gd name="T38" fmla="*/ 2147483647 w 227"/>
                <a:gd name="T39" fmla="*/ 2147483647 h 232"/>
                <a:gd name="T40" fmla="*/ 2147483647 w 227"/>
                <a:gd name="T41" fmla="*/ 2147483647 h 232"/>
                <a:gd name="T42" fmla="*/ 2147483647 w 227"/>
                <a:gd name="T43" fmla="*/ 2147483647 h 232"/>
                <a:gd name="T44" fmla="*/ 2147483647 w 227"/>
                <a:gd name="T45" fmla="*/ 2147483647 h 232"/>
                <a:gd name="T46" fmla="*/ 2147483647 w 227"/>
                <a:gd name="T47" fmla="*/ 2147483647 h 232"/>
                <a:gd name="T48" fmla="*/ 2147483647 w 227"/>
                <a:gd name="T49" fmla="*/ 2147483647 h 232"/>
                <a:gd name="T50" fmla="*/ 2147483647 w 227"/>
                <a:gd name="T51" fmla="*/ 2147483647 h 232"/>
                <a:gd name="T52" fmla="*/ 2147483647 w 227"/>
                <a:gd name="T53" fmla="*/ 2147483647 h 232"/>
                <a:gd name="T54" fmla="*/ 2147483647 w 227"/>
                <a:gd name="T55" fmla="*/ 2147483647 h 232"/>
                <a:gd name="T56" fmla="*/ 2147483647 w 227"/>
                <a:gd name="T57" fmla="*/ 2147483647 h 232"/>
                <a:gd name="T58" fmla="*/ 2147483647 w 227"/>
                <a:gd name="T59" fmla="*/ 2147483647 h 232"/>
                <a:gd name="T60" fmla="*/ 2147483647 w 227"/>
                <a:gd name="T61" fmla="*/ 2147483647 h 232"/>
                <a:gd name="T62" fmla="*/ 2147483647 w 227"/>
                <a:gd name="T63" fmla="*/ 2147483647 h 232"/>
                <a:gd name="T64" fmla="*/ 2147483647 w 227"/>
                <a:gd name="T65" fmla="*/ 2147483647 h 232"/>
                <a:gd name="T66" fmla="*/ 2147483647 w 227"/>
                <a:gd name="T67" fmla="*/ 2147483647 h 232"/>
                <a:gd name="T68" fmla="*/ 2147483647 w 227"/>
                <a:gd name="T69" fmla="*/ 2147483647 h 232"/>
                <a:gd name="T70" fmla="*/ 2147483647 w 227"/>
                <a:gd name="T71" fmla="*/ 2147483647 h 232"/>
                <a:gd name="T72" fmla="*/ 2147483647 w 227"/>
                <a:gd name="T73" fmla="*/ 2147483647 h 232"/>
                <a:gd name="T74" fmla="*/ 2147483647 w 227"/>
                <a:gd name="T75" fmla="*/ 2147483647 h 232"/>
                <a:gd name="T76" fmla="*/ 2147483647 w 227"/>
                <a:gd name="T77" fmla="*/ 2147483647 h 232"/>
                <a:gd name="T78" fmla="*/ 2147483647 w 227"/>
                <a:gd name="T79" fmla="*/ 2147483647 h 232"/>
                <a:gd name="T80" fmla="*/ 2147483647 w 227"/>
                <a:gd name="T81" fmla="*/ 2147483647 h 232"/>
                <a:gd name="T82" fmla="*/ 2147483647 w 227"/>
                <a:gd name="T83" fmla="*/ 2147483647 h 232"/>
                <a:gd name="T84" fmla="*/ 2147483647 w 227"/>
                <a:gd name="T85" fmla="*/ 2147483647 h 232"/>
                <a:gd name="T86" fmla="*/ 2147483647 w 227"/>
                <a:gd name="T87" fmla="*/ 2147483647 h 232"/>
                <a:gd name="T88" fmla="*/ 2147483647 w 227"/>
                <a:gd name="T89" fmla="*/ 2147483647 h 232"/>
                <a:gd name="T90" fmla="*/ 2147483647 w 227"/>
                <a:gd name="T91" fmla="*/ 2147483647 h 232"/>
                <a:gd name="T92" fmla="*/ 2147483647 w 227"/>
                <a:gd name="T93" fmla="*/ 2147483647 h 232"/>
                <a:gd name="T94" fmla="*/ 2147483647 w 227"/>
                <a:gd name="T95" fmla="*/ 2147483647 h 232"/>
                <a:gd name="T96" fmla="*/ 2147483647 w 227"/>
                <a:gd name="T97" fmla="*/ 2147483647 h 232"/>
                <a:gd name="T98" fmla="*/ 2147483647 w 227"/>
                <a:gd name="T99" fmla="*/ 2147483647 h 232"/>
                <a:gd name="T100" fmla="*/ 2147483647 w 227"/>
                <a:gd name="T101" fmla="*/ 2147483647 h 232"/>
                <a:gd name="T102" fmla="*/ 2147483647 w 227"/>
                <a:gd name="T103" fmla="*/ 2147483647 h 232"/>
                <a:gd name="T104" fmla="*/ 2147483647 w 227"/>
                <a:gd name="T105" fmla="*/ 2147483647 h 232"/>
                <a:gd name="T106" fmla="*/ 2147483647 w 227"/>
                <a:gd name="T107" fmla="*/ 2147483647 h 232"/>
                <a:gd name="T108" fmla="*/ 2147483647 w 227"/>
                <a:gd name="T109" fmla="*/ 2147483647 h 232"/>
                <a:gd name="T110" fmla="*/ 2147483647 w 227"/>
                <a:gd name="T111" fmla="*/ 2147483647 h 2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7"/>
                <a:gd name="T169" fmla="*/ 0 h 232"/>
                <a:gd name="T170" fmla="*/ 227 w 227"/>
                <a:gd name="T171" fmla="*/ 232 h 2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7" h="232">
                  <a:moveTo>
                    <a:pt x="195" y="8"/>
                  </a:moveTo>
                  <a:lnTo>
                    <a:pt x="171" y="16"/>
                  </a:lnTo>
                  <a:lnTo>
                    <a:pt x="124" y="16"/>
                  </a:lnTo>
                  <a:lnTo>
                    <a:pt x="114" y="12"/>
                  </a:lnTo>
                  <a:lnTo>
                    <a:pt x="112" y="10"/>
                  </a:lnTo>
                  <a:lnTo>
                    <a:pt x="108" y="6"/>
                  </a:lnTo>
                  <a:lnTo>
                    <a:pt x="34" y="6"/>
                  </a:lnTo>
                  <a:lnTo>
                    <a:pt x="28" y="2"/>
                  </a:lnTo>
                  <a:lnTo>
                    <a:pt x="26" y="0"/>
                  </a:lnTo>
                  <a:lnTo>
                    <a:pt x="22" y="0"/>
                  </a:lnTo>
                  <a:lnTo>
                    <a:pt x="10" y="2"/>
                  </a:lnTo>
                  <a:lnTo>
                    <a:pt x="4" y="2"/>
                  </a:lnTo>
                  <a:lnTo>
                    <a:pt x="0" y="0"/>
                  </a:lnTo>
                  <a:lnTo>
                    <a:pt x="2" y="16"/>
                  </a:lnTo>
                  <a:lnTo>
                    <a:pt x="6" y="32"/>
                  </a:lnTo>
                  <a:lnTo>
                    <a:pt x="14" y="44"/>
                  </a:lnTo>
                  <a:lnTo>
                    <a:pt x="22" y="58"/>
                  </a:lnTo>
                  <a:lnTo>
                    <a:pt x="30" y="70"/>
                  </a:lnTo>
                  <a:lnTo>
                    <a:pt x="38" y="82"/>
                  </a:lnTo>
                  <a:lnTo>
                    <a:pt x="42" y="96"/>
                  </a:lnTo>
                  <a:lnTo>
                    <a:pt x="44" y="112"/>
                  </a:lnTo>
                  <a:lnTo>
                    <a:pt x="44" y="136"/>
                  </a:lnTo>
                  <a:lnTo>
                    <a:pt x="46" y="162"/>
                  </a:lnTo>
                  <a:lnTo>
                    <a:pt x="48" y="186"/>
                  </a:lnTo>
                  <a:lnTo>
                    <a:pt x="52" y="198"/>
                  </a:lnTo>
                  <a:lnTo>
                    <a:pt x="56" y="208"/>
                  </a:lnTo>
                  <a:lnTo>
                    <a:pt x="64" y="218"/>
                  </a:lnTo>
                  <a:lnTo>
                    <a:pt x="74" y="228"/>
                  </a:lnTo>
                  <a:lnTo>
                    <a:pt x="78" y="222"/>
                  </a:lnTo>
                  <a:lnTo>
                    <a:pt x="80" y="218"/>
                  </a:lnTo>
                  <a:lnTo>
                    <a:pt x="84" y="218"/>
                  </a:lnTo>
                  <a:lnTo>
                    <a:pt x="88" y="226"/>
                  </a:lnTo>
                  <a:lnTo>
                    <a:pt x="94" y="230"/>
                  </a:lnTo>
                  <a:lnTo>
                    <a:pt x="100" y="232"/>
                  </a:lnTo>
                  <a:lnTo>
                    <a:pt x="108" y="232"/>
                  </a:lnTo>
                  <a:lnTo>
                    <a:pt x="118" y="232"/>
                  </a:lnTo>
                  <a:lnTo>
                    <a:pt x="124" y="228"/>
                  </a:lnTo>
                  <a:lnTo>
                    <a:pt x="128" y="224"/>
                  </a:lnTo>
                  <a:lnTo>
                    <a:pt x="134" y="220"/>
                  </a:lnTo>
                  <a:lnTo>
                    <a:pt x="132" y="154"/>
                  </a:lnTo>
                  <a:lnTo>
                    <a:pt x="132" y="96"/>
                  </a:lnTo>
                  <a:lnTo>
                    <a:pt x="153" y="96"/>
                  </a:lnTo>
                  <a:lnTo>
                    <a:pt x="153" y="24"/>
                  </a:lnTo>
                  <a:lnTo>
                    <a:pt x="177" y="22"/>
                  </a:lnTo>
                  <a:lnTo>
                    <a:pt x="197" y="18"/>
                  </a:lnTo>
                  <a:lnTo>
                    <a:pt x="201" y="26"/>
                  </a:lnTo>
                  <a:lnTo>
                    <a:pt x="215" y="18"/>
                  </a:lnTo>
                  <a:lnTo>
                    <a:pt x="221" y="14"/>
                  </a:lnTo>
                  <a:lnTo>
                    <a:pt x="227" y="12"/>
                  </a:lnTo>
                  <a:lnTo>
                    <a:pt x="221" y="8"/>
                  </a:lnTo>
                  <a:lnTo>
                    <a:pt x="215" y="6"/>
                  </a:lnTo>
                  <a:lnTo>
                    <a:pt x="207" y="8"/>
                  </a:lnTo>
                  <a:lnTo>
                    <a:pt x="201" y="10"/>
                  </a:lnTo>
                  <a:lnTo>
                    <a:pt x="197" y="8"/>
                  </a:lnTo>
                  <a:lnTo>
                    <a:pt x="195" y="6"/>
                  </a:lnTo>
                  <a:lnTo>
                    <a:pt x="195" y="8"/>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sp>
          <p:nvSpPr>
            <p:cNvPr id="535" name="Freeform 783">
              <a:extLst>
                <a:ext uri="{FF2B5EF4-FFF2-40B4-BE49-F238E27FC236}">
                  <a16:creationId xmlns:a16="http://schemas.microsoft.com/office/drawing/2014/main" id="{FF354E7A-F00D-4770-BDF2-714BB689E778}"/>
                </a:ext>
              </a:extLst>
            </p:cNvPr>
            <p:cNvSpPr>
              <a:spLocks/>
            </p:cNvSpPr>
            <p:nvPr/>
          </p:nvSpPr>
          <p:spPr bwMode="gray">
            <a:xfrm>
              <a:off x="3013126" y="2314589"/>
              <a:ext cx="176681" cy="219754"/>
            </a:xfrm>
            <a:custGeom>
              <a:avLst/>
              <a:gdLst>
                <a:gd name="T0" fmla="*/ 2147483647 w 159"/>
                <a:gd name="T1" fmla="*/ 2147483647 h 180"/>
                <a:gd name="T2" fmla="*/ 2147483647 w 159"/>
                <a:gd name="T3" fmla="*/ 2147483647 h 180"/>
                <a:gd name="T4" fmla="*/ 2147483647 w 159"/>
                <a:gd name="T5" fmla="*/ 2147483647 h 180"/>
                <a:gd name="T6" fmla="*/ 2147483647 w 159"/>
                <a:gd name="T7" fmla="*/ 2147483647 h 180"/>
                <a:gd name="T8" fmla="*/ 2147483647 w 159"/>
                <a:gd name="T9" fmla="*/ 2147483647 h 180"/>
                <a:gd name="T10" fmla="*/ 2147483647 w 159"/>
                <a:gd name="T11" fmla="*/ 2147483647 h 180"/>
                <a:gd name="T12" fmla="*/ 2147483647 w 159"/>
                <a:gd name="T13" fmla="*/ 2147483647 h 180"/>
                <a:gd name="T14" fmla="*/ 2147483647 w 159"/>
                <a:gd name="T15" fmla="*/ 2147483647 h 180"/>
                <a:gd name="T16" fmla="*/ 2147483647 w 159"/>
                <a:gd name="T17" fmla="*/ 2147483647 h 180"/>
                <a:gd name="T18" fmla="*/ 2147483647 w 159"/>
                <a:gd name="T19" fmla="*/ 2147483647 h 180"/>
                <a:gd name="T20" fmla="*/ 2147483647 w 159"/>
                <a:gd name="T21" fmla="*/ 2147483647 h 180"/>
                <a:gd name="T22" fmla="*/ 2147483647 w 159"/>
                <a:gd name="T23" fmla="*/ 2147483647 h 180"/>
                <a:gd name="T24" fmla="*/ 2147483647 w 159"/>
                <a:gd name="T25" fmla="*/ 2147483647 h 180"/>
                <a:gd name="T26" fmla="*/ 2147483647 w 159"/>
                <a:gd name="T27" fmla="*/ 2147483647 h 180"/>
                <a:gd name="T28" fmla="*/ 2147483647 w 159"/>
                <a:gd name="T29" fmla="*/ 2147483647 h 180"/>
                <a:gd name="T30" fmla="*/ 2147483647 w 159"/>
                <a:gd name="T31" fmla="*/ 2147483647 h 180"/>
                <a:gd name="T32" fmla="*/ 2147483647 w 159"/>
                <a:gd name="T33" fmla="*/ 2147483647 h 180"/>
                <a:gd name="T34" fmla="*/ 2147483647 w 159"/>
                <a:gd name="T35" fmla="*/ 2147483647 h 180"/>
                <a:gd name="T36" fmla="*/ 2147483647 w 159"/>
                <a:gd name="T37" fmla="*/ 2147483647 h 180"/>
                <a:gd name="T38" fmla="*/ 2147483647 w 159"/>
                <a:gd name="T39" fmla="*/ 2147483647 h 180"/>
                <a:gd name="T40" fmla="*/ 2147483647 w 159"/>
                <a:gd name="T41" fmla="*/ 2147483647 h 180"/>
                <a:gd name="T42" fmla="*/ 2147483647 w 159"/>
                <a:gd name="T43" fmla="*/ 2147483647 h 180"/>
                <a:gd name="T44" fmla="*/ 2147483647 w 159"/>
                <a:gd name="T45" fmla="*/ 2147483647 h 180"/>
                <a:gd name="T46" fmla="*/ 2147483647 w 159"/>
                <a:gd name="T47" fmla="*/ 2147483647 h 180"/>
                <a:gd name="T48" fmla="*/ 2147483647 w 159"/>
                <a:gd name="T49" fmla="*/ 2147483647 h 180"/>
                <a:gd name="T50" fmla="*/ 2147483647 w 159"/>
                <a:gd name="T51" fmla="*/ 2147483647 h 180"/>
                <a:gd name="T52" fmla="*/ 2147483647 w 159"/>
                <a:gd name="T53" fmla="*/ 2147483647 h 180"/>
                <a:gd name="T54" fmla="*/ 2147483647 w 159"/>
                <a:gd name="T55" fmla="*/ 2147483647 h 180"/>
                <a:gd name="T56" fmla="*/ 2147483647 w 159"/>
                <a:gd name="T57" fmla="*/ 2147483647 h 180"/>
                <a:gd name="T58" fmla="*/ 2147483647 w 159"/>
                <a:gd name="T59" fmla="*/ 2147483647 h 180"/>
                <a:gd name="T60" fmla="*/ 2147483647 w 159"/>
                <a:gd name="T61" fmla="*/ 2147483647 h 180"/>
                <a:gd name="T62" fmla="*/ 2147483647 w 159"/>
                <a:gd name="T63" fmla="*/ 2147483647 h 180"/>
                <a:gd name="T64" fmla="*/ 2147483647 w 159"/>
                <a:gd name="T65" fmla="*/ 2147483647 h 180"/>
                <a:gd name="T66" fmla="*/ 2147483647 w 159"/>
                <a:gd name="T67" fmla="*/ 2147483647 h 180"/>
                <a:gd name="T68" fmla="*/ 2147483647 w 159"/>
                <a:gd name="T69" fmla="*/ 2147483647 h 180"/>
                <a:gd name="T70" fmla="*/ 2147483647 w 159"/>
                <a:gd name="T71" fmla="*/ 2147483647 h 180"/>
                <a:gd name="T72" fmla="*/ 2147483647 w 159"/>
                <a:gd name="T73" fmla="*/ 2147483647 h 180"/>
                <a:gd name="T74" fmla="*/ 2147483647 w 159"/>
                <a:gd name="T75" fmla="*/ 2147483647 h 180"/>
                <a:gd name="T76" fmla="*/ 2147483647 w 159"/>
                <a:gd name="T77" fmla="*/ 2147483647 h 180"/>
                <a:gd name="T78" fmla="*/ 2147483647 w 159"/>
                <a:gd name="T79" fmla="*/ 2147483647 h 180"/>
                <a:gd name="T80" fmla="*/ 2147483647 w 159"/>
                <a:gd name="T81" fmla="*/ 2147483647 h 180"/>
                <a:gd name="T82" fmla="*/ 2147483647 w 159"/>
                <a:gd name="T83" fmla="*/ 2147483647 h 180"/>
                <a:gd name="T84" fmla="*/ 2147483647 w 159"/>
                <a:gd name="T85" fmla="*/ 2147483647 h 180"/>
                <a:gd name="T86" fmla="*/ 2147483647 w 159"/>
                <a:gd name="T87" fmla="*/ 2147483647 h 180"/>
                <a:gd name="T88" fmla="*/ 2147483647 w 159"/>
                <a:gd name="T89" fmla="*/ 2147483647 h 180"/>
                <a:gd name="T90" fmla="*/ 2147483647 w 159"/>
                <a:gd name="T91" fmla="*/ 2147483647 h 180"/>
                <a:gd name="T92" fmla="*/ 0 w 159"/>
                <a:gd name="T93" fmla="*/ 2147483647 h 180"/>
                <a:gd name="T94" fmla="*/ 0 w 159"/>
                <a:gd name="T95" fmla="*/ 2147483647 h 180"/>
                <a:gd name="T96" fmla="*/ 2147483647 w 159"/>
                <a:gd name="T97" fmla="*/ 2147483647 h 180"/>
                <a:gd name="T98" fmla="*/ 2147483647 w 159"/>
                <a:gd name="T99" fmla="*/ 2147483647 h 180"/>
                <a:gd name="T100" fmla="*/ 2147483647 w 159"/>
                <a:gd name="T101" fmla="*/ 2147483647 h 180"/>
                <a:gd name="T102" fmla="*/ 2147483647 w 159"/>
                <a:gd name="T103" fmla="*/ 2147483647 h 180"/>
                <a:gd name="T104" fmla="*/ 2147483647 w 159"/>
                <a:gd name="T105" fmla="*/ 2147483647 h 180"/>
                <a:gd name="T106" fmla="*/ 2147483647 w 159"/>
                <a:gd name="T107" fmla="*/ 2147483647 h 180"/>
                <a:gd name="T108" fmla="*/ 2147483647 w 159"/>
                <a:gd name="T109" fmla="*/ 2147483647 h 180"/>
                <a:gd name="T110" fmla="*/ 2147483647 w 159"/>
                <a:gd name="T111" fmla="*/ 0 h 180"/>
                <a:gd name="T112" fmla="*/ 2147483647 w 159"/>
                <a:gd name="T113" fmla="*/ 2147483647 h 180"/>
                <a:gd name="T114" fmla="*/ 2147483647 w 159"/>
                <a:gd name="T115" fmla="*/ 0 h 180"/>
                <a:gd name="T116" fmla="*/ 2147483647 w 159"/>
                <a:gd name="T117" fmla="*/ 2147483647 h 180"/>
                <a:gd name="T118" fmla="*/ 2147483647 w 159"/>
                <a:gd name="T119" fmla="*/ 2147483647 h 1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9"/>
                <a:gd name="T181" fmla="*/ 0 h 180"/>
                <a:gd name="T182" fmla="*/ 159 w 159"/>
                <a:gd name="T183" fmla="*/ 180 h 18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9" h="180">
                  <a:moveTo>
                    <a:pt x="101" y="6"/>
                  </a:moveTo>
                  <a:lnTo>
                    <a:pt x="101" y="10"/>
                  </a:lnTo>
                  <a:lnTo>
                    <a:pt x="105" y="16"/>
                  </a:lnTo>
                  <a:lnTo>
                    <a:pt x="107" y="20"/>
                  </a:lnTo>
                  <a:lnTo>
                    <a:pt x="109" y="22"/>
                  </a:lnTo>
                  <a:lnTo>
                    <a:pt x="107" y="24"/>
                  </a:lnTo>
                  <a:lnTo>
                    <a:pt x="109" y="28"/>
                  </a:lnTo>
                  <a:lnTo>
                    <a:pt x="113" y="34"/>
                  </a:lnTo>
                  <a:lnTo>
                    <a:pt x="121" y="40"/>
                  </a:lnTo>
                  <a:lnTo>
                    <a:pt x="129" y="46"/>
                  </a:lnTo>
                  <a:lnTo>
                    <a:pt x="133" y="50"/>
                  </a:lnTo>
                  <a:lnTo>
                    <a:pt x="135" y="56"/>
                  </a:lnTo>
                  <a:lnTo>
                    <a:pt x="137" y="68"/>
                  </a:lnTo>
                  <a:lnTo>
                    <a:pt x="137" y="74"/>
                  </a:lnTo>
                  <a:lnTo>
                    <a:pt x="141" y="76"/>
                  </a:lnTo>
                  <a:lnTo>
                    <a:pt x="147" y="78"/>
                  </a:lnTo>
                  <a:lnTo>
                    <a:pt x="151" y="80"/>
                  </a:lnTo>
                  <a:lnTo>
                    <a:pt x="155" y="80"/>
                  </a:lnTo>
                  <a:lnTo>
                    <a:pt x="159" y="86"/>
                  </a:lnTo>
                  <a:lnTo>
                    <a:pt x="151" y="90"/>
                  </a:lnTo>
                  <a:lnTo>
                    <a:pt x="145" y="94"/>
                  </a:lnTo>
                  <a:lnTo>
                    <a:pt x="135" y="108"/>
                  </a:lnTo>
                  <a:lnTo>
                    <a:pt x="125" y="120"/>
                  </a:lnTo>
                  <a:lnTo>
                    <a:pt x="115" y="132"/>
                  </a:lnTo>
                  <a:lnTo>
                    <a:pt x="111" y="134"/>
                  </a:lnTo>
                  <a:lnTo>
                    <a:pt x="107" y="136"/>
                  </a:lnTo>
                  <a:lnTo>
                    <a:pt x="105" y="138"/>
                  </a:lnTo>
                  <a:lnTo>
                    <a:pt x="101" y="142"/>
                  </a:lnTo>
                  <a:lnTo>
                    <a:pt x="99" y="148"/>
                  </a:lnTo>
                  <a:lnTo>
                    <a:pt x="95" y="154"/>
                  </a:lnTo>
                  <a:lnTo>
                    <a:pt x="91" y="158"/>
                  </a:lnTo>
                  <a:lnTo>
                    <a:pt x="83" y="160"/>
                  </a:lnTo>
                  <a:lnTo>
                    <a:pt x="77" y="158"/>
                  </a:lnTo>
                  <a:lnTo>
                    <a:pt x="73" y="154"/>
                  </a:lnTo>
                  <a:lnTo>
                    <a:pt x="67" y="150"/>
                  </a:lnTo>
                  <a:lnTo>
                    <a:pt x="61" y="148"/>
                  </a:lnTo>
                  <a:lnTo>
                    <a:pt x="55" y="152"/>
                  </a:lnTo>
                  <a:lnTo>
                    <a:pt x="47" y="162"/>
                  </a:lnTo>
                  <a:lnTo>
                    <a:pt x="39" y="174"/>
                  </a:lnTo>
                  <a:lnTo>
                    <a:pt x="31" y="180"/>
                  </a:lnTo>
                  <a:lnTo>
                    <a:pt x="12" y="180"/>
                  </a:lnTo>
                  <a:lnTo>
                    <a:pt x="14" y="172"/>
                  </a:lnTo>
                  <a:lnTo>
                    <a:pt x="16" y="164"/>
                  </a:lnTo>
                  <a:lnTo>
                    <a:pt x="16" y="158"/>
                  </a:lnTo>
                  <a:lnTo>
                    <a:pt x="14" y="154"/>
                  </a:lnTo>
                  <a:lnTo>
                    <a:pt x="6" y="144"/>
                  </a:lnTo>
                  <a:lnTo>
                    <a:pt x="0" y="142"/>
                  </a:lnTo>
                  <a:lnTo>
                    <a:pt x="0" y="84"/>
                  </a:lnTo>
                  <a:lnTo>
                    <a:pt x="21" y="84"/>
                  </a:lnTo>
                  <a:lnTo>
                    <a:pt x="21" y="12"/>
                  </a:lnTo>
                  <a:lnTo>
                    <a:pt x="45" y="10"/>
                  </a:lnTo>
                  <a:lnTo>
                    <a:pt x="65" y="6"/>
                  </a:lnTo>
                  <a:lnTo>
                    <a:pt x="69" y="14"/>
                  </a:lnTo>
                  <a:lnTo>
                    <a:pt x="83" y="6"/>
                  </a:lnTo>
                  <a:lnTo>
                    <a:pt x="89" y="2"/>
                  </a:lnTo>
                  <a:lnTo>
                    <a:pt x="95" y="0"/>
                  </a:lnTo>
                  <a:lnTo>
                    <a:pt x="99" y="2"/>
                  </a:lnTo>
                  <a:lnTo>
                    <a:pt x="101" y="0"/>
                  </a:lnTo>
                  <a:lnTo>
                    <a:pt x="101" y="4"/>
                  </a:lnTo>
                  <a:lnTo>
                    <a:pt x="101" y="6"/>
                  </a:lnTo>
                  <a:close/>
                </a:path>
              </a:pathLst>
            </a:custGeom>
            <a:solidFill>
              <a:srgbClr val="FF0000"/>
            </a:solidFill>
            <a:ln w="3175">
              <a:solidFill>
                <a:srgbClr val="FFFFFF"/>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黑体"/>
                <a:cs typeface="+mn-cs"/>
              </a:endParaRPr>
            </a:p>
          </p:txBody>
        </p:sp>
      </p:grpSp>
      <p:sp>
        <p:nvSpPr>
          <p:cNvPr id="536" name="Rectangle 10">
            <a:extLst>
              <a:ext uri="{FF2B5EF4-FFF2-40B4-BE49-F238E27FC236}">
                <a16:creationId xmlns:a16="http://schemas.microsoft.com/office/drawing/2014/main" id="{845CA5DB-FA61-4A52-8C3B-5E086B9570B9}"/>
              </a:ext>
            </a:extLst>
          </p:cNvPr>
          <p:cNvSpPr>
            <a:spLocks noChangeArrowheads="1"/>
          </p:cNvSpPr>
          <p:nvPr/>
        </p:nvSpPr>
        <p:spPr bwMode="auto">
          <a:xfrm>
            <a:off x="689702" y="1071705"/>
            <a:ext cx="9233903" cy="82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50000"/>
              </a:lnSpc>
              <a:spcBef>
                <a:spcPct val="25000"/>
              </a:spcBef>
              <a:spcAft>
                <a:spcPts val="0"/>
              </a:spcAft>
              <a:buClrTx/>
              <a:buSzTx/>
              <a:buFontTx/>
              <a:buNone/>
              <a:tabLst/>
              <a:defRPr/>
            </a:pPr>
            <a:r>
              <a:rPr kumimoji="0" lang="zh-CN" altLang="en-US" sz="1200" b="0" i="0" u="none" strike="noStrike" kern="1200" cap="none" spc="0" normalizeH="0" baseline="0" noProof="0" dirty="0">
                <a:ln>
                  <a:noFill/>
                </a:ln>
                <a:solidFill>
                  <a:srgbClr val="FFFFFF"/>
                </a:solidFill>
                <a:effectLst/>
                <a:uLnTx/>
                <a:uFillTx/>
                <a:latin typeface="Arial Narrow"/>
                <a:ea typeface="黑体"/>
                <a:cs typeface="+mn-cs"/>
              </a:rPr>
              <a:t>截至</a:t>
            </a:r>
            <a:r>
              <a:rPr kumimoji="0" lang="en-US" altLang="zh-CN" sz="1200" b="0" i="0" u="none" strike="noStrike" kern="1200" cap="none" spc="0" normalizeH="0" baseline="0" noProof="0" dirty="0">
                <a:ln>
                  <a:noFill/>
                </a:ln>
                <a:solidFill>
                  <a:srgbClr val="FFFFFF"/>
                </a:solidFill>
                <a:effectLst/>
                <a:uLnTx/>
                <a:uFillTx/>
                <a:latin typeface="Arial Narrow"/>
                <a:ea typeface="黑体"/>
                <a:cs typeface="+mn-cs"/>
              </a:rPr>
              <a:t>2021</a:t>
            </a:r>
            <a:r>
              <a:rPr kumimoji="0" lang="zh-CN" altLang="en-US" sz="1200" b="0" i="0" u="none" strike="noStrike" kern="1200" cap="none" spc="0" normalizeH="0" baseline="0" noProof="0" dirty="0">
                <a:ln>
                  <a:noFill/>
                </a:ln>
                <a:solidFill>
                  <a:srgbClr val="FFFFFF"/>
                </a:solidFill>
                <a:effectLst/>
                <a:uLnTx/>
                <a:uFillTx/>
                <a:latin typeface="Arial Narrow"/>
                <a:ea typeface="黑体"/>
                <a:cs typeface="+mn-cs"/>
              </a:rPr>
              <a:t>年</a:t>
            </a:r>
            <a:r>
              <a:rPr kumimoji="0" lang="en-US" altLang="zh-CN" sz="1200" b="0" i="0" u="none" strike="noStrike" kern="1200" cap="none" spc="0" normalizeH="0" baseline="0" noProof="0" dirty="0">
                <a:ln>
                  <a:noFill/>
                </a:ln>
                <a:solidFill>
                  <a:srgbClr val="FFFFFF"/>
                </a:solidFill>
                <a:effectLst/>
                <a:uLnTx/>
                <a:uFillTx/>
                <a:latin typeface="Arial Narrow"/>
                <a:ea typeface="黑体"/>
                <a:cs typeface="+mn-cs"/>
              </a:rPr>
              <a:t>3</a:t>
            </a:r>
            <a:r>
              <a:rPr kumimoji="0" lang="zh-CN" altLang="en-US" sz="1200" b="0" i="0" u="none" strike="noStrike" kern="1200" cap="none" spc="0" normalizeH="0" baseline="0" noProof="0" dirty="0">
                <a:ln>
                  <a:noFill/>
                </a:ln>
                <a:solidFill>
                  <a:srgbClr val="FFFFFF"/>
                </a:solidFill>
                <a:effectLst/>
                <a:uLnTx/>
                <a:uFillTx/>
                <a:latin typeface="Arial Narrow"/>
                <a:ea typeface="黑体"/>
                <a:cs typeface="+mn-cs"/>
              </a:rPr>
              <a:t>月，</a:t>
            </a:r>
            <a:r>
              <a:rPr kumimoji="0" lang="en-US" altLang="zh-CN" sz="1200" b="0" i="0" u="none" strike="noStrike" kern="1200" cap="none" spc="0" normalizeH="0" baseline="0" noProof="0" dirty="0">
                <a:ln>
                  <a:noFill/>
                </a:ln>
                <a:solidFill>
                  <a:srgbClr val="FFFFFF"/>
                </a:solidFill>
                <a:effectLst/>
                <a:uLnTx/>
                <a:uFillTx/>
                <a:latin typeface="Arial Narrow"/>
                <a:ea typeface="黑体"/>
                <a:cs typeface="+mn-cs"/>
              </a:rPr>
              <a:t>RELX GROUP</a:t>
            </a:r>
            <a:r>
              <a:rPr kumimoji="0" lang="zh-CN" altLang="en-US" sz="1200" b="0" i="0" u="none" strike="noStrike" kern="1200" cap="none" spc="0" normalizeH="0" baseline="0" noProof="0" dirty="0">
                <a:ln>
                  <a:noFill/>
                </a:ln>
                <a:solidFill>
                  <a:srgbClr val="FFFFFF"/>
                </a:solidFill>
                <a:effectLst/>
                <a:uLnTx/>
                <a:uFillTx/>
                <a:latin typeface="Arial Narrow"/>
                <a:ea typeface="黑体"/>
                <a:cs typeface="+mn-cs"/>
              </a:rPr>
              <a:t>励讯集团包括</a:t>
            </a:r>
            <a:r>
              <a:rPr kumimoji="0" lang="en-US" altLang="zh-CN" sz="1200" b="0" i="0" u="none" strike="noStrike" kern="1200" cap="none" spc="0" normalizeH="0" baseline="0" noProof="0" dirty="0">
                <a:ln>
                  <a:noFill/>
                </a:ln>
                <a:solidFill>
                  <a:srgbClr val="FFFFFF"/>
                </a:solidFill>
                <a:effectLst/>
                <a:uLnTx/>
                <a:uFillTx/>
                <a:latin typeface="Arial Narrow"/>
                <a:ea typeface="黑体"/>
                <a:cs typeface="+mn-cs"/>
              </a:rPr>
              <a:t>LexisNexis</a:t>
            </a:r>
            <a:r>
              <a:rPr kumimoji="0" lang="zh-CN" altLang="en-US" sz="1200" b="0" i="0" u="none" strike="noStrike" kern="1200" cap="none" spc="0" normalizeH="0" baseline="0" noProof="0" dirty="0">
                <a:ln>
                  <a:noFill/>
                </a:ln>
                <a:solidFill>
                  <a:srgbClr val="FFFFFF"/>
                </a:solidFill>
                <a:effectLst/>
                <a:uLnTx/>
                <a:uFillTx/>
                <a:latin typeface="Arial Narrow"/>
                <a:ea typeface="黑体"/>
                <a:cs typeface="+mn-cs"/>
              </a:rPr>
              <a:t>律商联讯在全球</a:t>
            </a:r>
            <a:r>
              <a:rPr kumimoji="0" lang="en-US" sz="1200" b="0" i="0" u="none" strike="noStrike" kern="1200" cap="none" spc="0" normalizeH="0" baseline="0" noProof="0" dirty="0">
                <a:ln>
                  <a:noFill/>
                </a:ln>
                <a:solidFill>
                  <a:srgbClr val="FFFFFF"/>
                </a:solidFill>
                <a:effectLst/>
                <a:uLnTx/>
                <a:uFillTx/>
                <a:latin typeface="Arial Narrow"/>
                <a:ea typeface="黑体"/>
                <a:cs typeface="+mn-cs"/>
              </a:rPr>
              <a:t>40</a:t>
            </a:r>
            <a:r>
              <a:rPr kumimoji="0" lang="zh-CN" altLang="en-US" sz="1200" b="0" i="0" u="none" strike="noStrike" kern="1200" cap="none" spc="0" normalizeH="0" baseline="0" noProof="0" dirty="0">
                <a:ln>
                  <a:noFill/>
                </a:ln>
                <a:solidFill>
                  <a:srgbClr val="FFFFFF"/>
                </a:solidFill>
                <a:effectLst/>
                <a:uLnTx/>
                <a:uFillTx/>
                <a:latin typeface="Arial Narrow"/>
                <a:ea typeface="黑体"/>
                <a:cs typeface="+mn-cs"/>
              </a:rPr>
              <a:t>多个国家和地区设有</a:t>
            </a:r>
            <a:r>
              <a:rPr kumimoji="0" lang="en-US" sz="1200" b="0" i="0" u="none" strike="noStrike" kern="1200" cap="none" spc="0" normalizeH="0" baseline="0" noProof="0" dirty="0">
                <a:ln>
                  <a:noFill/>
                </a:ln>
                <a:solidFill>
                  <a:srgbClr val="FFFFFF"/>
                </a:solidFill>
                <a:effectLst/>
                <a:uLnTx/>
                <a:uFillTx/>
                <a:latin typeface="Arial Narrow"/>
                <a:ea typeface="黑体"/>
                <a:cs typeface="+mn-cs"/>
              </a:rPr>
              <a:t>250</a:t>
            </a:r>
            <a:r>
              <a:rPr kumimoji="0" lang="zh-CN" altLang="en-US" sz="1200" b="0" i="0" u="none" strike="noStrike" kern="1200" cap="none" spc="0" normalizeH="0" baseline="0" noProof="0" dirty="0">
                <a:ln>
                  <a:noFill/>
                </a:ln>
                <a:solidFill>
                  <a:srgbClr val="FFFFFF"/>
                </a:solidFill>
                <a:effectLst/>
                <a:uLnTx/>
                <a:uFillTx/>
                <a:latin typeface="Arial Narrow"/>
                <a:ea typeface="黑体"/>
                <a:cs typeface="+mn-cs"/>
              </a:rPr>
              <a:t>个办公室</a:t>
            </a:r>
            <a:r>
              <a:rPr kumimoji="0" lang="en-US" altLang="zh-CN" sz="1200" b="0" i="0" u="none" strike="noStrike" kern="1200" cap="none" spc="0" normalizeH="0" baseline="0" noProof="0" dirty="0">
                <a:ln>
                  <a:noFill/>
                </a:ln>
                <a:solidFill>
                  <a:srgbClr val="FFFFFF"/>
                </a:solidFill>
                <a:effectLst/>
                <a:uLnTx/>
                <a:uFillTx/>
                <a:latin typeface="Arial Narrow"/>
                <a:ea typeface="黑体"/>
                <a:cs typeface="+mn-cs"/>
              </a:rPr>
              <a:t>,</a:t>
            </a:r>
            <a:r>
              <a:rPr kumimoji="0" lang="zh-CN" altLang="en-US" sz="1200" b="0" i="0" u="none" strike="noStrike" kern="1200" cap="none" spc="0" normalizeH="0" baseline="0" noProof="0" dirty="0">
                <a:ln>
                  <a:noFill/>
                </a:ln>
                <a:solidFill>
                  <a:srgbClr val="FFFFFF"/>
                </a:solidFill>
                <a:effectLst/>
                <a:uLnTx/>
                <a:uFillTx/>
                <a:latin typeface="Arial Narrow"/>
                <a:ea typeface="黑体"/>
                <a:cs typeface="+mn-cs"/>
              </a:rPr>
              <a:t>能够获取遍布</a:t>
            </a:r>
            <a:r>
              <a:rPr kumimoji="0" lang="en-US" sz="1200" b="0" i="0" u="none" strike="noStrike" kern="1200" cap="none" spc="0" normalizeH="0" baseline="0" noProof="0" dirty="0">
                <a:ln>
                  <a:noFill/>
                </a:ln>
                <a:solidFill>
                  <a:srgbClr val="FFFFFF"/>
                </a:solidFill>
                <a:effectLst/>
                <a:uLnTx/>
                <a:uFillTx/>
                <a:latin typeface="Arial Narrow"/>
                <a:ea typeface="黑体"/>
                <a:cs typeface="+mn-cs"/>
              </a:rPr>
              <a:t>180</a:t>
            </a:r>
            <a:r>
              <a:rPr kumimoji="0" lang="zh-CN" altLang="en-US" sz="1200" b="0" i="0" u="none" strike="noStrike" kern="1200" cap="none" spc="0" normalizeH="0" baseline="0" noProof="0" dirty="0">
                <a:ln>
                  <a:noFill/>
                </a:ln>
                <a:solidFill>
                  <a:srgbClr val="FFFFFF"/>
                </a:solidFill>
                <a:effectLst/>
                <a:uLnTx/>
                <a:uFillTx/>
                <a:latin typeface="Arial Narrow"/>
                <a:ea typeface="黑体"/>
                <a:cs typeface="+mn-cs"/>
              </a:rPr>
              <a:t>个国家和地区的法律数据信息和资源，其中</a:t>
            </a:r>
            <a:r>
              <a:rPr kumimoji="0" lang="en-US" altLang="zh-CN" sz="1200" b="0" i="0" u="none" strike="noStrike" kern="1200" cap="none" spc="0" normalizeH="0" baseline="0" noProof="0" dirty="0">
                <a:ln>
                  <a:noFill/>
                </a:ln>
                <a:solidFill>
                  <a:srgbClr val="FFFFFF"/>
                </a:solidFill>
                <a:effectLst/>
                <a:uLnTx/>
                <a:uFillTx/>
                <a:latin typeface="Arial Narrow"/>
                <a:ea typeface="黑体"/>
                <a:cs typeface="+mn-cs"/>
              </a:rPr>
              <a:t>49</a:t>
            </a:r>
            <a:r>
              <a:rPr kumimoji="0" lang="zh-CN" altLang="en-US" sz="1200" b="0" i="0" u="none" strike="noStrike" kern="1200" cap="none" spc="0" normalizeH="0" baseline="0" noProof="0" dirty="0">
                <a:ln>
                  <a:noFill/>
                </a:ln>
                <a:solidFill>
                  <a:srgbClr val="FFFFFF"/>
                </a:solidFill>
                <a:effectLst/>
                <a:uLnTx/>
                <a:uFillTx/>
                <a:latin typeface="Arial Narrow"/>
                <a:ea typeface="黑体"/>
                <a:cs typeface="+mn-cs"/>
              </a:rPr>
              <a:t>个国家和地区可以获取当地</a:t>
            </a:r>
            <a:r>
              <a:rPr kumimoji="0" lang="zh-CN" altLang="en-US" sz="1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黑体"/>
                <a:cs typeface="+mn-cs"/>
              </a:rPr>
              <a:t>公开的</a:t>
            </a:r>
            <a:r>
              <a:rPr kumimoji="0" lang="en-US" altLang="zh-CN" sz="1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黑体"/>
                <a:cs typeface="+mn-cs"/>
              </a:rPr>
              <a:t>,</a:t>
            </a:r>
            <a:r>
              <a:rPr kumimoji="0" lang="zh-CN" altLang="en-US" sz="1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黑体"/>
                <a:cs typeface="+mn-cs"/>
              </a:rPr>
              <a:t>最及时的</a:t>
            </a:r>
            <a:r>
              <a:rPr kumimoji="0" lang="en-US" altLang="zh-CN" sz="1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黑体"/>
                <a:cs typeface="+mn-cs"/>
              </a:rPr>
              <a:t>,</a:t>
            </a:r>
            <a:r>
              <a:rPr kumimoji="0" lang="zh-CN" altLang="en-US" sz="1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Narrow"/>
                <a:ea typeface="黑体"/>
                <a:cs typeface="+mn-cs"/>
              </a:rPr>
              <a:t>原始</a:t>
            </a:r>
            <a:r>
              <a:rPr kumimoji="0" lang="zh-CN" altLang="en-US" sz="1200" b="0" i="0" u="none" strike="noStrike" kern="1200" cap="none" spc="0" normalizeH="0" baseline="0" noProof="0" dirty="0">
                <a:ln>
                  <a:noFill/>
                </a:ln>
                <a:solidFill>
                  <a:srgbClr val="FFFFFF"/>
                </a:solidFill>
                <a:effectLst/>
                <a:uLnTx/>
                <a:uFillTx/>
                <a:latin typeface="Arial Narrow"/>
                <a:ea typeface="黑体"/>
                <a:cs typeface="+mn-cs"/>
              </a:rPr>
              <a:t>法律数据信息和资源</a:t>
            </a:r>
            <a:r>
              <a:rPr kumimoji="0" lang="en-US" altLang="zh-CN" sz="1200" b="0" i="0" u="none" strike="noStrike" kern="1200" cap="none" spc="0" normalizeH="0" baseline="0" noProof="0" dirty="0">
                <a:ln>
                  <a:noFill/>
                </a:ln>
                <a:solidFill>
                  <a:srgbClr val="FFFFFF"/>
                </a:solidFill>
                <a:effectLst/>
                <a:uLnTx/>
                <a:uFillTx/>
                <a:latin typeface="Arial Narrow"/>
                <a:ea typeface="黑体"/>
                <a:cs typeface="+mn-cs"/>
              </a:rPr>
              <a:t>,</a:t>
            </a:r>
            <a:r>
              <a:rPr kumimoji="0" lang="zh-CN" altLang="en-US" sz="1200" b="0" i="0" u="none" strike="noStrike" kern="1200" cap="none" spc="0" normalizeH="0" baseline="0" noProof="0" dirty="0">
                <a:ln>
                  <a:noFill/>
                </a:ln>
                <a:solidFill>
                  <a:srgbClr val="FFFFFF"/>
                </a:solidFill>
                <a:effectLst/>
                <a:uLnTx/>
                <a:uFillTx/>
                <a:latin typeface="Arial Narrow"/>
                <a:ea typeface="黑体"/>
                <a:cs typeface="+mn-cs"/>
              </a:rPr>
              <a:t>例如法律法规、案例或判例</a:t>
            </a:r>
            <a:endParaRPr kumimoji="0" lang="en-US" altLang="zh-CN" sz="1200" b="0" i="0" u="none" strike="noStrike" kern="1200" cap="none" spc="0" normalizeH="0" baseline="0" noProof="0" dirty="0">
              <a:ln>
                <a:noFill/>
              </a:ln>
              <a:solidFill>
                <a:srgbClr val="FFFFFF"/>
              </a:solidFill>
              <a:effectLst/>
              <a:uLnTx/>
              <a:uFillTx/>
              <a:latin typeface="Arial Narrow"/>
              <a:ea typeface="黑体"/>
              <a:cs typeface="+mn-cs"/>
            </a:endParaRPr>
          </a:p>
          <a:p>
            <a:pPr marL="0" marR="0" lvl="0" indent="0" algn="l" defTabSz="914400" rtl="0" eaLnBrk="0" fontAlgn="auto" latinLnBrk="0" hangingPunct="0">
              <a:lnSpc>
                <a:spcPct val="90000"/>
              </a:lnSpc>
              <a:spcBef>
                <a:spcPct val="2500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endParaRPr>
          </a:p>
          <a:p>
            <a:pPr marL="0" marR="0" lvl="0" indent="0" algn="l" defTabSz="914400" rtl="0" eaLnBrk="0" fontAlgn="auto" latinLnBrk="0" hangingPunct="0">
              <a:lnSpc>
                <a:spcPct val="90000"/>
              </a:lnSpc>
              <a:spcBef>
                <a:spcPct val="2500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黑体" pitchFamily="49" charset="-122"/>
              <a:ea typeface="黑体" pitchFamily="49" charset="-122"/>
              <a:cs typeface="+mn-cs"/>
            </a:endParaRPr>
          </a:p>
        </p:txBody>
      </p:sp>
      <p:pic>
        <p:nvPicPr>
          <p:cNvPr id="7" name="图片 6" descr="徽标&#10;&#10;描述已自动生成">
            <a:extLst>
              <a:ext uri="{FF2B5EF4-FFF2-40B4-BE49-F238E27FC236}">
                <a16:creationId xmlns:a16="http://schemas.microsoft.com/office/drawing/2014/main" id="{2A4389D5-E1B7-4E87-AA97-A7FB182D3F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68298" y="86198"/>
            <a:ext cx="2836446" cy="1160233"/>
          </a:xfrm>
          <a:prstGeom prst="rect">
            <a:avLst/>
          </a:prstGeom>
        </p:spPr>
      </p:pic>
    </p:spTree>
    <p:custDataLst>
      <p:tags r:id="rId1"/>
    </p:custDataLst>
    <p:extLst>
      <p:ext uri="{BB962C8B-B14F-4D97-AF65-F5344CB8AC3E}">
        <p14:creationId xmlns:p14="http://schemas.microsoft.com/office/powerpoint/2010/main" val="19190350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5.1</a:t>
            </a:r>
            <a:r>
              <a:rPr lang="zh-CN" altLang="en-US" sz="2800" dirty="0"/>
              <a:t>最终结果页面及功能</a:t>
            </a:r>
            <a:endParaRPr lang="en-US" sz="2800" dirty="0"/>
          </a:p>
        </p:txBody>
      </p:sp>
      <p:pic>
        <p:nvPicPr>
          <p:cNvPr id="4" name="Picture 3" descr="A screenshot of a cell phone&#10;&#10;Description automatically generated">
            <a:extLst>
              <a:ext uri="{FF2B5EF4-FFF2-40B4-BE49-F238E27FC236}">
                <a16:creationId xmlns:a16="http://schemas.microsoft.com/office/drawing/2014/main" id="{92C091C7-7DF6-471E-8D61-553C355BF4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118" y="961824"/>
            <a:ext cx="9979516" cy="4479178"/>
          </a:xfrm>
          <a:prstGeom prst="rect">
            <a:avLst/>
          </a:prstGeom>
        </p:spPr>
      </p:pic>
      <p:pic>
        <p:nvPicPr>
          <p:cNvPr id="11" name="Picture 10" descr="A screenshot of a social media post&#10;&#10;Description automatically generated">
            <a:extLst>
              <a:ext uri="{FF2B5EF4-FFF2-40B4-BE49-F238E27FC236}">
                <a16:creationId xmlns:a16="http://schemas.microsoft.com/office/drawing/2014/main" id="{87DB345A-1EDD-4EEC-8D3E-A6EE29890F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198" y="1781628"/>
            <a:ext cx="9063318" cy="4114548"/>
          </a:xfrm>
          <a:prstGeom prst="rect">
            <a:avLst/>
          </a:prstGeom>
        </p:spPr>
      </p:pic>
      <p:sp>
        <p:nvSpPr>
          <p:cNvPr id="5" name="Slide Number Placeholder 4">
            <a:extLst>
              <a:ext uri="{FF2B5EF4-FFF2-40B4-BE49-F238E27FC236}">
                <a16:creationId xmlns:a16="http://schemas.microsoft.com/office/drawing/2014/main" id="{A11EACAE-A0B1-439B-A7C0-5EA95B886B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41060113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23" name="Rectangle 22"/>
          <p:cNvSpPr/>
          <p:nvPr/>
        </p:nvSpPr>
        <p:spPr>
          <a:xfrm>
            <a:off x="402725" y="1032099"/>
            <a:ext cx="994227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当从检索结果页面左侧的各类条件中增加过滤项时，页面中间栏位里会显示所选择的过滤条件。</a:t>
            </a:r>
            <a:endParaRPr kumimoji="0" lang="en-US" altLang="zh-CN"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p:txBody>
      </p:sp>
      <p:sp>
        <p:nvSpPr>
          <p:cNvPr id="13"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sz="2800" dirty="0">
                <a:solidFill>
                  <a:srgbClr val="000000"/>
                </a:solidFill>
                <a:latin typeface="Roboto"/>
                <a:ea typeface="微软雅黑"/>
              </a:rPr>
              <a:t>5</a:t>
            </a:r>
            <a:r>
              <a:rPr kumimoji="0" lang="en-US" altLang="zh-CN" sz="2800" b="0" i="0" u="none" strike="noStrike" kern="1200" cap="none" spc="0" normalizeH="0" baseline="0" noProof="0" dirty="0">
                <a:ln>
                  <a:noFill/>
                </a:ln>
                <a:solidFill>
                  <a:srgbClr val="000000"/>
                </a:solidFill>
                <a:effectLst/>
                <a:uLnTx/>
                <a:uFillTx/>
                <a:latin typeface="Roboto"/>
                <a:ea typeface="微软雅黑"/>
                <a:cs typeface="+mj-cs"/>
              </a:rPr>
              <a:t>.1</a:t>
            </a:r>
            <a:r>
              <a:rPr kumimoji="0" lang="zh-CN" altLang="en-US" sz="2800" b="0" i="0" u="none" strike="noStrike" kern="1200" cap="none" spc="0" normalizeH="0" baseline="0" noProof="0" dirty="0">
                <a:ln>
                  <a:noFill/>
                </a:ln>
                <a:solidFill>
                  <a:srgbClr val="000000"/>
                </a:solidFill>
                <a:effectLst/>
                <a:uLnTx/>
                <a:uFillTx/>
                <a:latin typeface="Roboto"/>
                <a:ea typeface="微软雅黑"/>
                <a:cs typeface="+mj-cs"/>
              </a:rPr>
              <a:t> 最终结果页面及功能</a:t>
            </a:r>
            <a:endParaRPr kumimoji="0" lang="en-US" sz="2800" b="0" i="0" u="none" strike="noStrike" kern="1200" cap="none" spc="0" normalizeH="0" baseline="0" noProof="0" dirty="0">
              <a:ln>
                <a:noFill/>
              </a:ln>
              <a:solidFill>
                <a:srgbClr val="000000"/>
              </a:solidFill>
              <a:effectLst/>
              <a:uLnTx/>
              <a:uFillTx/>
              <a:latin typeface="Roboto"/>
              <a:ea typeface="微软雅黑"/>
              <a:cs typeface="+mj-cs"/>
            </a:endParaRPr>
          </a:p>
        </p:txBody>
      </p:sp>
      <p:pic>
        <p:nvPicPr>
          <p:cNvPr id="4" name="Picture 3" descr="A screenshot of a social media post&#10;&#10;Description automatically generated">
            <a:extLst>
              <a:ext uri="{FF2B5EF4-FFF2-40B4-BE49-F238E27FC236}">
                <a16:creationId xmlns:a16="http://schemas.microsoft.com/office/drawing/2014/main" id="{8E62902F-06A0-4198-A0DA-720E7EDB49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694" y="1539946"/>
            <a:ext cx="10838329" cy="3846131"/>
          </a:xfrm>
          <a:prstGeom prst="rect">
            <a:avLst/>
          </a:prstGeom>
        </p:spPr>
      </p:pic>
      <p:sp>
        <p:nvSpPr>
          <p:cNvPr id="6" name="Slide Number Placeholder 5">
            <a:extLst>
              <a:ext uri="{FF2B5EF4-FFF2-40B4-BE49-F238E27FC236}">
                <a16:creationId xmlns:a16="http://schemas.microsoft.com/office/drawing/2014/main" id="{FB41E97C-51BB-4A1C-8359-24FADD8389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2674608219"/>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20155"/>
          <a:stretch/>
        </p:blipFill>
        <p:spPr>
          <a:xfrm>
            <a:off x="159256" y="1105468"/>
            <a:ext cx="11591466" cy="4353876"/>
          </a:xfrm>
          <a:prstGeom prst="rect">
            <a:avLst/>
          </a:prstGeom>
        </p:spPr>
      </p:pic>
      <p:sp>
        <p:nvSpPr>
          <p:cNvPr id="22" name="Rectangle 21"/>
          <p:cNvSpPr/>
          <p:nvPr/>
        </p:nvSpPr>
        <p:spPr>
          <a:xfrm>
            <a:off x="2994909" y="2604997"/>
            <a:ext cx="3781805" cy="338554"/>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可勾选后批量打印、邮件发送或下载</a:t>
            </a:r>
            <a:endParaRPr kumimoji="0" lang="en-US"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23" name="Rectangle 22"/>
          <p:cNvSpPr/>
          <p:nvPr/>
        </p:nvSpPr>
        <p:spPr>
          <a:xfrm>
            <a:off x="2603455" y="2807121"/>
            <a:ext cx="39145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a:t>
            </a:r>
            <a:endParaRPr kumimoji="0" lang="en-US"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24" name="Rectangle 23"/>
          <p:cNvSpPr/>
          <p:nvPr/>
        </p:nvSpPr>
        <p:spPr>
          <a:xfrm>
            <a:off x="2578890" y="2264101"/>
            <a:ext cx="38313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a:t>
            </a:r>
            <a:endParaRPr kumimoji="0" lang="en-US"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25" name="Rectangle 24"/>
          <p:cNvSpPr/>
          <p:nvPr/>
        </p:nvSpPr>
        <p:spPr>
          <a:xfrm>
            <a:off x="6776714" y="1794597"/>
            <a:ext cx="3700052"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可选择只显示标题或显示部分正文内容</a:t>
            </a:r>
            <a:endParaRPr kumimoji="0" lang="en-US"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26" name="Rectangle 25"/>
          <p:cNvSpPr/>
          <p:nvPr/>
        </p:nvSpPr>
        <p:spPr>
          <a:xfrm>
            <a:off x="9476062" y="2610219"/>
            <a:ext cx="2666114"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可按相关度、标题、日期、</a:t>
            </a:r>
            <a:endParaRPr kumimoji="0" lang="en-US" altLang="zh-CN" sz="1600" b="1" i="0" u="none" strike="noStrike" kern="1200" cap="none" spc="0" normalizeH="0" baseline="0" noProof="0" dirty="0">
              <a:ln>
                <a:noFill/>
              </a:ln>
              <a:solidFill>
                <a:srgbClr val="FF0000"/>
              </a:solidFill>
              <a:effectLst/>
              <a:uLnTx/>
              <a:uFillTx/>
              <a:latin typeface="冬青黑体简体中文 W3"/>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司法管辖等内容排序</a:t>
            </a:r>
            <a:endParaRPr kumimoji="0" lang="en-US"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3"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sz="2800" dirty="0">
                <a:solidFill>
                  <a:srgbClr val="000000"/>
                </a:solidFill>
                <a:latin typeface="Roboto"/>
                <a:ea typeface="微软雅黑"/>
              </a:rPr>
              <a:t>5</a:t>
            </a:r>
            <a:r>
              <a:rPr kumimoji="0" lang="en-US" altLang="zh-CN" sz="2800" b="0" i="0" u="none" strike="noStrike" kern="1200" cap="none" spc="0" normalizeH="0" baseline="0" noProof="0" dirty="0">
                <a:ln>
                  <a:noFill/>
                </a:ln>
                <a:solidFill>
                  <a:srgbClr val="000000"/>
                </a:solidFill>
                <a:effectLst/>
                <a:uLnTx/>
                <a:uFillTx/>
                <a:latin typeface="Roboto"/>
                <a:ea typeface="微软雅黑"/>
                <a:cs typeface="+mj-cs"/>
              </a:rPr>
              <a:t>.1</a:t>
            </a:r>
            <a:r>
              <a:rPr kumimoji="0" lang="zh-CN" altLang="en-US" sz="2800" b="0" i="0" u="none" strike="noStrike" kern="1200" cap="none" spc="0" normalizeH="0" baseline="0" noProof="0" dirty="0">
                <a:ln>
                  <a:noFill/>
                </a:ln>
                <a:solidFill>
                  <a:srgbClr val="000000"/>
                </a:solidFill>
                <a:effectLst/>
                <a:uLnTx/>
                <a:uFillTx/>
                <a:latin typeface="Roboto"/>
                <a:ea typeface="微软雅黑"/>
                <a:cs typeface="+mj-cs"/>
              </a:rPr>
              <a:t> 最终结果页面及功能</a:t>
            </a:r>
            <a:endParaRPr kumimoji="0" lang="en-US" sz="2800" b="0" i="0" u="none" strike="noStrike" kern="1200" cap="none" spc="0" normalizeH="0" baseline="0" noProof="0" dirty="0">
              <a:ln>
                <a:noFill/>
              </a:ln>
              <a:solidFill>
                <a:srgbClr val="000000"/>
              </a:solidFill>
              <a:effectLst/>
              <a:uLnTx/>
              <a:uFillTx/>
              <a:latin typeface="Roboto"/>
              <a:ea typeface="微软雅黑"/>
              <a:cs typeface="+mj-cs"/>
            </a:endParaRPr>
          </a:p>
        </p:txBody>
      </p:sp>
      <p:sp>
        <p:nvSpPr>
          <p:cNvPr id="3" name="Slide Number Placeholder 2">
            <a:extLst>
              <a:ext uri="{FF2B5EF4-FFF2-40B4-BE49-F238E27FC236}">
                <a16:creationId xmlns:a16="http://schemas.microsoft.com/office/drawing/2014/main" id="{9866AF69-E931-47E4-A33A-9F7E5B05EA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339525126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5.2</a:t>
            </a:r>
            <a:r>
              <a:rPr lang="zh-CN" altLang="en-US" sz="2800" dirty="0"/>
              <a:t> 最终结果页面及功能：</a:t>
            </a:r>
            <a:r>
              <a:rPr lang="en-US" altLang="zh-CN" sz="2800" dirty="0"/>
              <a:t>cases</a:t>
            </a:r>
            <a:r>
              <a:rPr lang="zh-CN" altLang="en-US" sz="2800" dirty="0"/>
              <a:t>部分特有</a:t>
            </a:r>
            <a:endParaRPr lang="en-US" sz="2800" dirty="0"/>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32625"/>
          <a:stretch/>
        </p:blipFill>
        <p:spPr>
          <a:xfrm>
            <a:off x="159256" y="833463"/>
            <a:ext cx="8069400" cy="3722328"/>
          </a:xfrm>
          <a:prstGeom prst="rect">
            <a:avLst/>
          </a:prstGeom>
        </p:spPr>
      </p:pic>
      <p:sp>
        <p:nvSpPr>
          <p:cNvPr id="3" name="Oval 2"/>
          <p:cNvSpPr/>
          <p:nvPr/>
        </p:nvSpPr>
        <p:spPr>
          <a:xfrm>
            <a:off x="2006219" y="1640485"/>
            <a:ext cx="286603" cy="29456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pic>
        <p:nvPicPr>
          <p:cNvPr id="1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1560" y="1856095"/>
            <a:ext cx="8311178" cy="446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2402007" y="3175074"/>
            <a:ext cx="923075" cy="48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31958" y="4818112"/>
            <a:ext cx="4042710"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微软雅黑"/>
                <a:ea typeface="微软雅黑"/>
                <a:cs typeface="+mn-cs"/>
              </a:rPr>
              <a:t>搜索结果页面或正文页面的案例</a:t>
            </a:r>
            <a:endParaRPr kumimoji="0" lang="en-US" altLang="zh-CN" sz="1800" b="0" i="0" u="none" strike="noStrike" kern="1200" cap="none" spc="0" normalizeH="0" baseline="0" noProof="0" dirty="0">
              <a:ln>
                <a:noFill/>
              </a:ln>
              <a:solidFill>
                <a:srgbClr val="FF0000"/>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微软雅黑"/>
                <a:ea typeface="微软雅黑"/>
                <a:cs typeface="+mn-cs"/>
              </a:rPr>
              <a:t>标题前，或带有处置标示符号，</a:t>
            </a:r>
            <a:endParaRPr kumimoji="0" lang="en-US" altLang="zh-CN" sz="1800" b="0" i="0" u="none" strike="noStrike" kern="1200" cap="none" spc="0" normalizeH="0" baseline="0" noProof="0" dirty="0">
              <a:ln>
                <a:noFill/>
              </a:ln>
              <a:solidFill>
                <a:srgbClr val="FF0000"/>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微软雅黑"/>
                <a:ea typeface="微软雅黑"/>
                <a:cs typeface="+mn-cs"/>
              </a:rPr>
              <a:t>通过</a:t>
            </a:r>
            <a:r>
              <a:rPr kumimoji="0" lang="en-US" sz="1800" b="0" i="0" u="none" strike="noStrike" kern="1200" cap="none" spc="0" normalizeH="0" baseline="0" noProof="0" dirty="0">
                <a:ln>
                  <a:noFill/>
                </a:ln>
                <a:solidFill>
                  <a:srgbClr val="FF0000"/>
                </a:solidFill>
                <a:effectLst/>
                <a:uLnTx/>
                <a:uFillTx/>
                <a:latin typeface="微软雅黑"/>
                <a:ea typeface="微软雅黑"/>
                <a:cs typeface="+mn-cs"/>
              </a:rPr>
              <a:t>Shepard's Signal™ Indicators</a:t>
            </a:r>
            <a:r>
              <a:rPr kumimoji="0" lang="zh-CN" altLang="en-US" sz="1800" b="0" i="0" u="none" strike="noStrike" kern="1200" cap="none" spc="0" normalizeH="0" baseline="0" noProof="0" dirty="0">
                <a:ln>
                  <a:noFill/>
                </a:ln>
                <a:solidFill>
                  <a:srgbClr val="FF0000"/>
                </a:solidFill>
                <a:effectLst/>
                <a:uLnTx/>
                <a:uFillTx/>
                <a:latin typeface="微软雅黑"/>
                <a:ea typeface="微软雅黑"/>
                <a:cs typeface="+mn-cs"/>
              </a:rPr>
              <a:t>，</a:t>
            </a:r>
            <a:endParaRPr kumimoji="0" lang="en-US" altLang="zh-CN" sz="1800" b="0" i="0" u="none" strike="noStrike" kern="1200" cap="none" spc="0" normalizeH="0" baseline="0" noProof="0" dirty="0">
              <a:ln>
                <a:noFill/>
              </a:ln>
              <a:solidFill>
                <a:srgbClr val="FF0000"/>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微软雅黑"/>
                <a:ea typeface="微软雅黑"/>
                <a:cs typeface="+mn-cs"/>
              </a:rPr>
              <a:t>一眼就知道后续的法律处置状态。</a:t>
            </a:r>
            <a:endParaRPr kumimoji="0" lang="en-US" altLang="zh-CN" sz="1800" b="0" i="0" u="none" strike="noStrike" kern="1200" cap="none" spc="0" normalizeH="0" baseline="0" noProof="0" dirty="0">
              <a:ln>
                <a:noFill/>
              </a:ln>
              <a:solidFill>
                <a:srgbClr val="FF0000"/>
              </a:solidFill>
              <a:effectLst/>
              <a:uLnTx/>
              <a:uFillTx/>
              <a:latin typeface="微软雅黑"/>
              <a:ea typeface="微软雅黑"/>
              <a:cs typeface="+mn-cs"/>
            </a:endParaRPr>
          </a:p>
        </p:txBody>
      </p:sp>
      <p:sp>
        <p:nvSpPr>
          <p:cNvPr id="4" name="Slide Number Placeholder 3">
            <a:extLst>
              <a:ext uri="{FF2B5EF4-FFF2-40B4-BE49-F238E27FC236}">
                <a16:creationId xmlns:a16="http://schemas.microsoft.com/office/drawing/2014/main" id="{AFA7C000-9ED9-45B9-A81C-162C938551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412446002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8" name="Title 1"/>
          <p:cNvSpPr>
            <a:spLocks noGrp="1"/>
          </p:cNvSpPr>
          <p:nvPr>
            <p:ph type="ctrTitle"/>
          </p:nvPr>
        </p:nvSpPr>
        <p:spPr>
          <a:xfrm>
            <a:off x="159256" y="214337"/>
            <a:ext cx="10363200" cy="438582"/>
          </a:xfrm>
        </p:spPr>
        <p:txBody>
          <a:bodyPr>
            <a:noAutofit/>
          </a:bodyPr>
          <a:lstStyle/>
          <a:p>
            <a:pPr algn="l"/>
            <a:r>
              <a:rPr lang="en-US" altLang="zh-CN" sz="2800" dirty="0"/>
              <a:t>5.3 </a:t>
            </a:r>
            <a:r>
              <a:rPr lang="zh-CN" altLang="en-US" sz="2800" dirty="0"/>
              <a:t>具体文章正文：页面及功能</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56" y="893583"/>
            <a:ext cx="11452714" cy="5622241"/>
          </a:xfrm>
          <a:prstGeom prst="rect">
            <a:avLst/>
          </a:prstGeom>
        </p:spPr>
      </p:pic>
      <p:sp>
        <p:nvSpPr>
          <p:cNvPr id="3" name="Slide Number Placeholder 2">
            <a:extLst>
              <a:ext uri="{FF2B5EF4-FFF2-40B4-BE49-F238E27FC236}">
                <a16:creationId xmlns:a16="http://schemas.microsoft.com/office/drawing/2014/main" id="{60A3A0AB-5ECC-46ED-AE6F-1E1F5D4D1F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343946595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280" y="945643"/>
            <a:ext cx="11465793" cy="5605288"/>
          </a:xfrm>
          <a:prstGeom prst="rect">
            <a:avLst/>
          </a:prstGeom>
        </p:spPr>
      </p:pic>
      <p:sp>
        <p:nvSpPr>
          <p:cNvPr id="9" name="Title 1"/>
          <p:cNvSpPr txBox="1">
            <a:spLocks/>
          </p:cNvSpPr>
          <p:nvPr/>
        </p:nvSpPr>
        <p:spPr>
          <a:xfrm>
            <a:off x="159256" y="214337"/>
            <a:ext cx="10363200" cy="438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sz="2800" dirty="0">
                <a:solidFill>
                  <a:srgbClr val="000000"/>
                </a:solidFill>
                <a:latin typeface="Roboto"/>
                <a:ea typeface="微软雅黑"/>
              </a:rPr>
              <a:t>5</a:t>
            </a:r>
            <a:r>
              <a:rPr kumimoji="0" lang="en-US" altLang="zh-CN" sz="2800" b="0" i="0" u="none" strike="noStrike" kern="1200" cap="none" spc="0" normalizeH="0" baseline="0" noProof="0" dirty="0">
                <a:ln>
                  <a:noFill/>
                </a:ln>
                <a:solidFill>
                  <a:srgbClr val="000000"/>
                </a:solidFill>
                <a:effectLst/>
                <a:uLnTx/>
                <a:uFillTx/>
                <a:latin typeface="Roboto"/>
                <a:ea typeface="微软雅黑"/>
                <a:cs typeface="+mj-cs"/>
              </a:rPr>
              <a:t>.3 </a:t>
            </a:r>
            <a:r>
              <a:rPr kumimoji="0" lang="zh-CN" altLang="en-US" sz="2800" b="0" i="0" u="none" strike="noStrike" kern="1200" cap="none" spc="0" normalizeH="0" baseline="0" noProof="0" dirty="0">
                <a:ln>
                  <a:noFill/>
                </a:ln>
                <a:solidFill>
                  <a:srgbClr val="000000"/>
                </a:solidFill>
                <a:effectLst/>
                <a:uLnTx/>
                <a:uFillTx/>
                <a:latin typeface="Roboto"/>
                <a:ea typeface="微软雅黑"/>
                <a:cs typeface="+mj-cs"/>
              </a:rPr>
              <a:t>具体文章正文：页面及功能</a:t>
            </a:r>
            <a:endParaRPr kumimoji="0" lang="en-US" sz="2800" b="0" i="0" u="none" strike="noStrike" kern="1200" cap="none" spc="0" normalizeH="0" baseline="0" noProof="0" dirty="0">
              <a:ln>
                <a:noFill/>
              </a:ln>
              <a:solidFill>
                <a:srgbClr val="000000"/>
              </a:solidFill>
              <a:effectLst/>
              <a:uLnTx/>
              <a:uFillTx/>
              <a:latin typeface="Roboto"/>
              <a:ea typeface="微软雅黑"/>
              <a:cs typeface="+mj-cs"/>
            </a:endParaRPr>
          </a:p>
        </p:txBody>
      </p:sp>
      <p:sp>
        <p:nvSpPr>
          <p:cNvPr id="3" name="Slide Number Placeholder 2">
            <a:extLst>
              <a:ext uri="{FF2B5EF4-FFF2-40B4-BE49-F238E27FC236}">
                <a16:creationId xmlns:a16="http://schemas.microsoft.com/office/drawing/2014/main" id="{EBBA1FEF-5A89-4C2D-8116-845E0C12CA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4014522606"/>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048" y="821167"/>
            <a:ext cx="10152908" cy="5457042"/>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5.3</a:t>
            </a:r>
            <a:r>
              <a:rPr lang="zh-CN" altLang="en-US" sz="2800" dirty="0"/>
              <a:t> 具体文章正文：页面及功能</a:t>
            </a:r>
            <a:endParaRPr lang="en-US" sz="2800" dirty="0"/>
          </a:p>
        </p:txBody>
      </p:sp>
      <p:sp>
        <p:nvSpPr>
          <p:cNvPr id="3" name="Slide Number Placeholder 2">
            <a:extLst>
              <a:ext uri="{FF2B5EF4-FFF2-40B4-BE49-F238E27FC236}">
                <a16:creationId xmlns:a16="http://schemas.microsoft.com/office/drawing/2014/main" id="{CBE0FFD5-C441-4A8F-BE3E-16B13345F9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82620836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5.4</a:t>
            </a:r>
            <a:r>
              <a:rPr lang="zh-CN" altLang="en-US" sz="2800" dirty="0"/>
              <a:t> 具体文章正文：</a:t>
            </a:r>
            <a:r>
              <a:rPr lang="en-US" altLang="zh-CN" sz="2800" dirty="0"/>
              <a:t>cases</a:t>
            </a:r>
            <a:r>
              <a:rPr lang="zh-CN" altLang="en-US" sz="2800" dirty="0"/>
              <a:t>部分特有</a:t>
            </a:r>
            <a:endParaRPr lang="en-US" sz="2800" dirty="0"/>
          </a:p>
        </p:txBody>
      </p:sp>
      <p:pic>
        <p:nvPicPr>
          <p:cNvPr id="5" name="Picture 4" descr="A screenshot of a cell phone&#10;&#10;Description automatically generated">
            <a:extLst>
              <a:ext uri="{FF2B5EF4-FFF2-40B4-BE49-F238E27FC236}">
                <a16:creationId xmlns:a16="http://schemas.microsoft.com/office/drawing/2014/main" id="{071D07CE-8A74-4AB0-8ABB-F9A8A0D7A8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88" y="961824"/>
            <a:ext cx="9592235" cy="4445902"/>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2053D483-4FEC-4B20-8944-798EE9952C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9177" y="2211857"/>
            <a:ext cx="8884024" cy="3908437"/>
          </a:xfrm>
          <a:prstGeom prst="rect">
            <a:avLst/>
          </a:prstGeom>
        </p:spPr>
      </p:pic>
      <p:sp>
        <p:nvSpPr>
          <p:cNvPr id="13" name="Slide Number Placeholder 12">
            <a:extLst>
              <a:ext uri="{FF2B5EF4-FFF2-40B4-BE49-F238E27FC236}">
                <a16:creationId xmlns:a16="http://schemas.microsoft.com/office/drawing/2014/main" id="{4C468076-BCFE-4F99-B0E5-E66CD8141A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53582261"/>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5.4</a:t>
            </a:r>
            <a:r>
              <a:rPr lang="zh-CN" altLang="en-US" sz="2800" dirty="0"/>
              <a:t> 具体文章正文：</a:t>
            </a:r>
            <a:r>
              <a:rPr lang="en-US" altLang="zh-CN" sz="2800" dirty="0"/>
              <a:t>cases</a:t>
            </a:r>
            <a:r>
              <a:rPr lang="zh-CN" altLang="en-US" sz="2800" dirty="0"/>
              <a:t>部分特有</a:t>
            </a:r>
            <a:endParaRPr lang="en-US" sz="2800" dirty="0"/>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0027" t="13553" r="24967" b="26975"/>
          <a:stretch/>
        </p:blipFill>
        <p:spPr>
          <a:xfrm>
            <a:off x="1050879" y="721159"/>
            <a:ext cx="7561391" cy="4596429"/>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6464" y="2178784"/>
            <a:ext cx="2543360" cy="3102899"/>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39824" y="2178783"/>
            <a:ext cx="2554554" cy="3118813"/>
          </a:xfrm>
          <a:prstGeom prst="rect">
            <a:avLst/>
          </a:prstGeom>
        </p:spPr>
      </p:pic>
      <p:sp>
        <p:nvSpPr>
          <p:cNvPr id="8" name="Rectangle 7"/>
          <p:cNvSpPr/>
          <p:nvPr/>
        </p:nvSpPr>
        <p:spPr>
          <a:xfrm>
            <a:off x="2924018" y="3896877"/>
            <a:ext cx="100884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关键词</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sp>
        <p:nvSpPr>
          <p:cNvPr id="9" name="Rectangle 8"/>
          <p:cNvSpPr/>
          <p:nvPr/>
        </p:nvSpPr>
        <p:spPr>
          <a:xfrm>
            <a:off x="3146749" y="4235694"/>
            <a:ext cx="117959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案件总结</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sp>
        <p:nvSpPr>
          <p:cNvPr id="10" name="Rectangle 9"/>
          <p:cNvSpPr/>
          <p:nvPr/>
        </p:nvSpPr>
        <p:spPr>
          <a:xfrm>
            <a:off x="6154713" y="3277980"/>
            <a:ext cx="117959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Open Sans"/>
                <a:cs typeface="+mn-cs"/>
              </a:rPr>
              <a:t>LN</a:t>
            </a:r>
            <a:r>
              <a:rPr kumimoji="0" lang="zh-CN" altLang="en-US" sz="1800" b="1" i="0" u="none" strike="noStrike" kern="1200" cap="none" spc="0" normalizeH="0" baseline="0" noProof="0" dirty="0">
                <a:ln>
                  <a:noFill/>
                </a:ln>
                <a:solidFill>
                  <a:srgbClr val="FF0000"/>
                </a:solidFill>
                <a:effectLst/>
                <a:uLnTx/>
                <a:uFillTx/>
                <a:latin typeface="Open Sans"/>
                <a:cs typeface="+mn-cs"/>
              </a:rPr>
              <a:t>批注</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sp>
        <p:nvSpPr>
          <p:cNvPr id="11" name="Rectangle 10"/>
          <p:cNvSpPr/>
          <p:nvPr/>
        </p:nvSpPr>
        <p:spPr>
          <a:xfrm>
            <a:off x="6223736" y="3592740"/>
            <a:ext cx="117959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律师版本</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sp>
        <p:nvSpPr>
          <p:cNvPr id="13" name="Rectangle 12"/>
          <p:cNvSpPr/>
          <p:nvPr/>
        </p:nvSpPr>
        <p:spPr>
          <a:xfrm>
            <a:off x="5211451" y="4605026"/>
            <a:ext cx="84626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大纲</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sp>
        <p:nvSpPr>
          <p:cNvPr id="14" name="Rectangle 13"/>
          <p:cNvSpPr/>
          <p:nvPr/>
        </p:nvSpPr>
        <p:spPr>
          <a:xfrm>
            <a:off x="7924935" y="2895000"/>
            <a:ext cx="117959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法官意见</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sp>
        <p:nvSpPr>
          <p:cNvPr id="15" name="Rectangle 14"/>
          <p:cNvSpPr/>
          <p:nvPr/>
        </p:nvSpPr>
        <p:spPr>
          <a:xfrm>
            <a:off x="7894311" y="3553523"/>
            <a:ext cx="117959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同意意见</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sp>
        <p:nvSpPr>
          <p:cNvPr id="16" name="Rectangle 15"/>
          <p:cNvSpPr/>
          <p:nvPr/>
        </p:nvSpPr>
        <p:spPr>
          <a:xfrm>
            <a:off x="7896856" y="4235694"/>
            <a:ext cx="117959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反对意见</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sp>
        <p:nvSpPr>
          <p:cNvPr id="17" name="Rectangle 16"/>
          <p:cNvSpPr/>
          <p:nvPr/>
        </p:nvSpPr>
        <p:spPr>
          <a:xfrm>
            <a:off x="7730142" y="5342190"/>
            <a:ext cx="4266239" cy="120032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altLang="zh-CN"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Case Summary, </a:t>
            </a:r>
            <a:r>
              <a:rPr kumimoji="0" lang="en-US" altLang="zh-CN" sz="1800" b="1" i="0" u="none" strike="noStrike" kern="1200" cap="none" spc="0" normalizeH="0" baseline="0" noProof="0" dirty="0">
                <a:ln>
                  <a:noFill/>
                </a:ln>
                <a:solidFill>
                  <a:srgbClr val="FF0000"/>
                </a:solidFill>
                <a:effectLst/>
                <a:uLnTx/>
                <a:uFillTx/>
                <a:latin typeface="Open Sans"/>
                <a:cs typeface="+mn-cs"/>
              </a:rPr>
              <a:t>Headnotes</a:t>
            </a:r>
            <a:r>
              <a:rPr kumimoji="0" lang="zh-CN"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等多项内容为</a:t>
            </a:r>
            <a:r>
              <a:rPr kumimoji="0" lang="en-US" altLang="zh-CN"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LN</a:t>
            </a:r>
            <a:r>
              <a:rPr kumimoji="0" lang="zh-CN"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独有，方便读者定位有用信息</a:t>
            </a:r>
            <a:endParaRPr kumimoji="0" lang="en-US" altLang="zh-CN"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zh-CN"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其他资源类型也有特定</a:t>
            </a:r>
            <a:r>
              <a:rPr kumimoji="0" lang="en-US" altLang="zh-CN"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Go to</a:t>
            </a:r>
            <a:r>
              <a:rPr kumimoji="0" lang="zh-CN"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的内容，但没有</a:t>
            </a:r>
            <a:r>
              <a:rPr kumimoji="0" lang="en-US" altLang="zh-CN"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Cases</a:t>
            </a:r>
            <a:r>
              <a:rPr kumimoji="0" lang="zh-CN"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这么详尽</a:t>
            </a:r>
            <a:endParaRPr kumimoji="0" lang="en-US" sz="1800" b="0" i="0" u="none" strike="noStrike" kern="1200" cap="none" spc="0" normalizeH="0" baseline="0" noProof="0" dirty="0">
              <a:ln>
                <a:noFill/>
              </a:ln>
              <a:solidFill>
                <a:srgbClr val="FF0000"/>
              </a:solidFill>
              <a:effectLst/>
              <a:uLnTx/>
              <a:uFillTx/>
              <a:latin typeface="Open Sans"/>
              <a:cs typeface="+mn-cs"/>
            </a:endParaRPr>
          </a:p>
        </p:txBody>
      </p:sp>
      <p:sp>
        <p:nvSpPr>
          <p:cNvPr id="18" name="Rectangle 17"/>
          <p:cNvSpPr/>
          <p:nvPr/>
        </p:nvSpPr>
        <p:spPr>
          <a:xfrm>
            <a:off x="1931715" y="1612908"/>
            <a:ext cx="279040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可跳到文件的特定部分</a:t>
            </a:r>
            <a:endParaRPr kumimoji="0" lang="en-US" sz="1800" b="0" i="0" u="none" strike="noStrike" kern="1200" cap="none" spc="0" normalizeH="0" baseline="0" noProof="0" dirty="0">
              <a:ln>
                <a:noFill/>
              </a:ln>
              <a:solidFill>
                <a:srgbClr val="FF0000"/>
              </a:solidFill>
              <a:effectLst/>
              <a:uLnTx/>
              <a:uFillTx/>
              <a:latin typeface="Open Sans"/>
              <a:cs typeface="+mn-cs"/>
            </a:endParaRPr>
          </a:p>
        </p:txBody>
      </p:sp>
      <p:sp>
        <p:nvSpPr>
          <p:cNvPr id="5" name="Rectangle 4"/>
          <p:cNvSpPr/>
          <p:nvPr/>
        </p:nvSpPr>
        <p:spPr>
          <a:xfrm>
            <a:off x="-14241" y="2536031"/>
            <a:ext cx="2196492"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Case Summary</a:t>
            </a:r>
            <a:r>
              <a:rPr kumimoji="0" lang="zh-CN" altLang="en-US" sz="18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是由专业律师编写的有针对性的案件描述。包括：</a:t>
            </a:r>
            <a:r>
              <a:rPr kumimoji="0" lang="en-US" sz="18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Procedural Posture</a:t>
            </a:r>
            <a:r>
              <a:rPr kumimoji="0" lang="zh-CN" altLang="en-US" sz="18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介绍案件在该法院审理之前的历史；</a:t>
            </a:r>
            <a:r>
              <a:rPr kumimoji="0" lang="en-US" sz="18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Overview</a:t>
            </a:r>
            <a:r>
              <a:rPr kumimoji="0" lang="zh-CN" altLang="en-US" sz="18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是该法院对案件中所提及的法律争议点所持的态度；</a:t>
            </a:r>
            <a:r>
              <a:rPr kumimoji="0" lang="en-US" sz="18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Outcome</a:t>
            </a:r>
            <a:r>
              <a:rPr kumimoji="0" lang="zh-CN" altLang="en-US" sz="18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为法院对该案例所作之决定</a:t>
            </a:r>
          </a:p>
        </p:txBody>
      </p:sp>
      <p:sp>
        <p:nvSpPr>
          <p:cNvPr id="19" name="Rectangle 18"/>
          <p:cNvSpPr/>
          <p:nvPr/>
        </p:nvSpPr>
        <p:spPr>
          <a:xfrm>
            <a:off x="5362383" y="4266209"/>
            <a:ext cx="84626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注释</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sp>
        <p:nvSpPr>
          <p:cNvPr id="6" name="Rectangle 5"/>
          <p:cNvSpPr/>
          <p:nvPr/>
        </p:nvSpPr>
        <p:spPr>
          <a:xfrm>
            <a:off x="2351163" y="5514132"/>
            <a:ext cx="4997572"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Open Sans"/>
                <a:cs typeface="+mn-cs"/>
              </a:rPr>
              <a:t>Headnotes</a:t>
            </a:r>
            <a:r>
              <a:rPr kumimoji="0" lang="zh-CN" altLang="en-US" sz="1800" b="0" i="0" u="none" strike="noStrike" kern="1200" cap="none" spc="0" normalizeH="0" baseline="0" noProof="0" dirty="0">
                <a:ln>
                  <a:noFill/>
                </a:ln>
                <a:solidFill>
                  <a:prstClr val="black"/>
                </a:solidFill>
                <a:effectLst/>
                <a:uLnTx/>
                <a:uFillTx/>
                <a:latin typeface="Open Sans"/>
                <a:cs typeface="+mn-cs"/>
              </a:rPr>
              <a:t>利用直接由案例全文中挑选出的重要法律争点及直接从法院语言中提取出的法律关键点编写而成。</a:t>
            </a:r>
          </a:p>
        </p:txBody>
      </p:sp>
      <p:sp>
        <p:nvSpPr>
          <p:cNvPr id="20" name="Slide Number Placeholder 19">
            <a:extLst>
              <a:ext uri="{FF2B5EF4-FFF2-40B4-BE49-F238E27FC236}">
                <a16:creationId xmlns:a16="http://schemas.microsoft.com/office/drawing/2014/main" id="{4E8155A8-E939-4D6E-BEE6-8B7A56570A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331114526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5.4</a:t>
            </a:r>
            <a:r>
              <a:rPr lang="zh-CN" altLang="en-US" sz="2800" dirty="0"/>
              <a:t> 具体文章正文：</a:t>
            </a:r>
            <a:r>
              <a:rPr lang="en-US" altLang="zh-CN" sz="2800" dirty="0"/>
              <a:t>cases</a:t>
            </a:r>
            <a:r>
              <a:rPr lang="zh-CN" altLang="en-US" sz="2800" dirty="0"/>
              <a:t>部分特有</a:t>
            </a:r>
            <a:endParaRPr lang="en-US" sz="28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2483" y="721159"/>
            <a:ext cx="6963747" cy="5344271"/>
          </a:xfrm>
          <a:prstGeom prst="rect">
            <a:avLst/>
          </a:prstGeom>
        </p:spPr>
      </p:pic>
      <p:sp>
        <p:nvSpPr>
          <p:cNvPr id="19" name="Rectangle 18"/>
          <p:cNvSpPr/>
          <p:nvPr/>
        </p:nvSpPr>
        <p:spPr>
          <a:xfrm>
            <a:off x="222944" y="2465854"/>
            <a:ext cx="3757651" cy="25853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页面右侧的</a:t>
            </a:r>
            <a:r>
              <a:rPr kumimoji="0" lang="en-US" altLang="zh-CN"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About this Document</a:t>
            </a:r>
            <a:r>
              <a:rPr kumimoji="0" lang="zh-CN"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中，可以找到精确的判决先例与法规、重要次级参考文献、举证责任细节及审查标准等等。</a:t>
            </a:r>
            <a:endParaRPr kumimoji="0" lang="en-US" altLang="zh-CN"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另外，利用</a:t>
            </a:r>
            <a:r>
              <a:rPr kumimoji="0" lang="en-US" altLang="zh-CN" sz="1800" b="0" i="0" u="none" strike="noStrike" kern="1200" cap="none" spc="0" normalizeH="0" baseline="0" noProof="0" dirty="0">
                <a:ln>
                  <a:noFill/>
                </a:ln>
                <a:solidFill>
                  <a:srgbClr val="FF0000"/>
                </a:solidFill>
                <a:effectLst/>
                <a:uLnTx/>
                <a:uFillTx/>
                <a:latin typeface="Calibri" panose="020F0502020204030204" pitchFamily="34" charset="0"/>
                <a:ea typeface="黑体" panose="02010609060101010101" pitchFamily="49" charset="-122"/>
                <a:cs typeface="+mn-cs"/>
              </a:rPr>
              <a:t>Topic Summary</a:t>
            </a:r>
            <a:r>
              <a:rPr kumimoji="0" lang="zh-CN"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，也可在 </a:t>
            </a:r>
            <a:r>
              <a:rPr kumimoji="0" lang="en-US" altLang="zh-CN" sz="1800" b="0" i="0" u="none" strike="noStrike" kern="1200" cap="none" spc="0" normalizeH="0" baseline="0" noProof="0" dirty="0">
                <a:ln>
                  <a:noFill/>
                </a:ln>
                <a:solidFill>
                  <a:srgbClr val="FF0000"/>
                </a:solidFill>
                <a:effectLst/>
                <a:uLnTx/>
                <a:uFillTx/>
                <a:latin typeface="Calibri" panose="020F0502020204030204" pitchFamily="34" charset="0"/>
                <a:ea typeface="黑体" panose="02010609060101010101" pitchFamily="49" charset="-122"/>
                <a:cs typeface="+mn-cs"/>
              </a:rPr>
              <a:t>LexisNexis® Headnotes</a:t>
            </a:r>
            <a:r>
              <a:rPr kumimoji="0" lang="zh-CN"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旁边找到主题摘要简明案例的图示，点击链接主题摘要报告，可以加速相关主题的查找。 </a:t>
            </a:r>
            <a:endParaRPr kumimoji="0" lang="en-US" sz="1800" b="0" i="0" u="none" strike="noStrike" kern="1200" cap="none" spc="0" normalizeH="0" baseline="0" noProof="0" dirty="0">
              <a:ln>
                <a:noFill/>
              </a:ln>
              <a:solidFill>
                <a:srgbClr val="FF0000"/>
              </a:solidFill>
              <a:effectLst/>
              <a:uLnTx/>
              <a:uFillTx/>
              <a:latin typeface="Open Sans"/>
              <a:cs typeface="+mn-cs"/>
            </a:endParaRPr>
          </a:p>
        </p:txBody>
      </p:sp>
      <p:sp>
        <p:nvSpPr>
          <p:cNvPr id="20" name="Oval 19"/>
          <p:cNvSpPr/>
          <p:nvPr/>
        </p:nvSpPr>
        <p:spPr>
          <a:xfrm>
            <a:off x="8557146" y="2194782"/>
            <a:ext cx="2210938" cy="35099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21" name="Oval 20"/>
          <p:cNvSpPr/>
          <p:nvPr/>
        </p:nvSpPr>
        <p:spPr>
          <a:xfrm>
            <a:off x="8543499" y="4898777"/>
            <a:ext cx="2210938" cy="8059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cxnSp>
        <p:nvCxnSpPr>
          <p:cNvPr id="22" name="Straight Arrow Connector 21"/>
          <p:cNvCxnSpPr/>
          <p:nvPr/>
        </p:nvCxnSpPr>
        <p:spPr>
          <a:xfrm flipV="1">
            <a:off x="3912355" y="3758515"/>
            <a:ext cx="4562904"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42E5487-062D-4002-AB90-C4A3951562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164059938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îṡḻïḋè"/>
        <p:cNvGrpSpPr/>
        <p:nvPr/>
      </p:nvGrpSpPr>
      <p:grpSpPr>
        <a:xfrm>
          <a:off x="0" y="0"/>
          <a:ext cx="0" cy="0"/>
          <a:chOff x="0" y="0"/>
          <a:chExt cx="0" cy="0"/>
        </a:xfrm>
      </p:grpSpPr>
      <p:sp>
        <p:nvSpPr>
          <p:cNvPr id="2" name="íṡlíḍe">
            <a:extLst>
              <a:ext uri="{FF2B5EF4-FFF2-40B4-BE49-F238E27FC236}">
                <a16:creationId xmlns:a16="http://schemas.microsoft.com/office/drawing/2014/main" id="{6B3CE932-A2D4-44CA-9C7B-4A2EACB7A1F0}"/>
              </a:ext>
            </a:extLst>
          </p:cNvPr>
          <p:cNvSpPr>
            <a:spLocks noGrp="1"/>
          </p:cNvSpPr>
          <p:nvPr>
            <p:ph type="title"/>
          </p:nvPr>
        </p:nvSpPr>
        <p:spPr/>
        <p:txBody>
          <a:bodyPr>
            <a:normAutofit/>
          </a:bodyPr>
          <a:lstStyle/>
          <a:p>
            <a:r>
              <a:rPr lang="zh-CN" altLang="en-US" dirty="0">
                <a:latin typeface="Arial" panose="020B0604020202020204" pitchFamily="34" charset="0"/>
                <a:cs typeface="Arial" panose="020B0604020202020204" pitchFamily="34" charset="0"/>
              </a:rPr>
              <a:t>律商联讯国际产品方案</a:t>
            </a:r>
          </a:p>
        </p:txBody>
      </p:sp>
      <p:pic>
        <p:nvPicPr>
          <p:cNvPr id="4" name="图片 3" descr="图片包含 游戏机&#10;&#10;描述已自动生成">
            <a:extLst>
              <a:ext uri="{FF2B5EF4-FFF2-40B4-BE49-F238E27FC236}">
                <a16:creationId xmlns:a16="http://schemas.microsoft.com/office/drawing/2014/main" id="{AFBB95D5-8270-4499-935F-04084491D0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5489" y="130338"/>
            <a:ext cx="2767824" cy="1127858"/>
          </a:xfrm>
          <a:prstGeom prst="rect">
            <a:avLst/>
          </a:prstGeom>
        </p:spPr>
      </p:pic>
      <p:sp>
        <p:nvSpPr>
          <p:cNvPr id="5" name="圆角矩形 80">
            <a:extLst>
              <a:ext uri="{FF2B5EF4-FFF2-40B4-BE49-F238E27FC236}">
                <a16:creationId xmlns:a16="http://schemas.microsoft.com/office/drawing/2014/main" id="{814352F6-A2B0-41FC-A87C-C67DF83AE808}"/>
              </a:ext>
            </a:extLst>
          </p:cNvPr>
          <p:cNvSpPr/>
          <p:nvPr/>
        </p:nvSpPr>
        <p:spPr>
          <a:xfrm>
            <a:off x="1739144" y="1257838"/>
            <a:ext cx="8713709" cy="1624798"/>
          </a:xfrm>
          <a:prstGeom prst="roundRect">
            <a:avLst>
              <a:gd name="adj" fmla="val 15000"/>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tLang="zh-CN" sz="1600" dirty="0">
              <a:solidFill>
                <a:schemeClr val="tx1"/>
              </a:solidFill>
              <a:latin typeface="Arial" panose="020B0604020202020204" pitchFamily="34" charset="0"/>
              <a:cs typeface="Arial" panose="020B0604020202020204" pitchFamily="34" charset="0"/>
            </a:endParaRPr>
          </a:p>
        </p:txBody>
      </p:sp>
      <p:sp>
        <p:nvSpPr>
          <p:cNvPr id="6" name="圆角矩形 81">
            <a:extLst>
              <a:ext uri="{FF2B5EF4-FFF2-40B4-BE49-F238E27FC236}">
                <a16:creationId xmlns:a16="http://schemas.microsoft.com/office/drawing/2014/main" id="{71C9807A-D0B4-4720-B80B-E18C6CE04466}"/>
              </a:ext>
            </a:extLst>
          </p:cNvPr>
          <p:cNvSpPr/>
          <p:nvPr/>
        </p:nvSpPr>
        <p:spPr>
          <a:xfrm>
            <a:off x="1739144" y="1257838"/>
            <a:ext cx="8713709" cy="371514"/>
          </a:xfrm>
          <a:prstGeom prst="roundRect">
            <a:avLst>
              <a:gd name="adj" fmla="val 30000"/>
            </a:avLst>
          </a:prstGeom>
          <a:solidFill>
            <a:schemeClr val="tx1">
              <a:lumMod val="50000"/>
              <a:lumOff val="50000"/>
              <a:alpha val="20000"/>
            </a:scheme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r>
              <a:rPr lang="zh-CN" altLang="en-US" b="1" dirty="0">
                <a:solidFill>
                  <a:schemeClr val="tx1"/>
                </a:solidFill>
                <a:latin typeface="Arial" panose="020B0604020202020204" pitchFamily="34" charset="0"/>
                <a:cs typeface="Arial" panose="020B0604020202020204" pitchFamily="34" charset="0"/>
              </a:rPr>
              <a:t>欧美</a:t>
            </a:r>
          </a:p>
        </p:txBody>
      </p:sp>
      <p:sp>
        <p:nvSpPr>
          <p:cNvPr id="7" name="文本框 6">
            <a:extLst>
              <a:ext uri="{FF2B5EF4-FFF2-40B4-BE49-F238E27FC236}">
                <a16:creationId xmlns:a16="http://schemas.microsoft.com/office/drawing/2014/main" id="{250FB6C7-A635-4361-8496-7C636C12EB77}"/>
              </a:ext>
            </a:extLst>
          </p:cNvPr>
          <p:cNvSpPr txBox="1"/>
          <p:nvPr/>
        </p:nvSpPr>
        <p:spPr>
          <a:xfrm>
            <a:off x="2037062" y="1730354"/>
            <a:ext cx="1737079" cy="1187121"/>
          </a:xfrm>
          <a:prstGeom prst="rect">
            <a:avLst/>
          </a:prstGeom>
          <a:noFill/>
        </p:spPr>
        <p:txBody>
          <a:bodyPr wrap="square" lIns="90000" tIns="46800" rIns="90000" bIns="46800" anchor="t" anchorCtr="0">
            <a:spAutoFit/>
          </a:bodyPr>
          <a:lstStyle/>
          <a:p>
            <a:r>
              <a:rPr lang="zh-CN" altLang="en-US" sz="1100" b="1" dirty="0">
                <a:solidFill>
                  <a:srgbClr val="224881"/>
                </a:solidFill>
                <a:latin typeface="Arial" panose="020B0604020202020204" pitchFamily="34" charset="0"/>
                <a:cs typeface="Arial" panose="020B0604020202020204" pitchFamily="34" charset="0"/>
              </a:rPr>
              <a:t>美国</a:t>
            </a:r>
          </a:p>
          <a:p>
            <a:r>
              <a:rPr lang="en-US" altLang="zh-CN" sz="1000" dirty="0">
                <a:latin typeface="Arial" panose="020B0604020202020204" pitchFamily="34" charset="0"/>
                <a:cs typeface="Arial" panose="020B0604020202020204" pitchFamily="34" charset="0"/>
              </a:rPr>
              <a:t>Lexis®</a:t>
            </a:r>
          </a:p>
          <a:p>
            <a:r>
              <a:rPr lang="en-US" altLang="zh-CN" sz="1000" dirty="0">
                <a:latin typeface="Arial" panose="020B0604020202020204" pitchFamily="34" charset="0"/>
                <a:cs typeface="Arial" panose="020B0604020202020204" pitchFamily="34" charset="0"/>
              </a:rPr>
              <a:t>Practical Guidance</a:t>
            </a:r>
          </a:p>
          <a:p>
            <a:r>
              <a:rPr lang="en-US" altLang="zh-CN" sz="1000" dirty="0">
                <a:latin typeface="Arial" panose="020B0604020202020204" pitchFamily="34" charset="0"/>
                <a:cs typeface="Arial" panose="020B0604020202020204" pitchFamily="34" charset="0"/>
              </a:rPr>
              <a:t>Law 360®</a:t>
            </a:r>
          </a:p>
          <a:p>
            <a:r>
              <a:rPr lang="en-US" altLang="zh-CN" sz="1000" dirty="0">
                <a:latin typeface="Arial" panose="020B0604020202020204" pitchFamily="34" charset="0"/>
                <a:cs typeface="Arial" panose="020B0604020202020204" pitchFamily="34" charset="0"/>
              </a:rPr>
              <a:t>Court link®</a:t>
            </a:r>
          </a:p>
          <a:p>
            <a:r>
              <a:rPr lang="en-US" altLang="zh-CN" sz="1000" dirty="0">
                <a:latin typeface="Arial" panose="020B0604020202020204" pitchFamily="34" charset="0"/>
                <a:cs typeface="Arial" panose="020B0604020202020204" pitchFamily="34" charset="0"/>
              </a:rPr>
              <a:t>Lexis® Securities Mosaic®</a:t>
            </a:r>
          </a:p>
          <a:p>
            <a:r>
              <a:rPr lang="en-US" altLang="zh-CN" sz="1000" dirty="0">
                <a:latin typeface="Arial" panose="020B0604020202020204" pitchFamily="34" charset="0"/>
                <a:cs typeface="Arial" panose="020B0604020202020204" pitchFamily="34" charset="0"/>
              </a:rPr>
              <a:t>Lexis® Tax</a:t>
            </a:r>
            <a:endParaRPr lang="en-US" altLang="zh-CN" sz="1000" dirty="0">
              <a:solidFill>
                <a:schemeClr val="tx1"/>
              </a:solidFill>
              <a:latin typeface="Arial" panose="020B0604020202020204" pitchFamily="34" charset="0"/>
              <a:cs typeface="Arial" panose="020B0604020202020204" pitchFamily="34" charset="0"/>
            </a:endParaRPr>
          </a:p>
        </p:txBody>
      </p:sp>
      <p:grpSp>
        <p:nvGrpSpPr>
          <p:cNvPr id="8" name="组合 7">
            <a:extLst>
              <a:ext uri="{FF2B5EF4-FFF2-40B4-BE49-F238E27FC236}">
                <a16:creationId xmlns:a16="http://schemas.microsoft.com/office/drawing/2014/main" id="{124BC968-4FEF-4B6C-AC71-EA5ABEEA794F}"/>
              </a:ext>
            </a:extLst>
          </p:cNvPr>
          <p:cNvGrpSpPr/>
          <p:nvPr/>
        </p:nvGrpSpPr>
        <p:grpSpPr>
          <a:xfrm>
            <a:off x="1739144" y="3073398"/>
            <a:ext cx="8713709" cy="1623599"/>
            <a:chOff x="2311705" y="2062308"/>
            <a:chExt cx="8713709" cy="1256645"/>
          </a:xfrm>
        </p:grpSpPr>
        <p:sp>
          <p:nvSpPr>
            <p:cNvPr id="9" name="圆角矩形 103">
              <a:extLst>
                <a:ext uri="{FF2B5EF4-FFF2-40B4-BE49-F238E27FC236}">
                  <a16:creationId xmlns:a16="http://schemas.microsoft.com/office/drawing/2014/main" id="{6D6C7492-28BA-4B04-B4ED-C17A6C2EF563}"/>
                </a:ext>
              </a:extLst>
            </p:cNvPr>
            <p:cNvSpPr/>
            <p:nvPr/>
          </p:nvSpPr>
          <p:spPr>
            <a:xfrm>
              <a:off x="2311705" y="2062308"/>
              <a:ext cx="8713709" cy="1256645"/>
            </a:xfrm>
            <a:prstGeom prst="roundRect">
              <a:avLst>
                <a:gd name="adj" fmla="val 15000"/>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tLang="zh-CN" sz="1600" dirty="0">
                <a:solidFill>
                  <a:schemeClr val="tx1"/>
                </a:solidFill>
                <a:latin typeface="Arial" panose="020B0604020202020204" pitchFamily="34" charset="0"/>
                <a:cs typeface="Arial" panose="020B0604020202020204" pitchFamily="34" charset="0"/>
              </a:endParaRPr>
            </a:p>
          </p:txBody>
        </p:sp>
        <p:sp>
          <p:nvSpPr>
            <p:cNvPr id="10" name="圆角矩形 104">
              <a:extLst>
                <a:ext uri="{FF2B5EF4-FFF2-40B4-BE49-F238E27FC236}">
                  <a16:creationId xmlns:a16="http://schemas.microsoft.com/office/drawing/2014/main" id="{E2025FBD-7E32-4BB4-B8AD-711F0888E70D}"/>
                </a:ext>
              </a:extLst>
            </p:cNvPr>
            <p:cNvSpPr/>
            <p:nvPr/>
          </p:nvSpPr>
          <p:spPr>
            <a:xfrm>
              <a:off x="2311705" y="2062308"/>
              <a:ext cx="8713709" cy="286994"/>
            </a:xfrm>
            <a:prstGeom prst="roundRect">
              <a:avLst>
                <a:gd name="adj" fmla="val 30000"/>
              </a:avLst>
            </a:prstGeom>
            <a:solidFill>
              <a:srgbClr val="2248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b="1" dirty="0">
                  <a:latin typeface="Arial" panose="020B0604020202020204" pitchFamily="34" charset="0"/>
                  <a:cs typeface="Arial" panose="020B0604020202020204" pitchFamily="34" charset="0"/>
                </a:rPr>
                <a:t>亚洲</a:t>
              </a:r>
            </a:p>
          </p:txBody>
        </p:sp>
      </p:grpSp>
      <p:grpSp>
        <p:nvGrpSpPr>
          <p:cNvPr id="11" name="组合 10">
            <a:extLst>
              <a:ext uri="{FF2B5EF4-FFF2-40B4-BE49-F238E27FC236}">
                <a16:creationId xmlns:a16="http://schemas.microsoft.com/office/drawing/2014/main" id="{70DE8201-691D-4C7F-A2CF-6A784F25AC2A}"/>
              </a:ext>
            </a:extLst>
          </p:cNvPr>
          <p:cNvGrpSpPr/>
          <p:nvPr/>
        </p:nvGrpSpPr>
        <p:grpSpPr>
          <a:xfrm>
            <a:off x="1739144" y="4888961"/>
            <a:ext cx="8713709" cy="1620000"/>
            <a:chOff x="2311705" y="4491752"/>
            <a:chExt cx="8713709" cy="934231"/>
          </a:xfrm>
        </p:grpSpPr>
        <p:sp>
          <p:nvSpPr>
            <p:cNvPr id="12" name="圆角矩形 87">
              <a:extLst>
                <a:ext uri="{FF2B5EF4-FFF2-40B4-BE49-F238E27FC236}">
                  <a16:creationId xmlns:a16="http://schemas.microsoft.com/office/drawing/2014/main" id="{6DD53BC0-5130-4BF1-AA79-565621BA4836}"/>
                </a:ext>
              </a:extLst>
            </p:cNvPr>
            <p:cNvSpPr/>
            <p:nvPr/>
          </p:nvSpPr>
          <p:spPr>
            <a:xfrm>
              <a:off x="2311705" y="4491752"/>
              <a:ext cx="8713709" cy="934231"/>
            </a:xfrm>
            <a:prstGeom prst="roundRect">
              <a:avLst>
                <a:gd name="adj" fmla="val 15000"/>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tLang="zh-CN" sz="1600" dirty="0">
                <a:solidFill>
                  <a:schemeClr val="tx1"/>
                </a:solidFill>
                <a:latin typeface="Arial" panose="020B0604020202020204" pitchFamily="34" charset="0"/>
                <a:cs typeface="Arial" panose="020B0604020202020204" pitchFamily="34" charset="0"/>
              </a:endParaRPr>
            </a:p>
          </p:txBody>
        </p:sp>
        <p:sp>
          <p:nvSpPr>
            <p:cNvPr id="13" name="圆角矩形 88">
              <a:extLst>
                <a:ext uri="{FF2B5EF4-FFF2-40B4-BE49-F238E27FC236}">
                  <a16:creationId xmlns:a16="http://schemas.microsoft.com/office/drawing/2014/main" id="{BA414487-103B-43EF-8B90-F11FB6D6B46B}"/>
                </a:ext>
              </a:extLst>
            </p:cNvPr>
            <p:cNvSpPr/>
            <p:nvPr/>
          </p:nvSpPr>
          <p:spPr>
            <a:xfrm>
              <a:off x="2311705" y="4491752"/>
              <a:ext cx="8713709" cy="213835"/>
            </a:xfrm>
            <a:prstGeom prst="roundRect">
              <a:avLst>
                <a:gd name="adj" fmla="val 30000"/>
              </a:avLst>
            </a:prstGeom>
            <a:solidFill>
              <a:schemeClr val="tx1">
                <a:lumMod val="50000"/>
                <a:lumOff val="50000"/>
                <a:alpha val="20000"/>
              </a:scheme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r>
                <a:rPr lang="zh-CN" altLang="en-US" b="1" dirty="0">
                  <a:solidFill>
                    <a:schemeClr val="tx1"/>
                  </a:solidFill>
                  <a:latin typeface="Arial" panose="020B0604020202020204" pitchFamily="34" charset="0"/>
                  <a:cs typeface="Arial" panose="020B0604020202020204" pitchFamily="34" charset="0"/>
                </a:rPr>
                <a:t>大洋洲、中东、非洲</a:t>
              </a:r>
            </a:p>
          </p:txBody>
        </p:sp>
      </p:grpSp>
      <p:sp>
        <p:nvSpPr>
          <p:cNvPr id="14" name="文本框 13">
            <a:extLst>
              <a:ext uri="{FF2B5EF4-FFF2-40B4-BE49-F238E27FC236}">
                <a16:creationId xmlns:a16="http://schemas.microsoft.com/office/drawing/2014/main" id="{88315502-AA3E-40CF-A467-D6D27585BFDE}"/>
              </a:ext>
            </a:extLst>
          </p:cNvPr>
          <p:cNvSpPr txBox="1"/>
          <p:nvPr/>
        </p:nvSpPr>
        <p:spPr>
          <a:xfrm>
            <a:off x="4163993" y="1730354"/>
            <a:ext cx="1737079" cy="571568"/>
          </a:xfrm>
          <a:prstGeom prst="rect">
            <a:avLst/>
          </a:prstGeom>
          <a:noFill/>
        </p:spPr>
        <p:txBody>
          <a:bodyPr wrap="square" lIns="90000" tIns="46800" rIns="90000" bIns="46800" anchor="t" anchorCtr="0">
            <a:spAutoFit/>
          </a:bodyPr>
          <a:lstStyle/>
          <a:p>
            <a:r>
              <a:rPr lang="zh-CN" altLang="en-US" sz="1100" b="1" dirty="0">
                <a:solidFill>
                  <a:srgbClr val="224881"/>
                </a:solidFill>
                <a:latin typeface="Arial" panose="020B0604020202020204" pitchFamily="34" charset="0"/>
                <a:cs typeface="Arial" panose="020B0604020202020204" pitchFamily="34" charset="0"/>
              </a:rPr>
              <a:t>英国</a:t>
            </a:r>
          </a:p>
          <a:p>
            <a:r>
              <a:rPr lang="en-US" altLang="zh-CN" sz="1000" dirty="0">
                <a:latin typeface="Arial" panose="020B0604020202020204" pitchFamily="34" charset="0"/>
                <a:cs typeface="Arial" panose="020B0604020202020204" pitchFamily="34" charset="0"/>
              </a:rPr>
              <a:t>Lexis®  PSL</a:t>
            </a:r>
          </a:p>
          <a:p>
            <a:r>
              <a:rPr lang="en-US" altLang="zh-CN" sz="1000" dirty="0">
                <a:latin typeface="Arial" panose="020B0604020202020204" pitchFamily="34" charset="0"/>
                <a:cs typeface="Arial" panose="020B0604020202020204" pitchFamily="34" charset="0"/>
              </a:rPr>
              <a:t>Lexis®  Library</a:t>
            </a:r>
            <a:endParaRPr lang="en-US" altLang="zh-CN" sz="1000" dirty="0">
              <a:solidFill>
                <a:schemeClr val="tx1"/>
              </a:solidFill>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0651378F-FDA2-431F-A4A6-B716A12447F5}"/>
              </a:ext>
            </a:extLst>
          </p:cNvPr>
          <p:cNvSpPr txBox="1"/>
          <p:nvPr/>
        </p:nvSpPr>
        <p:spPr>
          <a:xfrm>
            <a:off x="6290924" y="1730354"/>
            <a:ext cx="1737079" cy="725456"/>
          </a:xfrm>
          <a:prstGeom prst="rect">
            <a:avLst/>
          </a:prstGeom>
          <a:noFill/>
        </p:spPr>
        <p:txBody>
          <a:bodyPr wrap="square" lIns="90000" tIns="46800" rIns="90000" bIns="46800" anchor="t" anchorCtr="0">
            <a:spAutoFit/>
          </a:bodyPr>
          <a:lstStyle/>
          <a:p>
            <a:r>
              <a:rPr lang="zh-CN" altLang="en-US" sz="1100" b="1" dirty="0">
                <a:solidFill>
                  <a:srgbClr val="224881"/>
                </a:solidFill>
                <a:latin typeface="Arial" panose="020B0604020202020204" pitchFamily="34" charset="0"/>
                <a:cs typeface="Arial" panose="020B0604020202020204" pitchFamily="34" charset="0"/>
              </a:rPr>
              <a:t>加拿大</a:t>
            </a:r>
          </a:p>
          <a:p>
            <a:r>
              <a:rPr lang="en-US" altLang="zh-CN" sz="1000" dirty="0">
                <a:latin typeface="Arial" panose="020B0604020202020204" pitchFamily="34" charset="0"/>
                <a:cs typeface="Arial" panose="020B0604020202020204" pitchFamily="34" charset="0"/>
              </a:rPr>
              <a:t>Lexis Advance® Quick Law</a:t>
            </a:r>
          </a:p>
          <a:p>
            <a:r>
              <a:rPr lang="en-US" altLang="zh-CN" sz="1000" dirty="0">
                <a:latin typeface="Arial" panose="020B0604020202020204" pitchFamily="34" charset="0"/>
                <a:cs typeface="Arial" panose="020B0604020202020204" pitchFamily="34" charset="0"/>
              </a:rPr>
              <a:t>Practical Guidance</a:t>
            </a:r>
          </a:p>
          <a:p>
            <a:endParaRPr lang="en-US" altLang="zh-CN" sz="1000" dirty="0">
              <a:latin typeface="Arial" panose="020B0604020202020204" pitchFamily="34" charset="0"/>
              <a:cs typeface="Arial" panose="020B0604020202020204" pitchFamily="34" charset="0"/>
            </a:endParaRPr>
          </a:p>
        </p:txBody>
      </p:sp>
      <p:sp>
        <p:nvSpPr>
          <p:cNvPr id="16" name="文本框 15">
            <a:extLst>
              <a:ext uri="{FF2B5EF4-FFF2-40B4-BE49-F238E27FC236}">
                <a16:creationId xmlns:a16="http://schemas.microsoft.com/office/drawing/2014/main" id="{F73DD24D-AE82-4C9E-A858-DF8BD23E2201}"/>
              </a:ext>
            </a:extLst>
          </p:cNvPr>
          <p:cNvSpPr txBox="1"/>
          <p:nvPr/>
        </p:nvSpPr>
        <p:spPr>
          <a:xfrm>
            <a:off x="8417855" y="1730354"/>
            <a:ext cx="1737079" cy="417679"/>
          </a:xfrm>
          <a:prstGeom prst="rect">
            <a:avLst/>
          </a:prstGeom>
          <a:noFill/>
        </p:spPr>
        <p:txBody>
          <a:bodyPr wrap="square" lIns="90000" tIns="46800" rIns="90000" bIns="46800" anchor="t" anchorCtr="0">
            <a:spAutoFit/>
          </a:bodyPr>
          <a:lstStyle/>
          <a:p>
            <a:r>
              <a:rPr lang="zh-CN" altLang="en-US" sz="1100" b="1" dirty="0">
                <a:solidFill>
                  <a:srgbClr val="224881"/>
                </a:solidFill>
                <a:latin typeface="Arial" panose="020B0604020202020204" pitchFamily="34" charset="0"/>
                <a:cs typeface="Arial" panose="020B0604020202020204" pitchFamily="34" charset="0"/>
              </a:rPr>
              <a:t>法国（法语）</a:t>
            </a:r>
          </a:p>
          <a:p>
            <a:r>
              <a:rPr lang="en-US" altLang="zh-CN" sz="1000" dirty="0">
                <a:latin typeface="Arial" panose="020B0604020202020204" pitchFamily="34" charset="0"/>
                <a:cs typeface="Arial" panose="020B0604020202020204" pitchFamily="34" charset="0"/>
              </a:rPr>
              <a:t>Lexis 360</a:t>
            </a:r>
          </a:p>
        </p:txBody>
      </p:sp>
      <p:sp>
        <p:nvSpPr>
          <p:cNvPr id="17" name="文本框 16">
            <a:extLst>
              <a:ext uri="{FF2B5EF4-FFF2-40B4-BE49-F238E27FC236}">
                <a16:creationId xmlns:a16="http://schemas.microsoft.com/office/drawing/2014/main" id="{A484CAAE-1EA9-4176-8D75-8A436D6B87B3}"/>
              </a:ext>
            </a:extLst>
          </p:cNvPr>
          <p:cNvSpPr txBox="1"/>
          <p:nvPr/>
        </p:nvSpPr>
        <p:spPr>
          <a:xfrm>
            <a:off x="6290922" y="3554349"/>
            <a:ext cx="1737079" cy="417679"/>
          </a:xfrm>
          <a:prstGeom prst="rect">
            <a:avLst/>
          </a:prstGeom>
          <a:noFill/>
        </p:spPr>
        <p:txBody>
          <a:bodyPr wrap="square" lIns="90000" tIns="46800" rIns="90000" bIns="46800" anchor="t" anchorCtr="0">
            <a:spAutoFit/>
          </a:bodyPr>
          <a:lstStyle/>
          <a:p>
            <a:r>
              <a:rPr lang="zh-CN" altLang="en-US" sz="1100" b="1" dirty="0">
                <a:solidFill>
                  <a:srgbClr val="224881"/>
                </a:solidFill>
                <a:latin typeface="Arial" panose="020B0604020202020204" pitchFamily="34" charset="0"/>
                <a:cs typeface="Arial" panose="020B0604020202020204" pitchFamily="34" charset="0"/>
              </a:rPr>
              <a:t>印度</a:t>
            </a:r>
            <a:endParaRPr lang="en-US" altLang="zh-CN" sz="1100" b="1" dirty="0">
              <a:solidFill>
                <a:srgbClr val="224881"/>
              </a:solidFill>
              <a:latin typeface="Arial" panose="020B0604020202020204" pitchFamily="34" charset="0"/>
              <a:cs typeface="Arial" panose="020B0604020202020204" pitchFamily="34" charset="0"/>
            </a:endParaRPr>
          </a:p>
          <a:p>
            <a:r>
              <a:rPr lang="en-US" altLang="zh-CN" sz="1000" dirty="0">
                <a:latin typeface="Arial" panose="020B0604020202020204" pitchFamily="34" charset="0"/>
                <a:cs typeface="Arial" panose="020B0604020202020204" pitchFamily="34" charset="0"/>
              </a:rPr>
              <a:t>Lexis Advance® India</a:t>
            </a:r>
            <a:endParaRPr lang="en-US" altLang="zh-CN" sz="1000" dirty="0">
              <a:solidFill>
                <a:schemeClr val="tx1"/>
              </a:solidFill>
              <a:latin typeface="Arial" panose="020B0604020202020204" pitchFamily="34" charset="0"/>
              <a:cs typeface="Arial" panose="020B0604020202020204" pitchFamily="34" charset="0"/>
            </a:endParaRPr>
          </a:p>
        </p:txBody>
      </p:sp>
      <p:sp>
        <p:nvSpPr>
          <p:cNvPr id="18" name="文本框 17">
            <a:extLst>
              <a:ext uri="{FF2B5EF4-FFF2-40B4-BE49-F238E27FC236}">
                <a16:creationId xmlns:a16="http://schemas.microsoft.com/office/drawing/2014/main" id="{23D012E3-4D56-45DF-9C14-1D305B4BDEC7}"/>
              </a:ext>
            </a:extLst>
          </p:cNvPr>
          <p:cNvSpPr txBox="1"/>
          <p:nvPr/>
        </p:nvSpPr>
        <p:spPr>
          <a:xfrm>
            <a:off x="4163992" y="3541847"/>
            <a:ext cx="1737079" cy="725456"/>
          </a:xfrm>
          <a:prstGeom prst="rect">
            <a:avLst/>
          </a:prstGeom>
          <a:noFill/>
        </p:spPr>
        <p:txBody>
          <a:bodyPr wrap="square" lIns="90000" tIns="46800" rIns="90000" bIns="46800" anchor="t" anchorCtr="0">
            <a:spAutoFit/>
          </a:bodyPr>
          <a:lstStyle/>
          <a:p>
            <a:r>
              <a:rPr lang="zh-CN" altLang="en-US" sz="1100" b="1" dirty="0">
                <a:solidFill>
                  <a:srgbClr val="224881"/>
                </a:solidFill>
                <a:latin typeface="Arial" panose="020B0604020202020204" pitchFamily="34" charset="0"/>
                <a:cs typeface="Arial" panose="020B0604020202020204" pitchFamily="34" charset="0"/>
              </a:rPr>
              <a:t>马来西亚</a:t>
            </a:r>
          </a:p>
          <a:p>
            <a:r>
              <a:rPr lang="en-US" altLang="zh-CN" sz="1000" dirty="0">
                <a:latin typeface="Arial" panose="020B0604020202020204" pitchFamily="34" charset="0"/>
                <a:cs typeface="Arial" panose="020B0604020202020204" pitchFamily="34" charset="0"/>
              </a:rPr>
              <a:t>Lexis Advance® Malaysia</a:t>
            </a:r>
          </a:p>
          <a:p>
            <a:r>
              <a:rPr lang="en-US" altLang="zh-CN" sz="1000" dirty="0">
                <a:latin typeface="Arial" panose="020B0604020202020204" pitchFamily="34" charset="0"/>
                <a:cs typeface="Arial" panose="020B0604020202020204" pitchFamily="34" charset="0"/>
              </a:rPr>
              <a:t>Practical Guidance</a:t>
            </a:r>
          </a:p>
          <a:p>
            <a:r>
              <a:rPr lang="en-US" altLang="zh-CN" sz="1000" dirty="0">
                <a:latin typeface="Arial" panose="020B0604020202020204" pitchFamily="34" charset="0"/>
                <a:cs typeface="Arial" panose="020B0604020202020204" pitchFamily="34" charset="0"/>
              </a:rPr>
              <a:t>Malaysia</a:t>
            </a:r>
            <a:endParaRPr lang="en-US" altLang="zh-CN" sz="1000" dirty="0">
              <a:solidFill>
                <a:schemeClr val="tx1"/>
              </a:solidFill>
              <a:latin typeface="Arial" panose="020B0604020202020204" pitchFamily="34" charset="0"/>
              <a:cs typeface="Arial" panose="020B0604020202020204" pitchFamily="34" charset="0"/>
            </a:endParaRPr>
          </a:p>
        </p:txBody>
      </p:sp>
      <p:sp>
        <p:nvSpPr>
          <p:cNvPr id="19" name="文本框 18">
            <a:extLst>
              <a:ext uri="{FF2B5EF4-FFF2-40B4-BE49-F238E27FC236}">
                <a16:creationId xmlns:a16="http://schemas.microsoft.com/office/drawing/2014/main" id="{ACDE46E0-4F60-45CE-9E28-FD8AE0B0C0AF}"/>
              </a:ext>
            </a:extLst>
          </p:cNvPr>
          <p:cNvSpPr txBox="1"/>
          <p:nvPr/>
        </p:nvSpPr>
        <p:spPr>
          <a:xfrm>
            <a:off x="2083029" y="3554349"/>
            <a:ext cx="1737079" cy="725456"/>
          </a:xfrm>
          <a:prstGeom prst="rect">
            <a:avLst/>
          </a:prstGeom>
          <a:noFill/>
        </p:spPr>
        <p:txBody>
          <a:bodyPr wrap="square" lIns="90000" tIns="46800" rIns="90000" bIns="46800" anchor="t" anchorCtr="0">
            <a:spAutoFit/>
          </a:bodyPr>
          <a:lstStyle/>
          <a:p>
            <a:r>
              <a:rPr lang="zh-CN" altLang="en-US" sz="1100" b="1" dirty="0">
                <a:solidFill>
                  <a:srgbClr val="224881"/>
                </a:solidFill>
                <a:latin typeface="Arial" panose="020B0604020202020204" pitchFamily="34" charset="0"/>
                <a:cs typeface="Arial" panose="020B0604020202020204" pitchFamily="34" charset="0"/>
              </a:rPr>
              <a:t>新加坡</a:t>
            </a:r>
            <a:endParaRPr lang="en-US" altLang="zh-CN" sz="1100" b="1" dirty="0">
              <a:solidFill>
                <a:srgbClr val="224881"/>
              </a:solidFill>
              <a:latin typeface="Arial" panose="020B0604020202020204" pitchFamily="34" charset="0"/>
              <a:cs typeface="Arial" panose="020B0604020202020204" pitchFamily="34" charset="0"/>
            </a:endParaRPr>
          </a:p>
          <a:p>
            <a:r>
              <a:rPr lang="en-US" altLang="zh-CN" sz="1000" dirty="0">
                <a:latin typeface="Arial" panose="020B0604020202020204" pitchFamily="34" charset="0"/>
                <a:ea typeface="SimHei" panose="02010609060101010101" pitchFamily="49" charset="-122"/>
                <a:cs typeface="Arial" panose="020B0604020202020204" pitchFamily="34" charset="0"/>
              </a:rPr>
              <a:t>Lexis Advance® Singapore</a:t>
            </a:r>
          </a:p>
          <a:p>
            <a:r>
              <a:rPr lang="en-US" altLang="zh-CN" sz="1000" dirty="0">
                <a:latin typeface="Arial" panose="020B0604020202020204" pitchFamily="34" charset="0"/>
                <a:cs typeface="Arial" panose="020B0604020202020204" pitchFamily="34" charset="0"/>
              </a:rPr>
              <a:t>Practical Guidance Singapore</a:t>
            </a:r>
            <a:endParaRPr lang="en-US" altLang="zh-CN" sz="1000" dirty="0">
              <a:solidFill>
                <a:schemeClr val="tx1"/>
              </a:solidFill>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34919061-96B9-45E0-A91A-75162220FE99}"/>
              </a:ext>
            </a:extLst>
          </p:cNvPr>
          <p:cNvSpPr txBox="1"/>
          <p:nvPr/>
        </p:nvSpPr>
        <p:spPr>
          <a:xfrm>
            <a:off x="8417852" y="3541846"/>
            <a:ext cx="1737079" cy="725456"/>
          </a:xfrm>
          <a:prstGeom prst="rect">
            <a:avLst/>
          </a:prstGeom>
          <a:noFill/>
        </p:spPr>
        <p:txBody>
          <a:bodyPr wrap="square" lIns="90000" tIns="46800" rIns="90000" bIns="46800" anchor="t" anchorCtr="0">
            <a:spAutoFit/>
          </a:bodyPr>
          <a:lstStyle/>
          <a:p>
            <a:r>
              <a:rPr lang="zh-CN" altLang="en-US" sz="1100" b="1" dirty="0">
                <a:solidFill>
                  <a:srgbClr val="224881"/>
                </a:solidFill>
                <a:latin typeface="Arial" panose="020B0604020202020204" pitchFamily="34" charset="0"/>
                <a:cs typeface="Arial" panose="020B0604020202020204" pitchFamily="34" charset="0"/>
              </a:rPr>
              <a:t>日本（日语）</a:t>
            </a:r>
          </a:p>
          <a:p>
            <a:r>
              <a:rPr lang="en-US" altLang="zh-CN" sz="1000" dirty="0">
                <a:latin typeface="Arial" panose="020B0604020202020204" pitchFamily="34" charset="0"/>
                <a:cs typeface="Arial" panose="020B0604020202020204" pitchFamily="34" charset="0"/>
              </a:rPr>
              <a:t>Lexis ASONE Plus</a:t>
            </a:r>
          </a:p>
          <a:p>
            <a:r>
              <a:rPr lang="en-US" altLang="zh-CN" sz="1000" dirty="0">
                <a:latin typeface="Arial" panose="020B0604020202020204" pitchFamily="34" charset="0"/>
                <a:cs typeface="Arial" panose="020B0604020202020204" pitchFamily="34" charset="0"/>
              </a:rPr>
              <a:t>Lexis ASONE Compliance Manager</a:t>
            </a:r>
            <a:endParaRPr lang="en-US" altLang="zh-CN" sz="1000" dirty="0">
              <a:solidFill>
                <a:schemeClr val="tx1"/>
              </a:solidFill>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A7134380-A2D6-4A70-B48B-733558D45951}"/>
              </a:ext>
            </a:extLst>
          </p:cNvPr>
          <p:cNvSpPr txBox="1"/>
          <p:nvPr/>
        </p:nvSpPr>
        <p:spPr>
          <a:xfrm>
            <a:off x="2037063" y="5451725"/>
            <a:ext cx="1737079" cy="879344"/>
          </a:xfrm>
          <a:prstGeom prst="rect">
            <a:avLst/>
          </a:prstGeom>
          <a:noFill/>
        </p:spPr>
        <p:txBody>
          <a:bodyPr wrap="square" lIns="90000" tIns="46800" rIns="90000" bIns="46800" anchor="t" anchorCtr="0">
            <a:spAutoFit/>
          </a:bodyPr>
          <a:lstStyle/>
          <a:p>
            <a:r>
              <a:rPr lang="zh-CN" altLang="en-US" sz="1100" b="1" dirty="0">
                <a:solidFill>
                  <a:srgbClr val="224881"/>
                </a:solidFill>
                <a:latin typeface="Arial" panose="020B0604020202020204" pitchFamily="34" charset="0"/>
                <a:cs typeface="Arial" panose="020B0604020202020204" pitchFamily="34" charset="0"/>
              </a:rPr>
              <a:t>澳大利亚、新西兰</a:t>
            </a:r>
          </a:p>
          <a:p>
            <a:r>
              <a:rPr lang="en-US" altLang="zh-CN" sz="1000" dirty="0">
                <a:latin typeface="Arial" panose="020B0604020202020204" pitchFamily="34" charset="0"/>
                <a:cs typeface="Arial" panose="020B0604020202020204" pitchFamily="34" charset="0"/>
              </a:rPr>
              <a:t>Lexis Advance® Pacific</a:t>
            </a:r>
          </a:p>
          <a:p>
            <a:r>
              <a:rPr lang="en-US" altLang="zh-CN" sz="1000" dirty="0">
                <a:latin typeface="Arial" panose="020B0604020202020204" pitchFamily="34" charset="0"/>
                <a:cs typeface="Arial" panose="020B0604020202020204" pitchFamily="34" charset="0"/>
              </a:rPr>
              <a:t>Practical Guidance</a:t>
            </a:r>
          </a:p>
          <a:p>
            <a:r>
              <a:rPr lang="en-US" altLang="zh-CN" sz="1000" dirty="0">
                <a:latin typeface="Arial" panose="020B0604020202020204" pitchFamily="34" charset="0"/>
                <a:cs typeface="Arial" panose="020B0604020202020204" pitchFamily="34" charset="0"/>
              </a:rPr>
              <a:t>Australia &amp;</a:t>
            </a:r>
          </a:p>
          <a:p>
            <a:r>
              <a:rPr lang="en-US" altLang="zh-CN" sz="1000" dirty="0">
                <a:latin typeface="Arial" panose="020B0604020202020204" pitchFamily="34" charset="0"/>
                <a:cs typeface="Arial" panose="020B0604020202020204" pitchFamily="34" charset="0"/>
              </a:rPr>
              <a:t>New Zealand</a:t>
            </a:r>
            <a:endParaRPr lang="en-US" altLang="zh-CN" sz="1000" dirty="0">
              <a:solidFill>
                <a:schemeClr val="tx1"/>
              </a:solidFill>
              <a:latin typeface="Arial" panose="020B0604020202020204" pitchFamily="34" charset="0"/>
              <a:cs typeface="Arial" panose="020B0604020202020204" pitchFamily="34" charset="0"/>
            </a:endParaRPr>
          </a:p>
        </p:txBody>
      </p:sp>
      <p:sp>
        <p:nvSpPr>
          <p:cNvPr id="22" name="文本框 21">
            <a:extLst>
              <a:ext uri="{FF2B5EF4-FFF2-40B4-BE49-F238E27FC236}">
                <a16:creationId xmlns:a16="http://schemas.microsoft.com/office/drawing/2014/main" id="{8350A88D-B4D1-47BC-9EB3-34A58FC13656}"/>
              </a:ext>
            </a:extLst>
          </p:cNvPr>
          <p:cNvSpPr txBox="1"/>
          <p:nvPr/>
        </p:nvSpPr>
        <p:spPr>
          <a:xfrm>
            <a:off x="5227461" y="5451725"/>
            <a:ext cx="1737079" cy="586957"/>
          </a:xfrm>
          <a:prstGeom prst="rect">
            <a:avLst/>
          </a:prstGeom>
          <a:noFill/>
        </p:spPr>
        <p:txBody>
          <a:bodyPr wrap="square" lIns="90000" tIns="46800" rIns="90000" bIns="46800" anchor="t" anchorCtr="0">
            <a:spAutoFit/>
          </a:bodyPr>
          <a:lstStyle/>
          <a:p>
            <a:r>
              <a:rPr lang="zh-CN" altLang="en-US" sz="1100" b="1" dirty="0">
                <a:solidFill>
                  <a:srgbClr val="224881"/>
                </a:solidFill>
                <a:latin typeface="Arial" panose="020B0604020202020204" pitchFamily="34" charset="0"/>
                <a:cs typeface="Arial" panose="020B0604020202020204" pitchFamily="34" charset="0"/>
              </a:rPr>
              <a:t>中东及北非整个阿拉伯世界</a:t>
            </a:r>
            <a:endParaRPr lang="en-US" altLang="zh-CN" sz="1100" b="1" dirty="0">
              <a:solidFill>
                <a:srgbClr val="224881"/>
              </a:solidFill>
              <a:latin typeface="Arial" panose="020B0604020202020204" pitchFamily="34" charset="0"/>
              <a:cs typeface="Arial" panose="020B0604020202020204" pitchFamily="34" charset="0"/>
            </a:endParaRPr>
          </a:p>
          <a:p>
            <a:r>
              <a:rPr lang="en-US" altLang="zh-CN" sz="1000" dirty="0">
                <a:latin typeface="Arial" panose="020B0604020202020204" pitchFamily="34" charset="0"/>
                <a:cs typeface="Arial" panose="020B0604020202020204" pitchFamily="34" charset="0"/>
              </a:rPr>
              <a:t>Lexis® Middle East</a:t>
            </a:r>
            <a:endParaRPr lang="en-US" altLang="zh-CN" sz="1000" dirty="0">
              <a:solidFill>
                <a:schemeClr val="tx1"/>
              </a:solidFill>
              <a:latin typeface="Arial" panose="020B0604020202020204" pitchFamily="34" charset="0"/>
              <a:cs typeface="Arial" panose="020B0604020202020204" pitchFamily="34" charset="0"/>
            </a:endParaRPr>
          </a:p>
        </p:txBody>
      </p:sp>
      <p:sp>
        <p:nvSpPr>
          <p:cNvPr id="23" name="文本框 22">
            <a:extLst>
              <a:ext uri="{FF2B5EF4-FFF2-40B4-BE49-F238E27FC236}">
                <a16:creationId xmlns:a16="http://schemas.microsoft.com/office/drawing/2014/main" id="{CA54DAE5-AB2D-440D-B180-658BF652F2D6}"/>
              </a:ext>
            </a:extLst>
          </p:cNvPr>
          <p:cNvSpPr txBox="1"/>
          <p:nvPr/>
        </p:nvSpPr>
        <p:spPr>
          <a:xfrm>
            <a:off x="8417852" y="5451725"/>
            <a:ext cx="1737079" cy="1048621"/>
          </a:xfrm>
          <a:prstGeom prst="rect">
            <a:avLst/>
          </a:prstGeom>
          <a:noFill/>
        </p:spPr>
        <p:txBody>
          <a:bodyPr wrap="square" lIns="90000" tIns="46800" rIns="90000" bIns="46800" anchor="t" anchorCtr="0">
            <a:spAutoFit/>
          </a:bodyPr>
          <a:lstStyle/>
          <a:p>
            <a:r>
              <a:rPr lang="zh-CN" altLang="en-US" sz="1100" b="1" dirty="0">
                <a:solidFill>
                  <a:srgbClr val="224881"/>
                </a:solidFill>
                <a:latin typeface="Arial" panose="020B0604020202020204" pitchFamily="34" charset="0"/>
                <a:cs typeface="Arial" panose="020B0604020202020204" pitchFamily="34" charset="0"/>
              </a:rPr>
              <a:t>覆盖南非和主要非洲主要地区国家</a:t>
            </a:r>
          </a:p>
          <a:p>
            <a:r>
              <a:rPr lang="en-US" altLang="zh-CN" sz="1000" dirty="0">
                <a:latin typeface="Arial" panose="020B0604020202020204" pitchFamily="34" charset="0"/>
                <a:cs typeface="Arial" panose="020B0604020202020204" pitchFamily="34" charset="0"/>
              </a:rPr>
              <a:t>Lexis® Library</a:t>
            </a:r>
          </a:p>
          <a:p>
            <a:r>
              <a:rPr lang="en-US" altLang="zh-CN" sz="1000" dirty="0">
                <a:latin typeface="Arial" panose="020B0604020202020204" pitchFamily="34" charset="0"/>
                <a:cs typeface="Arial" panose="020B0604020202020204" pitchFamily="34" charset="0"/>
              </a:rPr>
              <a:t>Practical Guidance South Africa</a:t>
            </a:r>
          </a:p>
          <a:p>
            <a:r>
              <a:rPr lang="en-US" altLang="zh-CN" sz="1000" dirty="0">
                <a:latin typeface="Arial" panose="020B0604020202020204" pitchFamily="34" charset="0"/>
                <a:cs typeface="Arial" panose="020B0604020202020204" pitchFamily="34" charset="0"/>
              </a:rPr>
              <a:t>Lexis® Assure</a:t>
            </a:r>
          </a:p>
        </p:txBody>
      </p:sp>
    </p:spTree>
    <p:custDataLst>
      <p:tags r:id="rId1"/>
    </p:custDataLst>
    <p:extLst>
      <p:ext uri="{BB962C8B-B14F-4D97-AF65-F5344CB8AC3E}">
        <p14:creationId xmlns:p14="http://schemas.microsoft.com/office/powerpoint/2010/main" val="32298519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5.4</a:t>
            </a:r>
            <a:r>
              <a:rPr lang="zh-CN" altLang="en-US" sz="2800" dirty="0"/>
              <a:t> 具体文章正文：</a:t>
            </a:r>
            <a:r>
              <a:rPr lang="en-US" altLang="zh-CN" sz="2800" dirty="0"/>
              <a:t>cases</a:t>
            </a:r>
            <a:r>
              <a:rPr lang="zh-CN" altLang="en-US" sz="2800" dirty="0"/>
              <a:t>部分特有</a:t>
            </a:r>
            <a:endParaRPr lang="en-US" sz="28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13" y="1014616"/>
            <a:ext cx="11409529" cy="5510213"/>
          </a:xfrm>
          <a:prstGeom prst="rect">
            <a:avLst/>
          </a:prstGeom>
        </p:spPr>
      </p:pic>
      <p:sp>
        <p:nvSpPr>
          <p:cNvPr id="8" name="Oval 7"/>
          <p:cNvSpPr/>
          <p:nvPr/>
        </p:nvSpPr>
        <p:spPr>
          <a:xfrm>
            <a:off x="8966579" y="6250675"/>
            <a:ext cx="2647666" cy="3091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13" name="Oval 12"/>
          <p:cNvSpPr/>
          <p:nvPr/>
        </p:nvSpPr>
        <p:spPr>
          <a:xfrm>
            <a:off x="777921" y="2347380"/>
            <a:ext cx="532263" cy="395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14" name="Oval 13"/>
          <p:cNvSpPr/>
          <p:nvPr/>
        </p:nvSpPr>
        <p:spPr>
          <a:xfrm>
            <a:off x="8714095" y="2454990"/>
            <a:ext cx="532263" cy="395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15" name="Oval 14"/>
          <p:cNvSpPr/>
          <p:nvPr/>
        </p:nvSpPr>
        <p:spPr>
          <a:xfrm>
            <a:off x="9178118" y="4107975"/>
            <a:ext cx="354842" cy="1897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cxnSp>
        <p:nvCxnSpPr>
          <p:cNvPr id="9" name="Straight Arrow Connector 8"/>
          <p:cNvCxnSpPr/>
          <p:nvPr/>
        </p:nvCxnSpPr>
        <p:spPr>
          <a:xfrm>
            <a:off x="1300382" y="2698740"/>
            <a:ext cx="2443163" cy="2628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861629" y="2772643"/>
            <a:ext cx="825875" cy="2852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712979" y="3447612"/>
            <a:ext cx="3406728" cy="16391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5515439" y="3447612"/>
            <a:ext cx="3412299" cy="29078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731195" y="2781759"/>
            <a:ext cx="4211802"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微软雅黑"/>
                <a:cs typeface="+mn-cs"/>
              </a:rPr>
              <a:t>点击</a:t>
            </a:r>
            <a:r>
              <a:rPr kumimoji="0" lang="en-US" sz="1800" b="0" i="0" u="none" strike="noStrike" kern="1200" cap="none" spc="0" normalizeH="0" baseline="0" noProof="0" dirty="0">
                <a:ln>
                  <a:noFill/>
                </a:ln>
                <a:solidFill>
                  <a:srgbClr val="FF0000"/>
                </a:solidFill>
                <a:effectLst/>
                <a:uLnTx/>
                <a:uFillTx/>
                <a:latin typeface="微软雅黑"/>
                <a:cs typeface="+mn-cs"/>
              </a:rPr>
              <a:t>Shepard‘s </a:t>
            </a:r>
            <a:r>
              <a:rPr kumimoji="0" lang="en-US" altLang="zh-CN" sz="1800" b="0" i="0" u="none" strike="noStrike" kern="1200" cap="none" spc="0" normalizeH="0" baseline="0" noProof="0" dirty="0">
                <a:ln>
                  <a:noFill/>
                </a:ln>
                <a:solidFill>
                  <a:srgbClr val="FF0000"/>
                </a:solidFill>
                <a:effectLst/>
                <a:uLnTx/>
                <a:uFillTx/>
                <a:latin typeface="微软雅黑"/>
                <a:cs typeface="+mn-cs"/>
              </a:rPr>
              <a:t>this document</a:t>
            </a:r>
            <a:r>
              <a:rPr kumimoji="0" lang="zh-CN" altLang="en-US" sz="1800" b="0" i="0" u="none" strike="noStrike" kern="1200" cap="none" spc="0" normalizeH="0" baseline="0" noProof="0" dirty="0">
                <a:ln>
                  <a:noFill/>
                </a:ln>
                <a:solidFill>
                  <a:srgbClr val="FF0000"/>
                </a:solidFill>
                <a:effectLst/>
                <a:uLnTx/>
                <a:uFillTx/>
                <a:latin typeface="微软雅黑"/>
                <a:cs typeface="+mn-cs"/>
              </a:rPr>
              <a:t>或对应的</a:t>
            </a:r>
            <a:r>
              <a:rPr kumimoji="0" lang="en-US" sz="1800" b="0" i="0" u="none" strike="noStrike" kern="1200" cap="none" spc="0" normalizeH="0" baseline="0" noProof="0" dirty="0">
                <a:ln>
                  <a:noFill/>
                </a:ln>
                <a:solidFill>
                  <a:srgbClr val="FF0000"/>
                </a:solidFill>
                <a:effectLst/>
                <a:uLnTx/>
                <a:uFillTx/>
                <a:latin typeface="微软雅黑"/>
                <a:cs typeface="+mn-cs"/>
              </a:rPr>
              <a:t>Shepard's Signal™ Indicators</a:t>
            </a:r>
            <a:r>
              <a:rPr kumimoji="0" lang="zh-CN" altLang="en-US" sz="1800" b="0" i="0" u="none" strike="noStrike" kern="1200" cap="none" spc="0" normalizeH="0" baseline="0" noProof="0" dirty="0">
                <a:ln>
                  <a:noFill/>
                </a:ln>
                <a:solidFill>
                  <a:srgbClr val="FF0000"/>
                </a:solidFill>
                <a:effectLst/>
                <a:uLnTx/>
                <a:uFillTx/>
                <a:latin typeface="微软雅黑"/>
                <a:cs typeface="+mn-cs"/>
              </a:rPr>
              <a:t>查看更详细的分析</a:t>
            </a:r>
            <a:endParaRPr kumimoji="0" lang="en-US" sz="1800" b="0" i="0" u="none" strike="noStrike" kern="1200" cap="none" spc="0" normalizeH="0" baseline="0" noProof="0" dirty="0">
              <a:ln>
                <a:noFill/>
              </a:ln>
              <a:solidFill>
                <a:srgbClr val="FF0000"/>
              </a:solidFill>
              <a:effectLst/>
              <a:uLnTx/>
              <a:uFillTx/>
              <a:latin typeface="微软雅黑"/>
              <a:cs typeface="+mn-cs"/>
            </a:endParaRPr>
          </a:p>
        </p:txBody>
      </p:sp>
      <p:sp>
        <p:nvSpPr>
          <p:cNvPr id="2" name="Down Arrow 1"/>
          <p:cNvSpPr/>
          <p:nvPr/>
        </p:nvSpPr>
        <p:spPr>
          <a:xfrm>
            <a:off x="4323066" y="4881877"/>
            <a:ext cx="600502" cy="1555845"/>
          </a:xfrm>
          <a:prstGeom prst="down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4" name="Slide Number Placeholder 3">
            <a:extLst>
              <a:ext uri="{FF2B5EF4-FFF2-40B4-BE49-F238E27FC236}">
                <a16:creationId xmlns:a16="http://schemas.microsoft.com/office/drawing/2014/main" id="{C1A1FA21-7DFD-4734-BAED-5E7FB1CE73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420587356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5.4</a:t>
            </a:r>
            <a:r>
              <a:rPr lang="zh-CN" altLang="en-US" sz="2800" dirty="0"/>
              <a:t> 具体文章正文：</a:t>
            </a:r>
            <a:r>
              <a:rPr lang="en-US" altLang="zh-CN" sz="2800" dirty="0"/>
              <a:t>cases</a:t>
            </a:r>
            <a:r>
              <a:rPr lang="zh-CN" altLang="en-US" sz="2800" dirty="0"/>
              <a:t>部分特有</a:t>
            </a:r>
            <a:endParaRPr lang="en-US" sz="28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46531"/>
          <a:stretch/>
        </p:blipFill>
        <p:spPr>
          <a:xfrm>
            <a:off x="232012" y="887397"/>
            <a:ext cx="6100549" cy="5134288"/>
          </a:xfrm>
          <a:prstGeom prst="rect">
            <a:avLst/>
          </a:prstGeom>
        </p:spPr>
      </p:pic>
      <p:cxnSp>
        <p:nvCxnSpPr>
          <p:cNvPr id="16" name="Straight Arrow Connector 15"/>
          <p:cNvCxnSpPr/>
          <p:nvPr/>
        </p:nvCxnSpPr>
        <p:spPr>
          <a:xfrm flipV="1">
            <a:off x="1508545" y="2109394"/>
            <a:ext cx="269632" cy="760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590433" y="1488126"/>
            <a:ext cx="11838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上诉历史</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18" name="Rectangle 17"/>
          <p:cNvSpPr/>
          <p:nvPr/>
        </p:nvSpPr>
        <p:spPr>
          <a:xfrm>
            <a:off x="1743649" y="1924100"/>
            <a:ext cx="226748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后续援引本案的判决</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20" name="Rectangle 19"/>
          <p:cNvSpPr/>
          <p:nvPr/>
        </p:nvSpPr>
        <p:spPr>
          <a:xfrm>
            <a:off x="1878465" y="2340921"/>
            <a:ext cx="396057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其他的引证资料来源，例如条约等</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22" name="Rectangle 21"/>
          <p:cNvSpPr/>
          <p:nvPr/>
        </p:nvSpPr>
        <p:spPr>
          <a:xfrm>
            <a:off x="1762357" y="2750867"/>
            <a:ext cx="583788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判例表，显示本案所引用的判例以及其后续的法律处置</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cxnSp>
        <p:nvCxnSpPr>
          <p:cNvPr id="30" name="Straight Arrow Connector 29"/>
          <p:cNvCxnSpPr/>
          <p:nvPr/>
        </p:nvCxnSpPr>
        <p:spPr>
          <a:xfrm>
            <a:off x="1649777" y="2512188"/>
            <a:ext cx="269632" cy="182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542257" y="2828083"/>
            <a:ext cx="269632" cy="920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1402514" y="1750050"/>
            <a:ext cx="240847" cy="1511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231788" y="1749461"/>
            <a:ext cx="3290668"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Open Sans"/>
                <a:cs typeface="+mn-cs"/>
              </a:rPr>
              <a:t>Shepardized</a:t>
            </a:r>
            <a:r>
              <a:rPr kumimoji="0" lang="zh-CN" altLang="en-US" sz="2800" b="1" i="0" u="none" strike="noStrike" kern="1200" cap="none" spc="0" normalizeH="0" baseline="0" noProof="0" dirty="0">
                <a:ln>
                  <a:noFill/>
                </a:ln>
                <a:solidFill>
                  <a:srgbClr val="FF0000"/>
                </a:solidFill>
                <a:effectLst/>
                <a:uLnTx/>
                <a:uFillTx/>
                <a:latin typeface="Open Sans"/>
                <a:cs typeface="+mn-cs"/>
              </a:rPr>
              <a:t>主页面：</a:t>
            </a:r>
            <a:endParaRPr kumimoji="0" lang="en-US" altLang="zh-CN" sz="2800" b="1" i="0" u="none" strike="noStrike" kern="1200" cap="none" spc="0" normalizeH="0" baseline="0" noProof="0" dirty="0">
              <a:ln>
                <a:noFill/>
              </a:ln>
              <a:solidFill>
                <a:srgbClr val="FF0000"/>
              </a:solidFill>
              <a:effectLst/>
              <a:uLnTx/>
              <a:uFillTx/>
              <a:latin typeface="Open Sans"/>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Open Sans"/>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0000"/>
              </a:solidFill>
              <a:effectLst/>
              <a:uLnTx/>
              <a:uFillTx/>
              <a:latin typeface="Open Sans"/>
              <a:cs typeface="+mn-cs"/>
            </a:endParaRPr>
          </a:p>
        </p:txBody>
      </p:sp>
      <p:sp>
        <p:nvSpPr>
          <p:cNvPr id="42" name="Rectangle 41"/>
          <p:cNvSpPr/>
          <p:nvPr/>
        </p:nvSpPr>
        <p:spPr>
          <a:xfrm>
            <a:off x="7231788" y="2770852"/>
            <a:ext cx="341346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引证判例清单是默认页面，可在</a:t>
            </a: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黑体" panose="02010609060101010101" pitchFamily="49" charset="-122"/>
                <a:cs typeface="+mn-cs"/>
              </a:rPr>
              <a:t>List</a:t>
            </a:r>
            <a:r>
              <a:rPr kumimoji="0" lang="zh-CN"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页面上查阅引证文献。 </a:t>
            </a:r>
          </a:p>
        </p:txBody>
      </p:sp>
      <p:sp>
        <p:nvSpPr>
          <p:cNvPr id="45" name="Right Arrow 44"/>
          <p:cNvSpPr/>
          <p:nvPr/>
        </p:nvSpPr>
        <p:spPr>
          <a:xfrm>
            <a:off x="3725839" y="1992340"/>
            <a:ext cx="3505949" cy="169277"/>
          </a:xfrm>
          <a:prstGeom prst="right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2" name="Slide Number Placeholder 1">
            <a:extLst>
              <a:ext uri="{FF2B5EF4-FFF2-40B4-BE49-F238E27FC236}">
                <a16:creationId xmlns:a16="http://schemas.microsoft.com/office/drawing/2014/main" id="{08F21823-1ED4-4967-B13A-63BF696F7A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194030299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5.4</a:t>
            </a:r>
            <a:r>
              <a:rPr lang="zh-CN" altLang="en-US" sz="2800" dirty="0"/>
              <a:t> 具体文章正文：</a:t>
            </a:r>
            <a:r>
              <a:rPr lang="en-US" altLang="zh-CN" sz="2800" dirty="0"/>
              <a:t>cases</a:t>
            </a:r>
            <a:r>
              <a:rPr lang="zh-CN" altLang="en-US" sz="2800" dirty="0"/>
              <a:t>部分特有</a:t>
            </a:r>
            <a:endParaRPr lang="en-US" sz="28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69737"/>
          <a:stretch/>
        </p:blipFill>
        <p:spPr>
          <a:xfrm>
            <a:off x="232013" y="887397"/>
            <a:ext cx="3452884" cy="5134288"/>
          </a:xfrm>
          <a:prstGeom prst="rect">
            <a:avLst/>
          </a:prstGeom>
        </p:spPr>
      </p:pic>
      <p:sp>
        <p:nvSpPr>
          <p:cNvPr id="17" name="Rectangle 16"/>
          <p:cNvSpPr/>
          <p:nvPr/>
        </p:nvSpPr>
        <p:spPr>
          <a:xfrm>
            <a:off x="5129722" y="1165446"/>
            <a:ext cx="171786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点击上诉历史</a:t>
            </a:r>
            <a:endParaRPr kumimoji="0" lang="en-US" sz="2000" b="0" i="0" u="none" strike="noStrike" kern="1200" cap="none" spc="0" normalizeH="0" baseline="0" noProof="0" dirty="0">
              <a:ln>
                <a:noFill/>
              </a:ln>
              <a:solidFill>
                <a:srgbClr val="FF0000"/>
              </a:solidFill>
              <a:effectLst/>
              <a:uLnTx/>
              <a:uFillTx/>
              <a:latin typeface="Open Sans"/>
              <a:cs typeface="+mn-cs"/>
            </a:endParaRPr>
          </a:p>
        </p:txBody>
      </p:sp>
      <p:sp>
        <p:nvSpPr>
          <p:cNvPr id="5" name="Rectangle 4"/>
          <p:cNvSpPr/>
          <p:nvPr/>
        </p:nvSpPr>
        <p:spPr>
          <a:xfrm>
            <a:off x="4206859" y="1977721"/>
            <a:ext cx="375923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可以更清楚的认识本案在历经各个不同管辖法院后的「生命周期」 </a:t>
            </a:r>
            <a:endParaRPr kumimoji="0" lang="en-US" sz="1800" b="0" i="0" u="none" strike="noStrike" kern="1200" cap="none" spc="0" normalizeH="0" baseline="0" noProof="0" dirty="0">
              <a:ln>
                <a:noFill/>
              </a:ln>
              <a:solidFill>
                <a:srgbClr val="FF0000"/>
              </a:solidFill>
              <a:effectLst/>
              <a:uLnTx/>
              <a:uFillTx/>
              <a:latin typeface="Open Sans"/>
              <a:cs typeface="+mn-cs"/>
            </a:endParaRPr>
          </a:p>
        </p:txBody>
      </p:sp>
      <p:sp>
        <p:nvSpPr>
          <p:cNvPr id="8" name="Down Arrow 7"/>
          <p:cNvSpPr/>
          <p:nvPr/>
        </p:nvSpPr>
        <p:spPr>
          <a:xfrm>
            <a:off x="5685694" y="2890358"/>
            <a:ext cx="605924" cy="917332"/>
          </a:xfrm>
          <a:prstGeom prst="down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9" name="Rectangle 8"/>
          <p:cNvSpPr/>
          <p:nvPr/>
        </p:nvSpPr>
        <p:spPr>
          <a:xfrm>
            <a:off x="3684897" y="4019954"/>
            <a:ext cx="577300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画面会出现引证文献清单，即可在页面上观看上诉历史。 </a:t>
            </a:r>
            <a:endParaRPr kumimoji="0" lang="en-US" sz="1800" b="0" i="0" u="none" strike="noStrike" kern="1200" cap="none" spc="0" normalizeH="0" baseline="0" noProof="0" dirty="0">
              <a:ln>
                <a:noFill/>
              </a:ln>
              <a:solidFill>
                <a:srgbClr val="FF0000"/>
              </a:solidFill>
              <a:effectLst/>
              <a:uLnTx/>
              <a:uFillTx/>
              <a:latin typeface="Open Sans"/>
              <a:cs typeface="+mn-cs"/>
            </a:endParaRPr>
          </a:p>
        </p:txBody>
      </p:sp>
      <p:sp>
        <p:nvSpPr>
          <p:cNvPr id="27" name="Down Arrow 26"/>
          <p:cNvSpPr/>
          <p:nvPr/>
        </p:nvSpPr>
        <p:spPr>
          <a:xfrm>
            <a:off x="5685694" y="4638773"/>
            <a:ext cx="605924" cy="1146415"/>
          </a:xfrm>
          <a:prstGeom prst="down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cxnSp>
        <p:nvCxnSpPr>
          <p:cNvPr id="28" name="Straight Arrow Connector 27"/>
          <p:cNvCxnSpPr>
            <a:endCxn id="17" idx="1"/>
          </p:cNvCxnSpPr>
          <p:nvPr/>
        </p:nvCxnSpPr>
        <p:spPr>
          <a:xfrm flipV="1">
            <a:off x="1460310" y="1365501"/>
            <a:ext cx="3669412" cy="5588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416E191-4B6F-4B2B-B0E0-C44878B71A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177861772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5.4</a:t>
            </a:r>
            <a:r>
              <a:rPr lang="zh-CN" altLang="en-US" sz="2800" dirty="0"/>
              <a:t> 具体文章正文：</a:t>
            </a:r>
            <a:r>
              <a:rPr lang="en-US" altLang="zh-CN" sz="2800" dirty="0"/>
              <a:t>cases</a:t>
            </a:r>
            <a:r>
              <a:rPr lang="zh-CN" altLang="en-US" sz="2800" dirty="0"/>
              <a:t>部分特有</a:t>
            </a:r>
            <a:endParaRPr lang="en-US" sz="2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669" y="1145850"/>
            <a:ext cx="11713513" cy="4586210"/>
          </a:xfrm>
          <a:prstGeom prst="rect">
            <a:avLst/>
          </a:prstGeom>
        </p:spPr>
      </p:pic>
      <p:sp>
        <p:nvSpPr>
          <p:cNvPr id="6" name="Down Arrow 5"/>
          <p:cNvSpPr/>
          <p:nvPr/>
        </p:nvSpPr>
        <p:spPr>
          <a:xfrm>
            <a:off x="11136572" y="3234520"/>
            <a:ext cx="272955" cy="2538484"/>
          </a:xfrm>
          <a:prstGeom prst="down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2" name="Slide Number Placeholder 1">
            <a:extLst>
              <a:ext uri="{FF2B5EF4-FFF2-40B4-BE49-F238E27FC236}">
                <a16:creationId xmlns:a16="http://schemas.microsoft.com/office/drawing/2014/main" id="{FC8CD8B8-E31F-4E6F-8208-EAE686AE1F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390325039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5.4</a:t>
            </a:r>
            <a:r>
              <a:rPr lang="zh-CN" altLang="en-US" sz="2800" dirty="0"/>
              <a:t> 具体文章正文：</a:t>
            </a:r>
            <a:r>
              <a:rPr lang="en-US" altLang="zh-CN" sz="2800" dirty="0"/>
              <a:t>cases</a:t>
            </a:r>
            <a:r>
              <a:rPr lang="zh-CN" altLang="en-US" sz="2800" dirty="0"/>
              <a:t>部分特有</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019" y="961824"/>
            <a:ext cx="11662910" cy="5507215"/>
          </a:xfrm>
          <a:prstGeom prst="rect">
            <a:avLst/>
          </a:prstGeom>
        </p:spPr>
      </p:pic>
      <p:sp>
        <p:nvSpPr>
          <p:cNvPr id="5" name="Rectangle 4"/>
          <p:cNvSpPr/>
          <p:nvPr/>
        </p:nvSpPr>
        <p:spPr>
          <a:xfrm>
            <a:off x="3704795" y="1060692"/>
            <a:ext cx="42637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在适合打印页面点击</a:t>
            </a:r>
            <a:r>
              <a:rPr kumimoji="0" lang="en-US" altLang="zh-CN" sz="1800" b="0" i="0" u="none" strike="noStrike" kern="1200" cap="none" spc="0" normalizeH="0" baseline="0" noProof="0" dirty="0">
                <a:ln>
                  <a:noFill/>
                </a:ln>
                <a:solidFill>
                  <a:srgbClr val="FF0000"/>
                </a:solidFill>
                <a:effectLst/>
                <a:uLnTx/>
                <a:uFillTx/>
                <a:latin typeface="Calibri" panose="020F0502020204030204" pitchFamily="34" charset="0"/>
                <a:ea typeface="黑体" panose="02010609060101010101" pitchFamily="49" charset="-122"/>
                <a:cs typeface="+mn-cs"/>
              </a:rPr>
              <a:t>Print </a:t>
            </a:r>
            <a:r>
              <a:rPr kumimoji="0" lang="zh-CN"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即可打印地图</a:t>
            </a:r>
            <a:endParaRPr kumimoji="0" lang="en-US" sz="1800" b="0" i="0" u="none" strike="noStrike" kern="1200" cap="none" spc="0" normalizeH="0" baseline="0" noProof="0" dirty="0">
              <a:ln>
                <a:noFill/>
              </a:ln>
              <a:solidFill>
                <a:srgbClr val="FF0000"/>
              </a:solidFill>
              <a:effectLst/>
              <a:uLnTx/>
              <a:uFillTx/>
              <a:latin typeface="Open Sans"/>
              <a:cs typeface="+mn-cs"/>
            </a:endParaRPr>
          </a:p>
        </p:txBody>
      </p:sp>
      <p:sp>
        <p:nvSpPr>
          <p:cNvPr id="3" name="Slide Number Placeholder 2">
            <a:extLst>
              <a:ext uri="{FF2B5EF4-FFF2-40B4-BE49-F238E27FC236}">
                <a16:creationId xmlns:a16="http://schemas.microsoft.com/office/drawing/2014/main" id="{006AA010-C01F-4B41-B528-6B2A802469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320708713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5.4</a:t>
            </a:r>
            <a:r>
              <a:rPr lang="zh-CN" altLang="en-US" sz="2800" dirty="0"/>
              <a:t> 具体文章正文：</a:t>
            </a:r>
            <a:r>
              <a:rPr lang="en-US" altLang="zh-CN" sz="2800" dirty="0"/>
              <a:t>cases</a:t>
            </a:r>
            <a:r>
              <a:rPr lang="zh-CN" altLang="en-US" sz="2800" dirty="0"/>
              <a:t>部分特有</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019" y="961824"/>
            <a:ext cx="11662910" cy="5507215"/>
          </a:xfrm>
          <a:prstGeom prst="rect">
            <a:avLst/>
          </a:prstGeom>
        </p:spPr>
      </p:pic>
      <p:sp>
        <p:nvSpPr>
          <p:cNvPr id="5" name="Rectangle 4"/>
          <p:cNvSpPr/>
          <p:nvPr/>
        </p:nvSpPr>
        <p:spPr>
          <a:xfrm>
            <a:off x="2899577" y="1020556"/>
            <a:ext cx="203132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了解地图图示意义</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sp>
        <p:nvSpPr>
          <p:cNvPr id="8" name="Oval 7"/>
          <p:cNvSpPr/>
          <p:nvPr/>
        </p:nvSpPr>
        <p:spPr>
          <a:xfrm>
            <a:off x="702859" y="1020556"/>
            <a:ext cx="593678" cy="395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004" y="1471372"/>
            <a:ext cx="4308632" cy="4422017"/>
          </a:xfrm>
          <a:prstGeom prst="rect">
            <a:avLst/>
          </a:prstGeom>
        </p:spPr>
      </p:pic>
      <p:sp>
        <p:nvSpPr>
          <p:cNvPr id="4" name="Slide Number Placeholder 3">
            <a:extLst>
              <a:ext uri="{FF2B5EF4-FFF2-40B4-BE49-F238E27FC236}">
                <a16:creationId xmlns:a16="http://schemas.microsoft.com/office/drawing/2014/main" id="{B716E29B-BF95-45BD-BC35-8228CAD24D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1156157741"/>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5.4</a:t>
            </a:r>
            <a:r>
              <a:rPr lang="zh-CN" altLang="en-US" sz="2800" dirty="0"/>
              <a:t> 具体文章正文：</a:t>
            </a:r>
            <a:r>
              <a:rPr lang="en-US" altLang="zh-CN" sz="2800" dirty="0"/>
              <a:t>cases</a:t>
            </a:r>
            <a:r>
              <a:rPr lang="zh-CN" altLang="en-US" sz="2800" dirty="0"/>
              <a:t>部分特有</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019" y="961824"/>
            <a:ext cx="11662910" cy="5507215"/>
          </a:xfrm>
          <a:prstGeom prst="rect">
            <a:avLst/>
          </a:prstGeom>
        </p:spPr>
      </p:pic>
      <p:sp>
        <p:nvSpPr>
          <p:cNvPr id="5" name="Rectangle 4"/>
          <p:cNvSpPr/>
          <p:nvPr/>
        </p:nvSpPr>
        <p:spPr>
          <a:xfrm>
            <a:off x="2899576" y="1020556"/>
            <a:ext cx="590322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更改地图标记内容，包括标签、间接历史与文件数量等。 </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sp>
        <p:nvSpPr>
          <p:cNvPr id="8" name="Oval 7"/>
          <p:cNvSpPr/>
          <p:nvPr/>
        </p:nvSpPr>
        <p:spPr>
          <a:xfrm>
            <a:off x="1280459" y="994068"/>
            <a:ext cx="1380854" cy="395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8640" y="1458128"/>
            <a:ext cx="4308632" cy="3200342"/>
          </a:xfrm>
          <a:prstGeom prst="rect">
            <a:avLst/>
          </a:prstGeom>
        </p:spPr>
      </p:pic>
      <p:sp>
        <p:nvSpPr>
          <p:cNvPr id="4" name="Slide Number Placeholder 3">
            <a:extLst>
              <a:ext uri="{FF2B5EF4-FFF2-40B4-BE49-F238E27FC236}">
                <a16:creationId xmlns:a16="http://schemas.microsoft.com/office/drawing/2014/main" id="{56898DBC-738F-4012-896B-5F857EF9F0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4169648301"/>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5.4</a:t>
            </a:r>
            <a:r>
              <a:rPr lang="zh-CN" altLang="en-US" sz="2800" dirty="0"/>
              <a:t> 具体文章正文：</a:t>
            </a:r>
            <a:r>
              <a:rPr lang="en-US" altLang="zh-CN" sz="2800" dirty="0"/>
              <a:t>cases</a:t>
            </a:r>
            <a:r>
              <a:rPr lang="zh-CN" altLang="en-US" sz="2800" dirty="0"/>
              <a:t>部分特有</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019" y="961824"/>
            <a:ext cx="11662910" cy="5507215"/>
          </a:xfrm>
          <a:prstGeom prst="rect">
            <a:avLst/>
          </a:prstGeom>
        </p:spPr>
      </p:pic>
      <p:sp>
        <p:nvSpPr>
          <p:cNvPr id="5" name="Rectangle 4"/>
          <p:cNvSpPr/>
          <p:nvPr/>
        </p:nvSpPr>
        <p:spPr>
          <a:xfrm>
            <a:off x="7485226" y="1628419"/>
            <a:ext cx="391065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缩放</a:t>
            </a:r>
            <a:r>
              <a:rPr kumimoji="0" lang="en-US" sz="1800" b="1" i="0" u="none" strike="noStrike" kern="1200" cap="none" spc="0" normalizeH="0" baseline="0" noProof="0" dirty="0" err="1">
                <a:ln>
                  <a:noFill/>
                </a:ln>
                <a:solidFill>
                  <a:srgbClr val="FF0000"/>
                </a:solidFill>
                <a:effectLst/>
                <a:uLnTx/>
                <a:uFillTx/>
                <a:latin typeface="Open Sans"/>
                <a:cs typeface="+mn-cs"/>
              </a:rPr>
              <a:t>Shepardized</a:t>
            </a:r>
            <a:r>
              <a:rPr kumimoji="0" lang="zh-CN" altLang="en-US" sz="1800" b="1" i="0" u="none" strike="noStrike" kern="1200" cap="none" spc="0" normalizeH="0" baseline="0" noProof="0" dirty="0">
                <a:ln>
                  <a:noFill/>
                </a:ln>
                <a:solidFill>
                  <a:srgbClr val="FF0000"/>
                </a:solidFill>
                <a:effectLst/>
                <a:uLnTx/>
                <a:uFillTx/>
                <a:latin typeface="Open Sans"/>
                <a:cs typeface="+mn-cs"/>
              </a:rPr>
              <a:t>引文地图，可转为全荧幕观看或分别扩大</a:t>
            </a:r>
            <a:r>
              <a:rPr kumimoji="0" lang="en-US" altLang="zh-CN" sz="1800" b="1" i="0" u="none" strike="noStrike" kern="1200" cap="none" spc="0" normalizeH="0" baseline="0" noProof="0" dirty="0">
                <a:ln>
                  <a:noFill/>
                </a:ln>
                <a:solidFill>
                  <a:srgbClr val="FF0000"/>
                </a:solidFill>
                <a:effectLst/>
                <a:uLnTx/>
                <a:uFillTx/>
                <a:latin typeface="Open Sans"/>
                <a:cs typeface="+mn-cs"/>
              </a:rPr>
              <a:t>/</a:t>
            </a:r>
            <a:r>
              <a:rPr kumimoji="0" lang="zh-CN" altLang="en-US" sz="1800" b="1" i="0" u="none" strike="noStrike" kern="1200" cap="none" spc="0" normalizeH="0" baseline="0" noProof="0" dirty="0">
                <a:ln>
                  <a:noFill/>
                </a:ln>
                <a:solidFill>
                  <a:srgbClr val="FF0000"/>
                </a:solidFill>
                <a:effectLst/>
                <a:uLnTx/>
                <a:uFillTx/>
                <a:latin typeface="Open Sans"/>
                <a:cs typeface="+mn-cs"/>
              </a:rPr>
              <a:t>缩小地图</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sp>
        <p:nvSpPr>
          <p:cNvPr id="11" name="Oval 10"/>
          <p:cNvSpPr/>
          <p:nvPr/>
        </p:nvSpPr>
        <p:spPr>
          <a:xfrm>
            <a:off x="10236978" y="778573"/>
            <a:ext cx="1680951" cy="8121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3" name="Slide Number Placeholder 2">
            <a:extLst>
              <a:ext uri="{FF2B5EF4-FFF2-40B4-BE49-F238E27FC236}">
                <a16:creationId xmlns:a16="http://schemas.microsoft.com/office/drawing/2014/main" id="{76174543-27DD-4E5B-9448-50E40046DB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135429239"/>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5.4</a:t>
            </a:r>
            <a:r>
              <a:rPr lang="zh-CN" altLang="en-US" sz="2800" dirty="0"/>
              <a:t> 具体文章正文：</a:t>
            </a:r>
            <a:r>
              <a:rPr lang="en-US" altLang="zh-CN" sz="2800" dirty="0"/>
              <a:t>cases</a:t>
            </a:r>
            <a:r>
              <a:rPr lang="zh-CN" altLang="en-US" sz="2800" dirty="0"/>
              <a:t>部分特有</a:t>
            </a:r>
            <a:endParaRPr lang="en-US" sz="2800"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1544" y="893584"/>
            <a:ext cx="9735909" cy="5401429"/>
          </a:xfrm>
          <a:prstGeom prst="rect">
            <a:avLst/>
          </a:prstGeom>
        </p:spPr>
      </p:pic>
      <p:sp>
        <p:nvSpPr>
          <p:cNvPr id="9" name="Rectangle 8"/>
          <p:cNvSpPr/>
          <p:nvPr/>
        </p:nvSpPr>
        <p:spPr>
          <a:xfrm>
            <a:off x="6099619" y="3703996"/>
            <a:ext cx="3948137"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如要检视诉讼历史中某个重要的判例，只需放大地图找到所在位置，点击该地图图示后，即可开启该文件全文或条列引证文献重点。 </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sp>
        <p:nvSpPr>
          <p:cNvPr id="10" name="Oval 9"/>
          <p:cNvSpPr/>
          <p:nvPr/>
        </p:nvSpPr>
        <p:spPr>
          <a:xfrm>
            <a:off x="9465769" y="752315"/>
            <a:ext cx="1680951" cy="8121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14" name="Oval 13"/>
          <p:cNvSpPr/>
          <p:nvPr/>
        </p:nvSpPr>
        <p:spPr>
          <a:xfrm>
            <a:off x="8134067" y="893585"/>
            <a:ext cx="603128" cy="4984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15" name="Oval 14"/>
          <p:cNvSpPr/>
          <p:nvPr/>
        </p:nvSpPr>
        <p:spPr>
          <a:xfrm rot="1436464">
            <a:off x="5477334" y="2714291"/>
            <a:ext cx="346096" cy="10982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16" name="Rectangle 15"/>
          <p:cNvSpPr/>
          <p:nvPr/>
        </p:nvSpPr>
        <p:spPr>
          <a:xfrm>
            <a:off x="4801254" y="1469284"/>
            <a:ext cx="304621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确认为重要判例，则连接线及</a:t>
            </a:r>
            <a:r>
              <a:rPr kumimoji="0" lang="en-US" altLang="zh-CN" sz="1800" b="1" i="0" u="none" strike="noStrike" kern="1200" cap="none" spc="0" normalizeH="0" baseline="0" noProof="0" dirty="0">
                <a:ln>
                  <a:noFill/>
                </a:ln>
                <a:solidFill>
                  <a:srgbClr val="FF0000"/>
                </a:solidFill>
                <a:effectLst/>
                <a:uLnTx/>
                <a:uFillTx/>
                <a:latin typeface="Open Sans"/>
                <a:cs typeface="+mn-cs"/>
              </a:rPr>
              <a:t>highlight</a:t>
            </a:r>
            <a:r>
              <a:rPr kumimoji="0" lang="zh-CN" altLang="en-US" sz="1800" b="1" i="0" u="none" strike="noStrike" kern="1200" cap="none" spc="0" normalizeH="0" baseline="0" noProof="0" dirty="0">
                <a:ln>
                  <a:noFill/>
                </a:ln>
                <a:solidFill>
                  <a:srgbClr val="FF0000"/>
                </a:solidFill>
                <a:effectLst/>
                <a:uLnTx/>
                <a:uFillTx/>
                <a:latin typeface="Open Sans"/>
                <a:cs typeface="+mn-cs"/>
              </a:rPr>
              <a:t>位置变红色</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cxnSp>
        <p:nvCxnSpPr>
          <p:cNvPr id="17" name="Straight Arrow Connector 16"/>
          <p:cNvCxnSpPr/>
          <p:nvPr/>
        </p:nvCxnSpPr>
        <p:spPr>
          <a:xfrm flipH="1">
            <a:off x="7267248" y="1197655"/>
            <a:ext cx="825875" cy="2852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827593" y="2082250"/>
            <a:ext cx="183314" cy="5681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31AC65C-22F8-4B8E-ADA5-19A3658F53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3549104527"/>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5.4</a:t>
            </a:r>
            <a:r>
              <a:rPr lang="zh-CN" altLang="en-US" sz="2800" dirty="0"/>
              <a:t> 具体文章正文：</a:t>
            </a:r>
            <a:r>
              <a:rPr lang="en-US" altLang="zh-CN" sz="2800" dirty="0"/>
              <a:t>cases</a:t>
            </a:r>
            <a:r>
              <a:rPr lang="zh-CN" altLang="en-US" sz="2800" dirty="0"/>
              <a:t>部分特有</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019" y="961824"/>
            <a:ext cx="11662910" cy="5507215"/>
          </a:xfrm>
          <a:prstGeom prst="rect">
            <a:avLst/>
          </a:prstGeom>
        </p:spPr>
      </p:pic>
      <p:sp>
        <p:nvSpPr>
          <p:cNvPr id="5" name="Rectangle 4"/>
          <p:cNvSpPr/>
          <p:nvPr/>
        </p:nvSpPr>
        <p:spPr>
          <a:xfrm>
            <a:off x="8615364" y="659083"/>
            <a:ext cx="203132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可定位到起始文件</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sp>
        <p:nvSpPr>
          <p:cNvPr id="8" name="Oval 7"/>
          <p:cNvSpPr/>
          <p:nvPr/>
        </p:nvSpPr>
        <p:spPr>
          <a:xfrm>
            <a:off x="9394723" y="961824"/>
            <a:ext cx="472608" cy="46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4952" y="1769379"/>
            <a:ext cx="8325744" cy="3812554"/>
          </a:xfrm>
          <a:prstGeom prst="rect">
            <a:avLst/>
          </a:prstGeom>
        </p:spPr>
      </p:pic>
      <p:cxnSp>
        <p:nvCxnSpPr>
          <p:cNvPr id="9" name="Straight Arrow Connector 8"/>
          <p:cNvCxnSpPr/>
          <p:nvPr/>
        </p:nvCxnSpPr>
        <p:spPr>
          <a:xfrm flipH="1">
            <a:off x="6359858" y="1470968"/>
            <a:ext cx="3089457" cy="27498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7E8E5B7-A799-4ACE-BB3F-A162885B0F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42985385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F0F76D-C325-482A-AB61-23FD9AE71A5B}"/>
              </a:ext>
            </a:extLst>
          </p:cNvPr>
          <p:cNvSpPr>
            <a:spLocks noGrp="1"/>
          </p:cNvSpPr>
          <p:nvPr>
            <p:ph type="title"/>
          </p:nvPr>
        </p:nvSpPr>
        <p:spPr>
          <a:xfrm>
            <a:off x="4196231" y="2535918"/>
            <a:ext cx="8022323" cy="1311128"/>
          </a:xfrm>
        </p:spPr>
        <p:txBody>
          <a:bodyPr/>
          <a:lstStyle/>
          <a:p>
            <a:pPr lvl="0" defTabSz="913765">
              <a:buSzPct val="25000"/>
              <a:defRPr/>
            </a:pPr>
            <a:r>
              <a:rPr lang="en-US" altLang="zh-CN" sz="4400" dirty="0"/>
              <a:t>Lexis®</a:t>
            </a:r>
            <a:r>
              <a:rPr lang="zh-CN" altLang="en-US" sz="4400" dirty="0"/>
              <a:t>主要资源类型介绍 </a:t>
            </a:r>
          </a:p>
        </p:txBody>
      </p:sp>
      <p:sp>
        <p:nvSpPr>
          <p:cNvPr id="4" name="文本占位符 3">
            <a:extLst>
              <a:ext uri="{FF2B5EF4-FFF2-40B4-BE49-F238E27FC236}">
                <a16:creationId xmlns:a16="http://schemas.microsoft.com/office/drawing/2014/main" id="{5C40DB68-64F9-4E5C-A920-76D0300F41F5}"/>
              </a:ext>
            </a:extLst>
          </p:cNvPr>
          <p:cNvSpPr>
            <a:spLocks noGrp="1"/>
          </p:cNvSpPr>
          <p:nvPr>
            <p:ph type="body" sz="quarter" idx="10"/>
          </p:nvPr>
        </p:nvSpPr>
        <p:spPr>
          <a:xfrm>
            <a:off x="2020610" y="2644170"/>
            <a:ext cx="1963999" cy="1569660"/>
          </a:xfrm>
        </p:spPr>
        <p:txBody>
          <a:bodyPr/>
          <a:lstStyle/>
          <a:p>
            <a:r>
              <a:rPr lang="en-US" altLang="zh-CN" dirty="0"/>
              <a:t>02-</a:t>
            </a:r>
            <a:endParaRPr lang="zh-CN" altLang="en-US" dirty="0"/>
          </a:p>
        </p:txBody>
      </p:sp>
    </p:spTree>
    <p:extLst>
      <p:ext uri="{BB962C8B-B14F-4D97-AF65-F5344CB8AC3E}">
        <p14:creationId xmlns:p14="http://schemas.microsoft.com/office/powerpoint/2010/main" val="26639460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5.4</a:t>
            </a:r>
            <a:r>
              <a:rPr lang="zh-CN" altLang="en-US" sz="2800" dirty="0"/>
              <a:t> 具体文章正文：</a:t>
            </a:r>
            <a:r>
              <a:rPr lang="en-US" altLang="zh-CN" sz="2800" dirty="0"/>
              <a:t>cases</a:t>
            </a:r>
            <a:r>
              <a:rPr lang="zh-CN" altLang="en-US" sz="2800" dirty="0"/>
              <a:t>部分特有</a:t>
            </a:r>
            <a:endParaRPr lang="en-US" sz="28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46531"/>
          <a:stretch/>
        </p:blipFill>
        <p:spPr>
          <a:xfrm>
            <a:off x="232012" y="887397"/>
            <a:ext cx="6100549" cy="5134288"/>
          </a:xfrm>
          <a:prstGeom prst="rect">
            <a:avLst/>
          </a:prstGeom>
        </p:spPr>
      </p:pic>
      <p:sp>
        <p:nvSpPr>
          <p:cNvPr id="14" name="Oval 13"/>
          <p:cNvSpPr/>
          <p:nvPr/>
        </p:nvSpPr>
        <p:spPr>
          <a:xfrm>
            <a:off x="150003" y="2906435"/>
            <a:ext cx="1158500" cy="32077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cs typeface="+mn-cs"/>
            </a:endParaRPr>
          </a:p>
        </p:txBody>
      </p:sp>
      <p:sp>
        <p:nvSpPr>
          <p:cNvPr id="6" name="Rectangle 5"/>
          <p:cNvSpPr/>
          <p:nvPr/>
        </p:nvSpPr>
        <p:spPr>
          <a:xfrm>
            <a:off x="7005456" y="3562399"/>
            <a:ext cx="3517000"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依特定法律处置、特殊判例注解、司法管辖层级、时间范围或讨论深度限缩检索，这样能快速过滤引证文献查找到重要判例。</a:t>
            </a:r>
            <a:endParaRPr kumimoji="0" lang="en-US" altLang="zh-CN" sz="1800" b="1" i="0" u="none" strike="noStrike" kern="1200" cap="none" spc="0" normalizeH="0" baseline="0" noProof="0" dirty="0">
              <a:ln>
                <a:noFill/>
              </a:ln>
              <a:solidFill>
                <a:srgbClr val="FF0000"/>
              </a:solidFill>
              <a:effectLst/>
              <a:uLnTx/>
              <a:uFillTx/>
              <a:latin typeface="Open Sans"/>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点击一个检索过滤条件，就会在 </a:t>
            </a:r>
            <a:r>
              <a:rPr kumimoji="0" lang="en-US" altLang="zh-CN" sz="1800" b="1" i="0" u="none" strike="noStrike" kern="1200" cap="none" spc="0" normalizeH="0" baseline="0" noProof="0" dirty="0">
                <a:ln>
                  <a:noFill/>
                </a:ln>
                <a:solidFill>
                  <a:srgbClr val="FF0000"/>
                </a:solidFill>
                <a:effectLst/>
                <a:uLnTx/>
                <a:uFillTx/>
                <a:latin typeface="Open Sans"/>
                <a:cs typeface="+mn-cs"/>
              </a:rPr>
              <a:t>Narrow By</a:t>
            </a:r>
            <a:r>
              <a:rPr kumimoji="0" lang="zh-CN" altLang="en-US" sz="1800" b="1" i="0" u="none" strike="noStrike" kern="1200" cap="none" spc="0" normalizeH="0" baseline="0" noProof="0" dirty="0">
                <a:ln>
                  <a:noFill/>
                </a:ln>
                <a:solidFill>
                  <a:srgbClr val="FF0000"/>
                </a:solidFill>
                <a:effectLst/>
                <a:uLnTx/>
                <a:uFillTx/>
                <a:latin typeface="Open Sans"/>
                <a:cs typeface="+mn-cs"/>
              </a:rPr>
              <a:t>之下显现蓝色字体（如之前页面例子），点击蓝框里的</a:t>
            </a:r>
            <a:r>
              <a:rPr kumimoji="0" lang="en-US" altLang="zh-CN" sz="1800" b="1" i="0" u="none" strike="noStrike" kern="1200" cap="none" spc="0" normalizeH="0" baseline="0" noProof="0" dirty="0">
                <a:ln>
                  <a:noFill/>
                </a:ln>
                <a:solidFill>
                  <a:srgbClr val="FF0000"/>
                </a:solidFill>
                <a:effectLst/>
                <a:uLnTx/>
                <a:uFillTx/>
                <a:latin typeface="Open Sans"/>
                <a:cs typeface="+mn-cs"/>
              </a:rPr>
              <a:t>×</a:t>
            </a:r>
            <a:r>
              <a:rPr kumimoji="0" lang="zh-CN" altLang="en-US" sz="1800" b="1" i="0" u="none" strike="noStrike" kern="1200" cap="none" spc="0" normalizeH="0" baseline="0" noProof="0" dirty="0">
                <a:ln>
                  <a:noFill/>
                </a:ln>
                <a:solidFill>
                  <a:srgbClr val="FF0000"/>
                </a:solidFill>
                <a:effectLst/>
                <a:uLnTx/>
                <a:uFillTx/>
                <a:latin typeface="Open Sans"/>
                <a:cs typeface="+mn-cs"/>
              </a:rPr>
              <a:t>可完成检索过滤词的移除</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cxnSp>
        <p:nvCxnSpPr>
          <p:cNvPr id="36" name="Straight Arrow Connector 35"/>
          <p:cNvCxnSpPr/>
          <p:nvPr/>
        </p:nvCxnSpPr>
        <p:spPr>
          <a:xfrm>
            <a:off x="1417687" y="4900626"/>
            <a:ext cx="5542673" cy="323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31788" y="915026"/>
            <a:ext cx="329066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Open Sans"/>
                <a:cs typeface="+mn-cs"/>
              </a:rPr>
              <a:t>Shepardized</a:t>
            </a:r>
            <a:r>
              <a:rPr kumimoji="0" lang="zh-CN" altLang="en-US" sz="2800" b="1" i="0" u="none" strike="noStrike" kern="1200" cap="none" spc="0" normalizeH="0" baseline="0" noProof="0" dirty="0">
                <a:ln>
                  <a:noFill/>
                </a:ln>
                <a:solidFill>
                  <a:srgbClr val="FF0000"/>
                </a:solidFill>
                <a:effectLst/>
                <a:uLnTx/>
                <a:uFillTx/>
                <a:latin typeface="Open Sans"/>
                <a:cs typeface="+mn-cs"/>
              </a:rPr>
              <a:t>主页面</a:t>
            </a:r>
            <a:endParaRPr kumimoji="0" lang="en-US" sz="2800" b="0" i="0" u="none" strike="noStrike" kern="1200" cap="none" spc="0" normalizeH="0" baseline="0" noProof="0" dirty="0">
              <a:ln>
                <a:noFill/>
              </a:ln>
              <a:solidFill>
                <a:srgbClr val="FF0000"/>
              </a:solidFill>
              <a:effectLst/>
              <a:uLnTx/>
              <a:uFillTx/>
              <a:latin typeface="Open Sans"/>
              <a:cs typeface="+mn-cs"/>
            </a:endParaRPr>
          </a:p>
        </p:txBody>
      </p:sp>
      <p:sp>
        <p:nvSpPr>
          <p:cNvPr id="2" name="Slide Number Placeholder 1">
            <a:extLst>
              <a:ext uri="{FF2B5EF4-FFF2-40B4-BE49-F238E27FC236}">
                <a16:creationId xmlns:a16="http://schemas.microsoft.com/office/drawing/2014/main" id="{85C88F23-C1FC-43AA-B9C4-DB93174CBF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129516463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5.4</a:t>
            </a:r>
            <a:r>
              <a:rPr lang="zh-CN" altLang="en-US" sz="2800" dirty="0"/>
              <a:t> 具体文章正文：</a:t>
            </a:r>
            <a:r>
              <a:rPr lang="en-US" altLang="zh-CN" sz="2800" dirty="0"/>
              <a:t>cases</a:t>
            </a:r>
            <a:r>
              <a:rPr lang="zh-CN" altLang="en-US" sz="2800" dirty="0"/>
              <a:t>部分特有</a:t>
            </a:r>
            <a:endParaRPr lang="en-US" sz="28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012" y="887397"/>
            <a:ext cx="11409529" cy="5134288"/>
          </a:xfrm>
          <a:prstGeom prst="rect">
            <a:avLst/>
          </a:prstGeom>
        </p:spPr>
      </p:pic>
      <p:sp>
        <p:nvSpPr>
          <p:cNvPr id="8" name="Oval 7"/>
          <p:cNvSpPr/>
          <p:nvPr/>
        </p:nvSpPr>
        <p:spPr>
          <a:xfrm>
            <a:off x="2662523" y="2114752"/>
            <a:ext cx="2777502" cy="3320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14" name="Oval 13"/>
          <p:cNvSpPr/>
          <p:nvPr/>
        </p:nvSpPr>
        <p:spPr>
          <a:xfrm>
            <a:off x="9713384" y="3146619"/>
            <a:ext cx="1928157" cy="3881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cs typeface="+mn-cs"/>
            </a:endParaRPr>
          </a:p>
        </p:txBody>
      </p:sp>
      <p:sp>
        <p:nvSpPr>
          <p:cNvPr id="10" name="Rectangle 9"/>
          <p:cNvSpPr/>
          <p:nvPr/>
        </p:nvSpPr>
        <p:spPr>
          <a:xfrm>
            <a:off x="2662523" y="2559471"/>
            <a:ext cx="457048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一个句子快速表明本案后续的案件历史发展</a:t>
            </a:r>
            <a:endParaRPr kumimoji="0" lang="en-US" sz="1800" b="0" i="0" u="none" strike="noStrike" kern="1200" cap="none" spc="0" normalizeH="0" baseline="0" noProof="0" dirty="0">
              <a:ln>
                <a:noFill/>
              </a:ln>
              <a:solidFill>
                <a:srgbClr val="FF0000"/>
              </a:solidFill>
              <a:effectLst/>
              <a:uLnTx/>
              <a:uFillTx/>
              <a:latin typeface="Open Sans"/>
              <a:cs typeface="+mn-cs"/>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9804"/>
          <a:stretch/>
        </p:blipFill>
        <p:spPr>
          <a:xfrm>
            <a:off x="8952059" y="3589359"/>
            <a:ext cx="2621242" cy="2025161"/>
          </a:xfrm>
          <a:prstGeom prst="rect">
            <a:avLst/>
          </a:prstGeom>
        </p:spPr>
      </p:pic>
      <p:sp>
        <p:nvSpPr>
          <p:cNvPr id="11" name="Rectangle 10"/>
          <p:cNvSpPr/>
          <p:nvPr/>
        </p:nvSpPr>
        <p:spPr>
          <a:xfrm>
            <a:off x="10115993" y="5606162"/>
            <a:ext cx="1895779"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可依分析类型、讨论深度、法院、日期等排序</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sp>
        <p:nvSpPr>
          <p:cNvPr id="15" name="Oval 14"/>
          <p:cNvSpPr/>
          <p:nvPr/>
        </p:nvSpPr>
        <p:spPr>
          <a:xfrm>
            <a:off x="2662523" y="4408227"/>
            <a:ext cx="2499965" cy="12062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5" name="Down Arrow 4"/>
          <p:cNvSpPr/>
          <p:nvPr/>
        </p:nvSpPr>
        <p:spPr>
          <a:xfrm>
            <a:off x="3550839" y="5698921"/>
            <a:ext cx="723331" cy="790143"/>
          </a:xfrm>
          <a:prstGeom prst="downArrow">
            <a:avLst/>
          </a:prstGeom>
          <a:solidFill>
            <a:srgbClr val="EE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4" name="Slide Number Placeholder 3">
            <a:extLst>
              <a:ext uri="{FF2B5EF4-FFF2-40B4-BE49-F238E27FC236}">
                <a16:creationId xmlns:a16="http://schemas.microsoft.com/office/drawing/2014/main" id="{281DC973-8ED5-4D4B-925C-84DC3A45A8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34631011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5.4</a:t>
            </a:r>
            <a:r>
              <a:rPr lang="zh-CN" altLang="en-US" sz="2800" dirty="0"/>
              <a:t> 具体文章正文：</a:t>
            </a:r>
            <a:r>
              <a:rPr lang="en-US" altLang="zh-CN" sz="2800" dirty="0"/>
              <a:t>cases</a:t>
            </a:r>
            <a:r>
              <a:rPr lang="zh-CN" altLang="en-US" sz="2800" dirty="0"/>
              <a:t>部分特有</a:t>
            </a:r>
            <a:endParaRPr lang="en-US" sz="28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1122" y="1007129"/>
            <a:ext cx="7981994" cy="4562348"/>
          </a:xfrm>
          <a:prstGeom prst="rect">
            <a:avLst/>
          </a:prstGeom>
        </p:spPr>
      </p:pic>
      <p:sp>
        <p:nvSpPr>
          <p:cNvPr id="14" name="Oval 13"/>
          <p:cNvSpPr/>
          <p:nvPr/>
        </p:nvSpPr>
        <p:spPr>
          <a:xfrm>
            <a:off x="8521342" y="1137355"/>
            <a:ext cx="349710" cy="355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cs typeface="+mn-cs"/>
            </a:endParaRPr>
          </a:p>
        </p:txBody>
      </p:sp>
      <p:sp>
        <p:nvSpPr>
          <p:cNvPr id="10" name="Rectangle 9"/>
          <p:cNvSpPr/>
          <p:nvPr/>
        </p:nvSpPr>
        <p:spPr>
          <a:xfrm>
            <a:off x="10077135" y="2660352"/>
            <a:ext cx="1433923"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Open Sans"/>
                <a:cs typeface="+mn-cs"/>
              </a:rPr>
              <a:t>透过指示符查看引用的判例后续的处置情况。 </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sp>
        <p:nvSpPr>
          <p:cNvPr id="13" name="Oval 12"/>
          <p:cNvSpPr/>
          <p:nvPr/>
        </p:nvSpPr>
        <p:spPr>
          <a:xfrm>
            <a:off x="5578761" y="3656082"/>
            <a:ext cx="349710" cy="355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cs typeface="+mn-cs"/>
            </a:endParaRPr>
          </a:p>
        </p:txBody>
      </p:sp>
      <p:cxnSp>
        <p:nvCxnSpPr>
          <p:cNvPr id="16" name="Straight Arrow Connector 15"/>
          <p:cNvCxnSpPr>
            <a:endCxn id="10" idx="1"/>
          </p:cNvCxnSpPr>
          <p:nvPr/>
        </p:nvCxnSpPr>
        <p:spPr>
          <a:xfrm flipV="1">
            <a:off x="5962288" y="3260517"/>
            <a:ext cx="4114847" cy="6256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854877" y="1436911"/>
            <a:ext cx="1222258" cy="14564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320120" y="1506295"/>
            <a:ext cx="327544" cy="7652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21" name="Rectangle 20"/>
          <p:cNvSpPr/>
          <p:nvPr/>
        </p:nvSpPr>
        <p:spPr>
          <a:xfrm>
            <a:off x="159256" y="2157140"/>
            <a:ext cx="1805506"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Open Sans"/>
                <a:cs typeface="+mn-cs"/>
              </a:rPr>
              <a:t>透过旗子颜色、简短说明、精确纪录文献与讨论中的判例用语，可精准凸显援引本案判例的法律用语。 </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sp>
        <p:nvSpPr>
          <p:cNvPr id="23" name="Oval 22"/>
          <p:cNvSpPr/>
          <p:nvPr/>
        </p:nvSpPr>
        <p:spPr>
          <a:xfrm>
            <a:off x="2320120" y="4039880"/>
            <a:ext cx="327544" cy="7652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2" name="Slide Number Placeholder 1">
            <a:extLst>
              <a:ext uri="{FF2B5EF4-FFF2-40B4-BE49-F238E27FC236}">
                <a16:creationId xmlns:a16="http://schemas.microsoft.com/office/drawing/2014/main" id="{8F799F7F-AA3D-4CD9-9AB3-92C8266114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168514739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p:bldP spid="2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5.4</a:t>
            </a:r>
            <a:r>
              <a:rPr lang="zh-CN" altLang="en-US" sz="2800" dirty="0"/>
              <a:t> 具体文章正文：</a:t>
            </a:r>
            <a:r>
              <a:rPr lang="en-US" altLang="zh-CN" sz="2800" dirty="0"/>
              <a:t>cases</a:t>
            </a:r>
            <a:r>
              <a:rPr lang="zh-CN" altLang="en-US" sz="2800" dirty="0"/>
              <a:t>部分特有</a:t>
            </a:r>
            <a:endParaRPr lang="en-US" sz="28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945" y="1013481"/>
            <a:ext cx="7981994" cy="4562348"/>
          </a:xfrm>
          <a:prstGeom prst="rect">
            <a:avLst/>
          </a:prstGeom>
        </p:spPr>
      </p:pic>
      <p:sp>
        <p:nvSpPr>
          <p:cNvPr id="14" name="Oval 13"/>
          <p:cNvSpPr/>
          <p:nvPr/>
        </p:nvSpPr>
        <p:spPr>
          <a:xfrm>
            <a:off x="7642746" y="1493043"/>
            <a:ext cx="842121"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cs typeface="+mn-cs"/>
            </a:endParaRPr>
          </a:p>
        </p:txBody>
      </p:sp>
      <p:sp>
        <p:nvSpPr>
          <p:cNvPr id="10" name="Rectangle 9"/>
          <p:cNvSpPr/>
          <p:nvPr/>
        </p:nvSpPr>
        <p:spPr>
          <a:xfrm>
            <a:off x="9067877" y="1051539"/>
            <a:ext cx="2018812"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Open Sans"/>
                <a:cs typeface="+mn-cs"/>
              </a:rPr>
              <a:t>可从</a:t>
            </a:r>
            <a:r>
              <a:rPr kumimoji="0" lang="en-US" sz="1800" b="0" i="0" u="none" strike="noStrike" kern="1200" cap="none" spc="0" normalizeH="0" baseline="0" noProof="0" dirty="0">
                <a:ln>
                  <a:noFill/>
                </a:ln>
                <a:solidFill>
                  <a:srgbClr val="FF0000"/>
                </a:solidFill>
                <a:effectLst/>
                <a:uLnTx/>
                <a:uFillTx/>
                <a:latin typeface="Open Sans"/>
                <a:cs typeface="+mn-cs"/>
              </a:rPr>
              <a:t>Discussion </a:t>
            </a:r>
            <a:r>
              <a:rPr kumimoji="0" lang="zh-CN" altLang="en-US" sz="1800" b="0" i="0" u="none" strike="noStrike" kern="1200" cap="none" spc="0" normalizeH="0" baseline="0" noProof="0" dirty="0">
                <a:ln>
                  <a:noFill/>
                </a:ln>
                <a:solidFill>
                  <a:srgbClr val="FF0000"/>
                </a:solidFill>
                <a:effectLst/>
                <a:uLnTx/>
                <a:uFillTx/>
                <a:latin typeface="Open Sans"/>
                <a:cs typeface="+mn-cs"/>
              </a:rPr>
              <a:t>深度的显示指标中，快速了解使用</a:t>
            </a:r>
            <a:r>
              <a:rPr kumimoji="0" lang="en-US" sz="1800" b="0" i="0" u="none" strike="noStrike" kern="1200" cap="none" spc="0" normalizeH="0" baseline="0" noProof="0" dirty="0" err="1">
                <a:ln>
                  <a:noFill/>
                </a:ln>
                <a:solidFill>
                  <a:srgbClr val="FF0000"/>
                </a:solidFill>
                <a:effectLst/>
                <a:uLnTx/>
                <a:uFillTx/>
                <a:latin typeface="Open Sans"/>
                <a:cs typeface="+mn-cs"/>
              </a:rPr>
              <a:t>Shepardized</a:t>
            </a:r>
            <a:r>
              <a:rPr kumimoji="0" lang="en-US" sz="1800" b="0" i="0" u="none" strike="noStrike" kern="1200" cap="none" spc="0" normalizeH="0" baseline="0" noProof="0" dirty="0">
                <a:ln>
                  <a:noFill/>
                </a:ln>
                <a:solidFill>
                  <a:srgbClr val="FF0000"/>
                </a:solidFill>
                <a:effectLst/>
                <a:uLnTx/>
                <a:uFillTx/>
                <a:latin typeface="Open Sans"/>
                <a:cs typeface="+mn-cs"/>
              </a:rPr>
              <a:t>™</a:t>
            </a:r>
            <a:r>
              <a:rPr kumimoji="0" lang="zh-CN" altLang="en-US" sz="1800" b="0" i="0" u="none" strike="noStrike" kern="1200" cap="none" spc="0" normalizeH="0" baseline="0" noProof="0" dirty="0">
                <a:ln>
                  <a:noFill/>
                </a:ln>
                <a:solidFill>
                  <a:srgbClr val="FF0000"/>
                </a:solidFill>
                <a:effectLst/>
                <a:uLnTx/>
                <a:uFillTx/>
                <a:latin typeface="Open Sans"/>
                <a:cs typeface="+mn-cs"/>
              </a:rPr>
              <a:t>查询后，援引本案的判例对本案所探讨的深度如何。</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sp>
        <p:nvSpPr>
          <p:cNvPr id="13" name="Oval 12"/>
          <p:cNvSpPr/>
          <p:nvPr/>
        </p:nvSpPr>
        <p:spPr>
          <a:xfrm>
            <a:off x="7628552" y="4188465"/>
            <a:ext cx="842121"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cs typeface="+mn-cs"/>
            </a:endParaRPr>
          </a:p>
        </p:txBody>
      </p:sp>
      <p:sp>
        <p:nvSpPr>
          <p:cNvPr id="16" name="Rectangle 15"/>
          <p:cNvSpPr/>
          <p:nvPr/>
        </p:nvSpPr>
        <p:spPr>
          <a:xfrm>
            <a:off x="9141180" y="3725796"/>
            <a:ext cx="1872206"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Open Sans"/>
                <a:cs typeface="+mn-cs"/>
              </a:rPr>
              <a:t>点击一个特别标示的判例注解，就可找到援引本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Open Sans"/>
                <a:cs typeface="+mn-cs"/>
              </a:rPr>
              <a:t>案的判例与本案相类似的法律专用术语。 </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sp>
        <p:nvSpPr>
          <p:cNvPr id="17" name="Oval 16"/>
          <p:cNvSpPr/>
          <p:nvPr/>
        </p:nvSpPr>
        <p:spPr>
          <a:xfrm>
            <a:off x="7642746" y="2735239"/>
            <a:ext cx="406867" cy="1902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cs typeface="+mn-cs"/>
            </a:endParaRPr>
          </a:p>
        </p:txBody>
      </p:sp>
      <p:sp>
        <p:nvSpPr>
          <p:cNvPr id="18" name="Oval 17"/>
          <p:cNvSpPr/>
          <p:nvPr/>
        </p:nvSpPr>
        <p:spPr>
          <a:xfrm>
            <a:off x="7575788" y="5344412"/>
            <a:ext cx="1199721" cy="355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cs typeface="+mn-cs"/>
            </a:endParaRPr>
          </a:p>
        </p:txBody>
      </p:sp>
      <p:cxnSp>
        <p:nvCxnSpPr>
          <p:cNvPr id="19" name="Straight Arrow Connector 18"/>
          <p:cNvCxnSpPr/>
          <p:nvPr/>
        </p:nvCxnSpPr>
        <p:spPr>
          <a:xfrm>
            <a:off x="7915702" y="2937298"/>
            <a:ext cx="1152175" cy="15019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8500029" y="4717889"/>
            <a:ext cx="434910" cy="6023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8385695" y="2341937"/>
            <a:ext cx="682182" cy="18465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500029" y="1706314"/>
            <a:ext cx="567848" cy="3800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12EE1B5-DC7B-47BE-B2F5-3DE5E1A63B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3610324588"/>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5.4</a:t>
            </a:r>
            <a:r>
              <a:rPr lang="zh-CN" altLang="en-US" sz="2800" dirty="0"/>
              <a:t> 具体文章正文：</a:t>
            </a:r>
            <a:r>
              <a:rPr lang="en-US" altLang="zh-CN" sz="2800" dirty="0"/>
              <a:t>cases</a:t>
            </a:r>
            <a:r>
              <a:rPr lang="zh-CN" altLang="en-US" sz="2800" dirty="0"/>
              <a:t>部分特有</a:t>
            </a:r>
            <a:endParaRPr lang="en-US" sz="28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012" y="887397"/>
            <a:ext cx="11409529" cy="5134288"/>
          </a:xfrm>
          <a:prstGeom prst="rect">
            <a:avLst/>
          </a:prstGeom>
        </p:spPr>
      </p:pic>
      <p:sp>
        <p:nvSpPr>
          <p:cNvPr id="14" name="Oval 13"/>
          <p:cNvSpPr/>
          <p:nvPr/>
        </p:nvSpPr>
        <p:spPr>
          <a:xfrm>
            <a:off x="11173876" y="1584996"/>
            <a:ext cx="532263" cy="395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cs typeface="+mn-cs"/>
            </a:endParaRPr>
          </a:p>
        </p:txBody>
      </p:sp>
      <p:sp>
        <p:nvSpPr>
          <p:cNvPr id="6" name="Rectangle 5"/>
          <p:cNvSpPr/>
          <p:nvPr/>
        </p:nvSpPr>
        <p:spPr>
          <a:xfrm>
            <a:off x="9088485" y="1938479"/>
            <a:ext cx="3188617"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点击</a:t>
            </a:r>
            <a:r>
              <a:rPr kumimoji="0" lang="en-US" altLang="zh-CN" sz="1600" b="0" i="0" u="none" strike="noStrike" kern="1200" cap="none" spc="0" normalizeH="0" baseline="0" noProof="0" dirty="0">
                <a:ln>
                  <a:noFill/>
                </a:ln>
                <a:solidFill>
                  <a:srgbClr val="FF0000"/>
                </a:solidFill>
                <a:effectLst/>
                <a:uLnTx/>
                <a:uFillTx/>
                <a:latin typeface="Calibri" panose="020F0502020204030204" pitchFamily="34" charset="0"/>
                <a:ea typeface="黑体" panose="02010609060101010101" pitchFamily="49" charset="-122"/>
                <a:cs typeface="+mn-cs"/>
              </a:rPr>
              <a:t>Grid View</a:t>
            </a:r>
            <a:r>
              <a:rPr kumimoji="0" lang="zh-CN" altLang="en-US" sz="16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可以看到所有援引本案且具有前后关系的文献，以及司法管辖层级与时间的方式所形成的大图表。</a:t>
            </a:r>
            <a:endParaRPr kumimoji="0" lang="en-US" sz="1600" b="0" i="0" u="none" strike="noStrike" kern="1200" cap="none" spc="0" normalizeH="0" baseline="0" noProof="0" dirty="0">
              <a:ln>
                <a:noFill/>
              </a:ln>
              <a:solidFill>
                <a:srgbClr val="FF0000"/>
              </a:solidFill>
              <a:effectLst/>
              <a:uLnTx/>
              <a:uFillTx/>
              <a:latin typeface="Open Sans"/>
              <a:cs typeface="+mn-cs"/>
            </a:endParaRPr>
          </a:p>
        </p:txBody>
      </p:sp>
      <p:sp>
        <p:nvSpPr>
          <p:cNvPr id="2" name="Slide Number Placeholder 1">
            <a:extLst>
              <a:ext uri="{FF2B5EF4-FFF2-40B4-BE49-F238E27FC236}">
                <a16:creationId xmlns:a16="http://schemas.microsoft.com/office/drawing/2014/main" id="{E41C5202-78C6-4E76-89C9-C4B0922218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968816995"/>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5.4</a:t>
            </a:r>
            <a:r>
              <a:rPr lang="zh-CN" altLang="en-US" sz="2800" dirty="0"/>
              <a:t> 具体文章正文：</a:t>
            </a:r>
            <a:r>
              <a:rPr lang="en-US" altLang="zh-CN" sz="2800" dirty="0"/>
              <a:t>cases</a:t>
            </a:r>
            <a:r>
              <a:rPr lang="zh-CN" altLang="en-US" sz="2800" dirty="0"/>
              <a:t>部分特有</a:t>
            </a:r>
            <a:endParaRPr lang="en-US" sz="28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9632" b="9216"/>
          <a:stretch/>
        </p:blipFill>
        <p:spPr>
          <a:xfrm>
            <a:off x="1003362" y="873394"/>
            <a:ext cx="8577365" cy="5008791"/>
          </a:xfrm>
          <a:prstGeom prst="rect">
            <a:avLst/>
          </a:prstGeom>
        </p:spPr>
      </p:pic>
      <p:sp>
        <p:nvSpPr>
          <p:cNvPr id="14" name="Oval 13"/>
          <p:cNvSpPr/>
          <p:nvPr/>
        </p:nvSpPr>
        <p:spPr>
          <a:xfrm>
            <a:off x="9075760" y="1148795"/>
            <a:ext cx="532263" cy="3958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cs typeface="+mn-cs"/>
            </a:endParaRPr>
          </a:p>
        </p:txBody>
      </p:sp>
      <p:sp>
        <p:nvSpPr>
          <p:cNvPr id="4" name="Rectangle 3"/>
          <p:cNvSpPr/>
          <p:nvPr/>
        </p:nvSpPr>
        <p:spPr>
          <a:xfrm>
            <a:off x="5568391" y="1777777"/>
            <a:ext cx="6096000" cy="92333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法律案件几乎很少是完全被驳回或否决的，而判例的法律争点可能会持续在很多的司法管辖法院当中被引证，所以这个图解方格可快速有效地显示这些重要的关键信息。 </a:t>
            </a:r>
            <a:endParaRPr kumimoji="0" lang="en-US" sz="1800" b="0" i="0" u="none" strike="noStrike" kern="1200" cap="none" spc="0" normalizeH="0" baseline="0" noProof="0" dirty="0">
              <a:ln>
                <a:noFill/>
              </a:ln>
              <a:solidFill>
                <a:srgbClr val="FF0000"/>
              </a:solidFill>
              <a:effectLst/>
              <a:uLnTx/>
              <a:uFillTx/>
              <a:latin typeface="Open Sans"/>
              <a:cs typeface="+mn-cs"/>
            </a:endParaRPr>
          </a:p>
        </p:txBody>
      </p:sp>
      <p:sp>
        <p:nvSpPr>
          <p:cNvPr id="24" name="Rectangle 23"/>
          <p:cNvSpPr/>
          <p:nvPr/>
        </p:nvSpPr>
        <p:spPr>
          <a:xfrm>
            <a:off x="1575744" y="2728403"/>
            <a:ext cx="42637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在适合打印页面点击</a:t>
            </a:r>
            <a:r>
              <a:rPr kumimoji="0" lang="en-US" altLang="zh-CN" sz="1800" b="0" i="0" u="none" strike="noStrike" kern="1200" cap="none" spc="0" normalizeH="0" baseline="0" noProof="0" dirty="0">
                <a:ln>
                  <a:noFill/>
                </a:ln>
                <a:solidFill>
                  <a:srgbClr val="FF0000"/>
                </a:solidFill>
                <a:effectLst/>
                <a:uLnTx/>
                <a:uFillTx/>
                <a:latin typeface="Calibri" panose="020F0502020204030204" pitchFamily="34" charset="0"/>
                <a:ea typeface="黑体" panose="02010609060101010101" pitchFamily="49" charset="-122"/>
                <a:cs typeface="+mn-cs"/>
              </a:rPr>
              <a:t>Print </a:t>
            </a:r>
            <a:r>
              <a:rPr kumimoji="0" lang="zh-CN"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即可打印地图</a:t>
            </a:r>
            <a:endParaRPr kumimoji="0" lang="en-US" sz="1800" b="0" i="0" u="none" strike="noStrike" kern="1200" cap="none" spc="0" normalizeH="0" baseline="0" noProof="0" dirty="0">
              <a:ln>
                <a:noFill/>
              </a:ln>
              <a:solidFill>
                <a:srgbClr val="FF0000"/>
              </a:solidFill>
              <a:effectLst/>
              <a:uLnTx/>
              <a:uFillTx/>
              <a:latin typeface="Open Sans"/>
              <a:cs typeface="+mn-cs"/>
            </a:endParaRPr>
          </a:p>
        </p:txBody>
      </p:sp>
      <p:sp>
        <p:nvSpPr>
          <p:cNvPr id="2" name="Slide Number Placeholder 1">
            <a:extLst>
              <a:ext uri="{FF2B5EF4-FFF2-40B4-BE49-F238E27FC236}">
                <a16:creationId xmlns:a16="http://schemas.microsoft.com/office/drawing/2014/main" id="{C54BCDFE-BF9F-497A-BA02-122651CAD9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3431742962"/>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5.4</a:t>
            </a:r>
            <a:r>
              <a:rPr lang="zh-CN" altLang="en-US" sz="2800" dirty="0"/>
              <a:t> 具体文章正文：</a:t>
            </a:r>
            <a:r>
              <a:rPr lang="en-US" altLang="zh-CN" sz="2800" dirty="0"/>
              <a:t>cases</a:t>
            </a:r>
            <a:r>
              <a:rPr lang="zh-CN" altLang="en-US" sz="2800" dirty="0"/>
              <a:t>部分特有</a:t>
            </a:r>
            <a:endParaRPr lang="en-US" sz="28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9632" t="38590"/>
          <a:stretch/>
        </p:blipFill>
        <p:spPr>
          <a:xfrm>
            <a:off x="293679" y="721159"/>
            <a:ext cx="7703909" cy="3043115"/>
          </a:xfrm>
          <a:prstGeom prst="rect">
            <a:avLst/>
          </a:prstGeom>
        </p:spPr>
      </p:pic>
      <p:sp>
        <p:nvSpPr>
          <p:cNvPr id="10" name="Rectangle 9"/>
          <p:cNvSpPr/>
          <p:nvPr/>
        </p:nvSpPr>
        <p:spPr>
          <a:xfrm>
            <a:off x="1740859" y="804590"/>
            <a:ext cx="134684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按法院排序</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b="27578"/>
          <a:stretch/>
        </p:blipFill>
        <p:spPr>
          <a:xfrm>
            <a:off x="293678" y="3764274"/>
            <a:ext cx="8058751" cy="2827595"/>
          </a:xfrm>
          <a:prstGeom prst="rect">
            <a:avLst/>
          </a:prstGeom>
        </p:spPr>
      </p:pic>
      <p:sp>
        <p:nvSpPr>
          <p:cNvPr id="15" name="Rectangle 14"/>
          <p:cNvSpPr/>
          <p:nvPr/>
        </p:nvSpPr>
        <p:spPr>
          <a:xfrm>
            <a:off x="1672619" y="3807586"/>
            <a:ext cx="134684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0000"/>
                </a:solidFill>
                <a:effectLst/>
                <a:uLnTx/>
                <a:uFillTx/>
                <a:latin typeface="Open Sans"/>
                <a:cs typeface="+mn-cs"/>
              </a:rPr>
              <a:t>按时间排序</a:t>
            </a:r>
            <a:endParaRPr kumimoji="0" lang="en-US" sz="1800" b="1" i="0" u="none" strike="noStrike" kern="1200" cap="none" spc="0" normalizeH="0" baseline="0" noProof="0" dirty="0">
              <a:ln>
                <a:noFill/>
              </a:ln>
              <a:solidFill>
                <a:srgbClr val="FF0000"/>
              </a:solidFill>
              <a:effectLst/>
              <a:uLnTx/>
              <a:uFillTx/>
              <a:latin typeface="Open Sans"/>
              <a:cs typeface="+mn-cs"/>
            </a:endParaRPr>
          </a:p>
        </p:txBody>
      </p:sp>
      <p:sp>
        <p:nvSpPr>
          <p:cNvPr id="2" name="Rectangle 1"/>
          <p:cNvSpPr/>
          <p:nvPr/>
        </p:nvSpPr>
        <p:spPr>
          <a:xfrm>
            <a:off x="8167932" y="1274770"/>
            <a:ext cx="3296187"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点击图片中含数字的小方格，即为选定图表中的这些判例，可立即链接到相关文献。 </a:t>
            </a:r>
          </a:p>
        </p:txBody>
      </p:sp>
      <p:sp>
        <p:nvSpPr>
          <p:cNvPr id="5" name="Rectangle 4"/>
          <p:cNvSpPr/>
          <p:nvPr/>
        </p:nvSpPr>
        <p:spPr>
          <a:xfrm>
            <a:off x="8276835" y="4170685"/>
            <a:ext cx="3569421"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可依据图表中的分析类型、司法管辖法院或年份进行过滤检索，即可看到在选定查看的这些判例。 </a:t>
            </a:r>
            <a:endParaRPr kumimoji="0" lang="en-US" sz="1800" b="0" i="0" u="none" strike="noStrike" kern="1200" cap="none" spc="0" normalizeH="0" baseline="0" noProof="0" dirty="0">
              <a:ln>
                <a:noFill/>
              </a:ln>
              <a:solidFill>
                <a:srgbClr val="FF0000"/>
              </a:solidFill>
              <a:effectLst/>
              <a:uLnTx/>
              <a:uFillTx/>
              <a:latin typeface="Open Sans"/>
              <a:cs typeface="+mn-cs"/>
            </a:endParaRPr>
          </a:p>
        </p:txBody>
      </p:sp>
      <p:sp>
        <p:nvSpPr>
          <p:cNvPr id="6" name="Rounded Rectangle 5"/>
          <p:cNvSpPr/>
          <p:nvPr/>
        </p:nvSpPr>
        <p:spPr>
          <a:xfrm>
            <a:off x="464023" y="1187570"/>
            <a:ext cx="955343" cy="15556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18" name="Rounded Rectangle 17"/>
          <p:cNvSpPr/>
          <p:nvPr/>
        </p:nvSpPr>
        <p:spPr>
          <a:xfrm>
            <a:off x="409430" y="4230924"/>
            <a:ext cx="955343" cy="15556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19" name="Rounded Rectangle 18"/>
          <p:cNvSpPr/>
          <p:nvPr/>
        </p:nvSpPr>
        <p:spPr>
          <a:xfrm>
            <a:off x="1419366" y="2819951"/>
            <a:ext cx="6578222" cy="8897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20" name="Rounded Rectangle 19"/>
          <p:cNvSpPr/>
          <p:nvPr/>
        </p:nvSpPr>
        <p:spPr>
          <a:xfrm>
            <a:off x="1419366" y="5917659"/>
            <a:ext cx="6318915" cy="6148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9" name="Rectangle 8"/>
          <p:cNvSpPr/>
          <p:nvPr/>
        </p:nvSpPr>
        <p:spPr>
          <a:xfrm>
            <a:off x="293678" y="3231932"/>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分析类型</a:t>
            </a:r>
            <a:endParaRPr kumimoji="0" lang="en-US" sz="1800" b="0" i="0" u="none" strike="noStrike" kern="1200" cap="none" spc="0" normalizeH="0" baseline="0" noProof="0" dirty="0">
              <a:ln>
                <a:noFill/>
              </a:ln>
              <a:solidFill>
                <a:srgbClr val="000000"/>
              </a:solidFill>
              <a:effectLst/>
              <a:uLnTx/>
              <a:uFillTx/>
              <a:latin typeface="Open Sans"/>
              <a:cs typeface="+mn-cs"/>
            </a:endParaRPr>
          </a:p>
        </p:txBody>
      </p:sp>
      <p:sp>
        <p:nvSpPr>
          <p:cNvPr id="17" name="Rectangle 16"/>
          <p:cNvSpPr/>
          <p:nvPr/>
        </p:nvSpPr>
        <p:spPr>
          <a:xfrm>
            <a:off x="8409856" y="3106427"/>
            <a:ext cx="156966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司法管辖法院</a:t>
            </a:r>
            <a:endParaRPr kumimoji="0" lang="en-US" sz="1800" b="0" i="0" u="none" strike="noStrike" kern="1200" cap="none" spc="0" normalizeH="0" baseline="0" noProof="0" dirty="0">
              <a:ln>
                <a:noFill/>
              </a:ln>
              <a:solidFill>
                <a:srgbClr val="000000"/>
              </a:solidFill>
              <a:effectLst/>
              <a:uLnTx/>
              <a:uFillTx/>
              <a:latin typeface="Open Sans"/>
              <a:cs typeface="+mn-cs"/>
            </a:endParaRPr>
          </a:p>
        </p:txBody>
      </p:sp>
      <p:sp>
        <p:nvSpPr>
          <p:cNvPr id="21" name="Rectangle 20"/>
          <p:cNvSpPr/>
          <p:nvPr/>
        </p:nvSpPr>
        <p:spPr>
          <a:xfrm>
            <a:off x="8276835" y="6040425"/>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年份</a:t>
            </a:r>
            <a:endParaRPr kumimoji="0" lang="en-US" sz="1800" b="0" i="0" u="none" strike="noStrike" kern="1200" cap="none" spc="0" normalizeH="0" baseline="0" noProof="0" dirty="0">
              <a:ln>
                <a:noFill/>
              </a:ln>
              <a:solidFill>
                <a:srgbClr val="000000"/>
              </a:solidFill>
              <a:effectLst/>
              <a:uLnTx/>
              <a:uFillTx/>
              <a:latin typeface="Open Sans"/>
              <a:cs typeface="+mn-cs"/>
            </a:endParaRPr>
          </a:p>
        </p:txBody>
      </p:sp>
      <p:cxnSp>
        <p:nvCxnSpPr>
          <p:cNvPr id="25" name="Straight Arrow Connector 24"/>
          <p:cNvCxnSpPr/>
          <p:nvPr/>
        </p:nvCxnSpPr>
        <p:spPr>
          <a:xfrm>
            <a:off x="8042166" y="3291093"/>
            <a:ext cx="39498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881849" y="6238739"/>
            <a:ext cx="39498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87101" y="2819951"/>
            <a:ext cx="0" cy="4119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873453" y="3570456"/>
            <a:ext cx="13648" cy="6002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6F2C26DF-20E4-4FFF-B19C-26C8F7A300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74269664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213" y="721158"/>
            <a:ext cx="9787517" cy="5865955"/>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5.5</a:t>
            </a:r>
            <a:r>
              <a:rPr lang="zh-CN" altLang="en-US" sz="2800" dirty="0"/>
              <a:t> 下载功能</a:t>
            </a:r>
            <a:endParaRPr lang="en-US" sz="2800" dirty="0"/>
          </a:p>
        </p:txBody>
      </p:sp>
      <p:sp>
        <p:nvSpPr>
          <p:cNvPr id="3" name="Slide Number Placeholder 2">
            <a:extLst>
              <a:ext uri="{FF2B5EF4-FFF2-40B4-BE49-F238E27FC236}">
                <a16:creationId xmlns:a16="http://schemas.microsoft.com/office/drawing/2014/main" id="{2C72B592-10F0-4B32-8652-65C33CA688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226881162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939" y="759958"/>
            <a:ext cx="9787517" cy="572011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5.5</a:t>
            </a:r>
            <a:r>
              <a:rPr lang="zh-CN" altLang="en-US" sz="2800" dirty="0"/>
              <a:t> 下载功能</a:t>
            </a:r>
            <a:endParaRPr lang="en-US" sz="2800" dirty="0"/>
          </a:p>
        </p:txBody>
      </p:sp>
      <p:sp>
        <p:nvSpPr>
          <p:cNvPr id="3" name="Slide Number Placeholder 2">
            <a:extLst>
              <a:ext uri="{FF2B5EF4-FFF2-40B4-BE49-F238E27FC236}">
                <a16:creationId xmlns:a16="http://schemas.microsoft.com/office/drawing/2014/main" id="{91721D86-1211-4CFD-826B-2FA5E596CD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3250018724"/>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044" y="759958"/>
            <a:ext cx="9725306" cy="572011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5.5</a:t>
            </a:r>
            <a:r>
              <a:rPr lang="zh-CN" altLang="en-US" sz="2800" dirty="0"/>
              <a:t> 下载功能：批量</a:t>
            </a:r>
            <a:endParaRPr lang="en-US" sz="2800" dirty="0"/>
          </a:p>
        </p:txBody>
      </p:sp>
      <p:sp>
        <p:nvSpPr>
          <p:cNvPr id="6" name="Rectangle 5"/>
          <p:cNvSpPr/>
          <p:nvPr/>
        </p:nvSpPr>
        <p:spPr>
          <a:xfrm>
            <a:off x="4156343" y="1630825"/>
            <a:ext cx="277031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FF0000"/>
                </a:solidFill>
                <a:effectLst/>
                <a:uLnTx/>
                <a:uFillTx/>
                <a:latin typeface="冬青黑体简体中文 W3"/>
                <a:cs typeface="+mn-cs"/>
              </a:rPr>
              <a:t>1</a:t>
            </a: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、括号内显示的数量有区别</a:t>
            </a:r>
            <a:endParaRPr kumimoji="0" lang="en-US" sz="1600" b="1" i="0" u="none" strike="noStrike" kern="1200" cap="none" spc="0" normalizeH="0" baseline="0" noProof="0" dirty="0">
              <a:ln>
                <a:noFill/>
              </a:ln>
              <a:solidFill>
                <a:srgbClr val="FF0000"/>
              </a:solidFill>
              <a:effectLst/>
              <a:uLnTx/>
              <a:uFillTx/>
              <a:latin typeface="冬青黑体简体中文 W3"/>
              <a:cs typeface="+mn-cs"/>
            </a:endParaRPr>
          </a:p>
        </p:txBody>
      </p:sp>
      <p:cxnSp>
        <p:nvCxnSpPr>
          <p:cNvPr id="8" name="Straight Arrow Connector 7"/>
          <p:cNvCxnSpPr/>
          <p:nvPr/>
        </p:nvCxnSpPr>
        <p:spPr>
          <a:xfrm flipH="1" flipV="1">
            <a:off x="2826991" y="1630825"/>
            <a:ext cx="1383944" cy="1692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538484" y="1296537"/>
            <a:ext cx="341193" cy="3206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11" name="Rectangle 10"/>
          <p:cNvSpPr/>
          <p:nvPr/>
        </p:nvSpPr>
        <p:spPr>
          <a:xfrm>
            <a:off x="2015919" y="837296"/>
            <a:ext cx="432041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批量或单篇下载设置基本相同，不同点如下：</a:t>
            </a:r>
            <a:endParaRPr kumimoji="0" lang="en-US"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3" name="Rectangle 12"/>
          <p:cNvSpPr/>
          <p:nvPr/>
        </p:nvSpPr>
        <p:spPr>
          <a:xfrm>
            <a:off x="2043215" y="3362100"/>
            <a:ext cx="659828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FF0000"/>
                </a:solidFill>
                <a:effectLst/>
                <a:uLnTx/>
                <a:uFillTx/>
                <a:latin typeface="冬青黑体简体中文 W3"/>
                <a:cs typeface="+mn-cs"/>
              </a:rPr>
              <a:t>2</a:t>
            </a: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、批量下载可在本页面选择所下载文章，此处可用字符“</a:t>
            </a:r>
            <a:r>
              <a:rPr kumimoji="0" lang="en-US" altLang="zh-CN" sz="1600" b="1" i="0" u="none" strike="noStrike" kern="1200" cap="none" spc="0" normalizeH="0" baseline="0" noProof="0" dirty="0">
                <a:ln>
                  <a:noFill/>
                </a:ln>
                <a:solidFill>
                  <a:srgbClr val="FF0000"/>
                </a:solidFill>
                <a:effectLst/>
                <a:uLnTx/>
                <a:uFillTx/>
                <a:latin typeface="冬青黑体简体中文 W3"/>
                <a:cs typeface="+mn-cs"/>
              </a:rPr>
              <a:t>-</a:t>
            </a: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a:t>
            </a:r>
            <a:r>
              <a:rPr kumimoji="0" lang="en-US" altLang="zh-CN" sz="1600" b="1" i="0" u="none" strike="noStrike" kern="1200" cap="none" spc="0" normalizeH="0" baseline="0" noProof="0" dirty="0">
                <a:ln>
                  <a:noFill/>
                </a:ln>
                <a:solidFill>
                  <a:srgbClr val="FF0000"/>
                </a:solidFill>
                <a:effectLst/>
                <a:uLnTx/>
                <a:uFillTx/>
                <a:latin typeface="冬青黑体简体中文 W3"/>
                <a:cs typeface="+mn-cs"/>
              </a:rPr>
              <a:t> </a:t>
            </a: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及“</a:t>
            </a:r>
            <a:r>
              <a:rPr kumimoji="0" lang="en-US" altLang="zh-CN" sz="1600" b="1" i="0" u="none" strike="noStrike" kern="1200" cap="none" spc="0" normalizeH="0" baseline="0" noProof="0" dirty="0">
                <a:ln>
                  <a:noFill/>
                </a:ln>
                <a:solidFill>
                  <a:srgbClr val="FF0000"/>
                </a:solidFill>
                <a:effectLst/>
                <a:uLnTx/>
                <a:uFillTx/>
                <a:latin typeface="冬青黑体简体中文 W3"/>
                <a:cs typeface="+mn-cs"/>
              </a:rPr>
              <a:t>,</a:t>
            </a: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a:t>
            </a:r>
            <a:endParaRPr kumimoji="0" lang="en-US"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4" name="Oval 13"/>
          <p:cNvSpPr/>
          <p:nvPr/>
        </p:nvSpPr>
        <p:spPr>
          <a:xfrm>
            <a:off x="2552132" y="2336041"/>
            <a:ext cx="341193" cy="3206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cxnSp>
        <p:nvCxnSpPr>
          <p:cNvPr id="16" name="Straight Arrow Connector 15"/>
          <p:cNvCxnSpPr/>
          <p:nvPr/>
        </p:nvCxnSpPr>
        <p:spPr>
          <a:xfrm flipH="1">
            <a:off x="2893325" y="1891970"/>
            <a:ext cx="1282800" cy="5323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339756" y="3714303"/>
            <a:ext cx="2903786" cy="3522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3" name="Slide Number Placeholder 2">
            <a:extLst>
              <a:ext uri="{FF2B5EF4-FFF2-40B4-BE49-F238E27FC236}">
                <a16:creationId xmlns:a16="http://schemas.microsoft.com/office/drawing/2014/main" id="{A27AD8D9-AF83-4277-BD49-0EB7C3C827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3060924940"/>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6311" y="1474507"/>
            <a:ext cx="8871044" cy="4154984"/>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zh-CN" altLang="en-US"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Arial"/>
              </a:rPr>
              <a:t>主检索框检索适合对所需资源有较明确需求的用户，比如做课题、写论文或者关注某些具体问题的情况。</a:t>
            </a:r>
            <a:endParaRPr kumimoji="0" lang="en-US" altLang="zh-CN"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Arial"/>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zh-CN" altLang="en-US"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Arial"/>
              </a:rPr>
              <a:t>而</a:t>
            </a:r>
            <a:r>
              <a:rPr kumimoji="0" lang="en-US" altLang="zh-CN"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Arial"/>
              </a:rPr>
              <a:t>Find</a:t>
            </a:r>
            <a:r>
              <a:rPr kumimoji="0" lang="zh-CN" altLang="en-US"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Arial"/>
              </a:rPr>
              <a:t> </a:t>
            </a:r>
            <a:r>
              <a:rPr kumimoji="0" lang="en-US" altLang="zh-CN"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Arial"/>
              </a:rPr>
              <a:t>a</a:t>
            </a:r>
            <a:r>
              <a:rPr kumimoji="0" lang="zh-CN" altLang="en-US"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Arial"/>
              </a:rPr>
              <a:t> </a:t>
            </a:r>
            <a:r>
              <a:rPr kumimoji="0" lang="en-US" altLang="zh-CN"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Arial"/>
              </a:rPr>
              <a:t>Source</a:t>
            </a:r>
            <a:r>
              <a:rPr kumimoji="0" lang="zh-CN" altLang="en-US"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Arial"/>
              </a:rPr>
              <a:t>和</a:t>
            </a:r>
            <a:r>
              <a:rPr kumimoji="0" lang="en-US" altLang="zh-CN"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Arial"/>
              </a:rPr>
              <a:t>Find a Topic</a:t>
            </a:r>
            <a:r>
              <a:rPr kumimoji="0" lang="zh-CN" altLang="en-US"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Arial"/>
              </a:rPr>
              <a:t>浏览方式，则适用于想要对特定的法律大主题有更深入了解或者只想寻找某个特定资源的用户。</a:t>
            </a:r>
            <a:endParaRPr kumimoji="0" lang="en-US" altLang="zh-CN"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Arial"/>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altLang="zh-CN"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Arial"/>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zh-CN" altLang="en-US"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Arial"/>
              </a:rPr>
              <a:t>无论何种路径登入数据库，皆需要先登陆进学校图书馆或法学院网站找到数据库资源里的</a:t>
            </a:r>
            <a:r>
              <a:rPr kumimoji="0" lang="en-US" altLang="zh-CN"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Arial"/>
              </a:rPr>
              <a:t>Lexis®</a:t>
            </a:r>
            <a:r>
              <a:rPr kumimoji="0" lang="zh-CN" altLang="en-US"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Arial"/>
              </a:rPr>
              <a:t>路径登入。</a:t>
            </a:r>
            <a:endParaRPr kumimoji="0" lang="en-US" altLang="zh-CN"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Arial"/>
            </a:endParaRPr>
          </a:p>
        </p:txBody>
      </p:sp>
      <p:sp>
        <p:nvSpPr>
          <p:cNvPr id="3" name="TextBox 2"/>
          <p:cNvSpPr txBox="1"/>
          <p:nvPr/>
        </p:nvSpPr>
        <p:spPr>
          <a:xfrm>
            <a:off x="670539" y="2583681"/>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FF0000"/>
                </a:solidFill>
                <a:effectLst/>
                <a:uLnTx/>
                <a:uFillTx/>
                <a:latin typeface="Arial"/>
                <a:ea typeface="+mn-ea"/>
                <a:cs typeface="Arial"/>
              </a:rPr>
              <a:t>开始说明</a:t>
            </a:r>
            <a:endParaRPr kumimoji="0" lang="en-US" sz="2400" b="1" i="0" u="none" strike="noStrike" kern="1200" cap="none" spc="0" normalizeH="0" baseline="0" noProof="0" dirty="0">
              <a:ln>
                <a:noFill/>
              </a:ln>
              <a:solidFill>
                <a:srgbClr val="FF0000"/>
              </a:solidFill>
              <a:effectLst/>
              <a:uLnTx/>
              <a:uFillTx/>
              <a:latin typeface="Arial"/>
              <a:ea typeface="+mn-ea"/>
              <a:cs typeface="Arial"/>
            </a:endParaRPr>
          </a:p>
        </p:txBody>
      </p:sp>
    </p:spTree>
    <p:extLst>
      <p:ext uri="{BB962C8B-B14F-4D97-AF65-F5344CB8AC3E}">
        <p14:creationId xmlns:p14="http://schemas.microsoft.com/office/powerpoint/2010/main" val="17734637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230" y="652919"/>
            <a:ext cx="9911910" cy="5865955"/>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5.6</a:t>
            </a:r>
            <a:r>
              <a:rPr lang="zh-CN" altLang="en-US" sz="2800" dirty="0"/>
              <a:t> 邮件发送功能</a:t>
            </a:r>
            <a:endParaRPr lang="en-US" sz="2800" dirty="0"/>
          </a:p>
        </p:txBody>
      </p:sp>
      <p:sp>
        <p:nvSpPr>
          <p:cNvPr id="3" name="Slide Number Placeholder 2">
            <a:extLst>
              <a:ext uri="{FF2B5EF4-FFF2-40B4-BE49-F238E27FC236}">
                <a16:creationId xmlns:a16="http://schemas.microsoft.com/office/drawing/2014/main" id="{EB8C1260-D9EF-4067-9393-6774477710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1089571289"/>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9051" y="6587114"/>
            <a:ext cx="12211051" cy="0"/>
          </a:xfrm>
          <a:prstGeom prst="line">
            <a:avLst/>
          </a:prstGeom>
          <a:ln w="19050">
            <a:solidFill>
              <a:srgbClr val="515C73"/>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9979516" y="146097"/>
            <a:ext cx="1895779" cy="7474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516" y="732662"/>
            <a:ext cx="4617974" cy="5720117"/>
          </a:xfrm>
          <a:prstGeom prst="rect">
            <a:avLst/>
          </a:prstGeom>
        </p:spPr>
      </p:pic>
      <p:sp>
        <p:nvSpPr>
          <p:cNvPr id="7" name="Title 1"/>
          <p:cNvSpPr>
            <a:spLocks noGrp="1"/>
          </p:cNvSpPr>
          <p:nvPr>
            <p:ph type="ctrTitle"/>
          </p:nvPr>
        </p:nvSpPr>
        <p:spPr>
          <a:xfrm>
            <a:off x="159256" y="214337"/>
            <a:ext cx="10363200" cy="438582"/>
          </a:xfrm>
        </p:spPr>
        <p:txBody>
          <a:bodyPr>
            <a:noAutofit/>
          </a:bodyPr>
          <a:lstStyle/>
          <a:p>
            <a:pPr algn="l"/>
            <a:r>
              <a:rPr lang="en-US" altLang="zh-CN" sz="2800" dirty="0"/>
              <a:t>5.6 </a:t>
            </a:r>
            <a:r>
              <a:rPr lang="zh-CN" altLang="en-US" sz="2800" dirty="0"/>
              <a:t>邮件发送功能：批量</a:t>
            </a:r>
            <a:endParaRPr lang="en-US" sz="2800" dirty="0"/>
          </a:p>
        </p:txBody>
      </p:sp>
      <p:sp>
        <p:nvSpPr>
          <p:cNvPr id="6" name="Rectangle 5"/>
          <p:cNvSpPr/>
          <p:nvPr/>
        </p:nvSpPr>
        <p:spPr>
          <a:xfrm>
            <a:off x="4176125" y="1683584"/>
            <a:ext cx="277031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FF0000"/>
                </a:solidFill>
                <a:effectLst/>
                <a:uLnTx/>
                <a:uFillTx/>
                <a:latin typeface="冬青黑体简体中文 W3"/>
                <a:cs typeface="+mn-cs"/>
              </a:rPr>
              <a:t>1</a:t>
            </a: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、括号内显示的数量有区别</a:t>
            </a:r>
            <a:endParaRPr kumimoji="0" lang="en-US" sz="1600" b="1" i="0" u="none" strike="noStrike" kern="1200" cap="none" spc="0" normalizeH="0" baseline="0" noProof="0" dirty="0">
              <a:ln>
                <a:noFill/>
              </a:ln>
              <a:solidFill>
                <a:srgbClr val="FF0000"/>
              </a:solidFill>
              <a:effectLst/>
              <a:uLnTx/>
              <a:uFillTx/>
              <a:latin typeface="冬青黑体简体中文 W3"/>
              <a:cs typeface="+mn-cs"/>
            </a:endParaRPr>
          </a:p>
        </p:txBody>
      </p:sp>
      <p:cxnSp>
        <p:nvCxnSpPr>
          <p:cNvPr id="8" name="Straight Arrow Connector 7"/>
          <p:cNvCxnSpPr/>
          <p:nvPr/>
        </p:nvCxnSpPr>
        <p:spPr>
          <a:xfrm flipH="1" flipV="1">
            <a:off x="2826991" y="1630825"/>
            <a:ext cx="1383944" cy="1692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538484" y="1296537"/>
            <a:ext cx="341193" cy="3206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11" name="Rectangle 10"/>
          <p:cNvSpPr/>
          <p:nvPr/>
        </p:nvSpPr>
        <p:spPr>
          <a:xfrm>
            <a:off x="2015919" y="837296"/>
            <a:ext cx="473398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批量或单篇邮件发送设置基本相同，不同点如下：</a:t>
            </a:r>
            <a:endParaRPr kumimoji="0" lang="en-US"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3" name="Rectangle 12"/>
          <p:cNvSpPr/>
          <p:nvPr/>
        </p:nvSpPr>
        <p:spPr>
          <a:xfrm>
            <a:off x="2041715" y="3046800"/>
            <a:ext cx="659828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FF0000"/>
                </a:solidFill>
                <a:effectLst/>
                <a:uLnTx/>
                <a:uFillTx/>
                <a:latin typeface="冬青黑体简体中文 W3"/>
                <a:cs typeface="+mn-cs"/>
              </a:rPr>
              <a:t>2</a:t>
            </a: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、批量下载可在本页面选择所下载文章，此处可用字符“</a:t>
            </a:r>
            <a:r>
              <a:rPr kumimoji="0" lang="en-US" altLang="zh-CN" sz="1600" b="1" i="0" u="none" strike="noStrike" kern="1200" cap="none" spc="0" normalizeH="0" baseline="0" noProof="0" dirty="0">
                <a:ln>
                  <a:noFill/>
                </a:ln>
                <a:solidFill>
                  <a:srgbClr val="FF0000"/>
                </a:solidFill>
                <a:effectLst/>
                <a:uLnTx/>
                <a:uFillTx/>
                <a:latin typeface="冬青黑体简体中文 W3"/>
                <a:cs typeface="+mn-cs"/>
              </a:rPr>
              <a:t>-</a:t>
            </a: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a:t>
            </a:r>
            <a:r>
              <a:rPr kumimoji="0" lang="en-US" altLang="zh-CN" sz="1600" b="1" i="0" u="none" strike="noStrike" kern="1200" cap="none" spc="0" normalizeH="0" baseline="0" noProof="0" dirty="0">
                <a:ln>
                  <a:noFill/>
                </a:ln>
                <a:solidFill>
                  <a:srgbClr val="FF0000"/>
                </a:solidFill>
                <a:effectLst/>
                <a:uLnTx/>
                <a:uFillTx/>
                <a:latin typeface="冬青黑体简体中文 W3"/>
                <a:cs typeface="+mn-cs"/>
              </a:rPr>
              <a:t> </a:t>
            </a: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及“</a:t>
            </a:r>
            <a:r>
              <a:rPr kumimoji="0" lang="en-US" altLang="zh-CN" sz="1600" b="1" i="0" u="none" strike="noStrike" kern="1200" cap="none" spc="0" normalizeH="0" baseline="0" noProof="0" dirty="0">
                <a:ln>
                  <a:noFill/>
                </a:ln>
                <a:solidFill>
                  <a:srgbClr val="FF0000"/>
                </a:solidFill>
                <a:effectLst/>
                <a:uLnTx/>
                <a:uFillTx/>
                <a:latin typeface="冬青黑体简体中文 W3"/>
                <a:cs typeface="+mn-cs"/>
              </a:rPr>
              <a:t>,</a:t>
            </a:r>
            <a:r>
              <a:rPr kumimoji="0" lang="zh-CN" altLang="en-US" sz="1600" b="1" i="0" u="none" strike="noStrike" kern="1200" cap="none" spc="0" normalizeH="0" baseline="0" noProof="0" dirty="0">
                <a:ln>
                  <a:noFill/>
                </a:ln>
                <a:solidFill>
                  <a:srgbClr val="FF0000"/>
                </a:solidFill>
                <a:effectLst/>
                <a:uLnTx/>
                <a:uFillTx/>
                <a:latin typeface="冬青黑体简体中文 W3"/>
                <a:cs typeface="+mn-cs"/>
              </a:rPr>
              <a:t>”</a:t>
            </a:r>
            <a:endParaRPr kumimoji="0" lang="en-US" sz="1600" b="1" i="0" u="none" strike="noStrike" kern="1200" cap="none" spc="0" normalizeH="0" baseline="0" noProof="0" dirty="0">
              <a:ln>
                <a:noFill/>
              </a:ln>
              <a:solidFill>
                <a:srgbClr val="FF0000"/>
              </a:solidFill>
              <a:effectLst/>
              <a:uLnTx/>
              <a:uFillTx/>
              <a:latin typeface="冬青黑体简体中文 W3"/>
              <a:cs typeface="+mn-cs"/>
            </a:endParaRPr>
          </a:p>
        </p:txBody>
      </p:sp>
      <p:sp>
        <p:nvSpPr>
          <p:cNvPr id="14" name="Oval 13"/>
          <p:cNvSpPr/>
          <p:nvPr/>
        </p:nvSpPr>
        <p:spPr>
          <a:xfrm>
            <a:off x="2552132" y="2022138"/>
            <a:ext cx="341193" cy="3206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cxnSp>
        <p:nvCxnSpPr>
          <p:cNvPr id="16" name="Straight Arrow Connector 15"/>
          <p:cNvCxnSpPr/>
          <p:nvPr/>
        </p:nvCxnSpPr>
        <p:spPr>
          <a:xfrm flipH="1">
            <a:off x="2893325" y="1891970"/>
            <a:ext cx="1282800" cy="2370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307149" y="3415352"/>
            <a:ext cx="2903786" cy="3522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cs typeface="+mn-cs"/>
            </a:endParaRPr>
          </a:p>
        </p:txBody>
      </p:sp>
      <p:sp>
        <p:nvSpPr>
          <p:cNvPr id="3" name="Slide Number Placeholder 2">
            <a:extLst>
              <a:ext uri="{FF2B5EF4-FFF2-40B4-BE49-F238E27FC236}">
                <a16:creationId xmlns:a16="http://schemas.microsoft.com/office/drawing/2014/main" id="{5E1A6D58-770A-4FD5-B776-35973734D2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E5B16-0F33-4EE9-AE34-61D676368225}" type="slidenum">
              <a:rPr kumimoji="0" lang="zh-CN" altLang="en-US" sz="1200" b="0" i="0" u="none" strike="noStrike" kern="1200" cap="none" spc="0" normalizeH="0" baseline="0" noProof="0" smtClean="0">
                <a:ln>
                  <a:noFill/>
                </a:ln>
                <a:solidFill>
                  <a:srgbClr val="000000">
                    <a:tint val="75000"/>
                  </a:srgbClr>
                </a:solidFill>
                <a:effectLst/>
                <a:uLnTx/>
                <a:uFillTx/>
                <a:latin typeface="Open Sans"/>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zh-CN" altLang="en-US" sz="1200" b="0" i="0" u="none" strike="noStrike" kern="1200" cap="none" spc="0" normalizeH="0" baseline="0" noProof="0">
              <a:ln>
                <a:noFill/>
              </a:ln>
              <a:solidFill>
                <a:srgbClr val="000000">
                  <a:tint val="75000"/>
                </a:srgbClr>
              </a:solidFill>
              <a:effectLst/>
              <a:uLnTx/>
              <a:uFillTx/>
              <a:latin typeface="Open Sans"/>
              <a:cs typeface="+mn-cs"/>
            </a:endParaRPr>
          </a:p>
        </p:txBody>
      </p:sp>
    </p:spTree>
    <p:custDataLst>
      <p:tags r:id="rId1"/>
    </p:custDataLst>
    <p:extLst>
      <p:ext uri="{BB962C8B-B14F-4D97-AF65-F5344CB8AC3E}">
        <p14:creationId xmlns:p14="http://schemas.microsoft.com/office/powerpoint/2010/main" val="2311010523"/>
      </p:ext>
    </p:extLst>
  </p:cSld>
  <p:clrMapOvr>
    <a:masterClrMapping/>
  </p:clrMapOvr>
  <mc:AlternateContent xmlns:mc="http://schemas.openxmlformats.org/markup-compatibility/2006" xmlns:p14="http://schemas.microsoft.com/office/powerpoint/2010/main">
    <mc:Choice Requires="p14">
      <p:transition spd="med" p14:dur="700" advTm="26939">
        <p:fade/>
      </p:transition>
    </mc:Choice>
    <mc:Fallback xmlns="">
      <p:transition spd="med" advTm="26939">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iŝḻîḋe"/>
        <p:cNvGrpSpPr/>
        <p:nvPr/>
      </p:nvGrpSpPr>
      <p:grpSpPr>
        <a:xfrm>
          <a:off x="0" y="0"/>
          <a:ext cx="0" cy="0"/>
          <a:chOff x="0" y="0"/>
          <a:chExt cx="0" cy="0"/>
        </a:xfrm>
      </p:grpSpPr>
      <p:sp>
        <p:nvSpPr>
          <p:cNvPr id="6" name="íŝlíḍè">
            <a:extLst>
              <a:ext uri="{FF2B5EF4-FFF2-40B4-BE49-F238E27FC236}">
                <a16:creationId xmlns:a16="http://schemas.microsoft.com/office/drawing/2014/main" id="{BE970F5C-F6D6-43DB-85A5-11A0EB348149}"/>
              </a:ext>
            </a:extLst>
          </p:cNvPr>
          <p:cNvSpPr>
            <a:spLocks noGrp="1"/>
          </p:cNvSpPr>
          <p:nvPr>
            <p:ph type="body" sz="quarter" idx="13"/>
          </p:nvPr>
        </p:nvSpPr>
        <p:spPr>
          <a:xfrm>
            <a:off x="666750" y="2394811"/>
            <a:ext cx="10858499" cy="1199046"/>
          </a:xfrm>
        </p:spPr>
        <p:txBody>
          <a:bodyPr>
            <a:normAutofit/>
          </a:bodyPr>
          <a:lstStyle/>
          <a:p>
            <a:r>
              <a:rPr lang="zh-CN" altLang="en-US" dirty="0"/>
              <a:t>感谢关注</a:t>
            </a:r>
            <a:endParaRPr lang="en-US" altLang="zh-CN" dirty="0"/>
          </a:p>
        </p:txBody>
      </p:sp>
      <p:grpSp>
        <p:nvGrpSpPr>
          <p:cNvPr id="18" name="îṡľïḓé">
            <a:extLst>
              <a:ext uri="{FF2B5EF4-FFF2-40B4-BE49-F238E27FC236}">
                <a16:creationId xmlns:a16="http://schemas.microsoft.com/office/drawing/2014/main" id="{4BB01DB8-DBD9-4D20-9A94-0CD019F47B44}"/>
              </a:ext>
            </a:extLst>
          </p:cNvPr>
          <p:cNvGrpSpPr/>
          <p:nvPr/>
        </p:nvGrpSpPr>
        <p:grpSpPr>
          <a:xfrm>
            <a:off x="773339" y="4275686"/>
            <a:ext cx="455100" cy="36000"/>
            <a:chOff x="754289" y="4339771"/>
            <a:chExt cx="455100" cy="36000"/>
          </a:xfrm>
        </p:grpSpPr>
        <p:sp>
          <p:nvSpPr>
            <p:cNvPr id="19" name="îṧľídê">
              <a:extLst>
                <a:ext uri="{FF2B5EF4-FFF2-40B4-BE49-F238E27FC236}">
                  <a16:creationId xmlns:a16="http://schemas.microsoft.com/office/drawing/2014/main" id="{BE505F1F-40FF-44D5-A2AB-AB6333356A3C}"/>
                </a:ext>
              </a:extLst>
            </p:cNvPr>
            <p:cNvSpPr/>
            <p:nvPr/>
          </p:nvSpPr>
          <p:spPr>
            <a:xfrm>
              <a:off x="754289" y="4339771"/>
              <a:ext cx="36000" cy="3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0" name="î$ḷíḋé">
              <a:extLst>
                <a:ext uri="{FF2B5EF4-FFF2-40B4-BE49-F238E27FC236}">
                  <a16:creationId xmlns:a16="http://schemas.microsoft.com/office/drawing/2014/main" id="{1C9D54A2-789D-4F0B-98DE-D8F90A0057C8}"/>
                </a:ext>
              </a:extLst>
            </p:cNvPr>
            <p:cNvSpPr/>
            <p:nvPr/>
          </p:nvSpPr>
          <p:spPr>
            <a:xfrm>
              <a:off x="893989" y="4339771"/>
              <a:ext cx="36000" cy="36000"/>
            </a:xfrm>
            <a:prstGeom prst="ellipse">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1" name="íṥļïḑè">
              <a:extLst>
                <a:ext uri="{FF2B5EF4-FFF2-40B4-BE49-F238E27FC236}">
                  <a16:creationId xmlns:a16="http://schemas.microsoft.com/office/drawing/2014/main" id="{7C991DF8-9F19-4E6E-B77A-AC8CE7DC34EF}"/>
                </a:ext>
              </a:extLst>
            </p:cNvPr>
            <p:cNvSpPr/>
            <p:nvPr/>
          </p:nvSpPr>
          <p:spPr>
            <a:xfrm>
              <a:off x="1033689" y="4339771"/>
              <a:ext cx="36000" cy="36000"/>
            </a:xfrm>
            <a:prstGeom prst="ellipse">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3" name="ïṧlîḓè">
              <a:extLst>
                <a:ext uri="{FF2B5EF4-FFF2-40B4-BE49-F238E27FC236}">
                  <a16:creationId xmlns:a16="http://schemas.microsoft.com/office/drawing/2014/main" id="{33AF323C-510E-4150-889B-2B1C6E49C575}"/>
                </a:ext>
              </a:extLst>
            </p:cNvPr>
            <p:cNvSpPr/>
            <p:nvPr/>
          </p:nvSpPr>
          <p:spPr>
            <a:xfrm>
              <a:off x="1173389" y="4339771"/>
              <a:ext cx="36000" cy="36000"/>
            </a:xfrm>
            <a:prstGeom prst="ellipse">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微软雅黑"/>
                <a:cs typeface="+mn-cs"/>
              </a:endParaRPr>
            </a:p>
          </p:txBody>
        </p:sp>
      </p:grpSp>
      <p:grpSp>
        <p:nvGrpSpPr>
          <p:cNvPr id="24" name="îšľîḍe">
            <a:extLst>
              <a:ext uri="{FF2B5EF4-FFF2-40B4-BE49-F238E27FC236}">
                <a16:creationId xmlns:a16="http://schemas.microsoft.com/office/drawing/2014/main" id="{5F0F9ECD-2F39-40E5-86A6-F71C4A7350AC}"/>
              </a:ext>
            </a:extLst>
          </p:cNvPr>
          <p:cNvGrpSpPr/>
          <p:nvPr/>
        </p:nvGrpSpPr>
        <p:grpSpPr>
          <a:xfrm>
            <a:off x="10937421" y="5659210"/>
            <a:ext cx="459241" cy="0"/>
            <a:chOff x="-2757487" y="3336925"/>
            <a:chExt cx="459241" cy="0"/>
          </a:xfrm>
        </p:grpSpPr>
        <p:cxnSp>
          <p:nvCxnSpPr>
            <p:cNvPr id="25" name="iṥḷîḓê">
              <a:extLst>
                <a:ext uri="{FF2B5EF4-FFF2-40B4-BE49-F238E27FC236}">
                  <a16:creationId xmlns:a16="http://schemas.microsoft.com/office/drawing/2014/main" id="{2FC7E746-3360-41CE-8FFC-681569001D50}"/>
                </a:ext>
              </a:extLst>
            </p:cNvPr>
            <p:cNvCxnSpPr>
              <a:cxnSpLocks/>
            </p:cNvCxnSpPr>
            <p:nvPr/>
          </p:nvCxnSpPr>
          <p:spPr>
            <a:xfrm>
              <a:off x="-2459831" y="3336925"/>
              <a:ext cx="161585" cy="0"/>
            </a:xfrm>
            <a:prstGeom prst="straightConnector1">
              <a:avLst/>
            </a:prstGeom>
            <a:ln w="15875" cap="rnd">
              <a:solidFill>
                <a:schemeClr val="accent1"/>
              </a:solidFill>
              <a:round/>
              <a:tailEnd type="arrow" w="lg" len="sm"/>
            </a:ln>
          </p:spPr>
          <p:style>
            <a:lnRef idx="1">
              <a:schemeClr val="accent1"/>
            </a:lnRef>
            <a:fillRef idx="0">
              <a:schemeClr val="accent1"/>
            </a:fillRef>
            <a:effectRef idx="0">
              <a:schemeClr val="accent1"/>
            </a:effectRef>
            <a:fontRef idx="minor">
              <a:schemeClr val="tx1"/>
            </a:fontRef>
          </p:style>
        </p:cxnSp>
        <p:cxnSp>
          <p:nvCxnSpPr>
            <p:cNvPr id="26" name="ïSļíḓe">
              <a:extLst>
                <a:ext uri="{FF2B5EF4-FFF2-40B4-BE49-F238E27FC236}">
                  <a16:creationId xmlns:a16="http://schemas.microsoft.com/office/drawing/2014/main" id="{AC8318C4-EA60-4898-9EC7-5CB9859C0718}"/>
                </a:ext>
              </a:extLst>
            </p:cNvPr>
            <p:cNvCxnSpPr>
              <a:cxnSpLocks/>
            </p:cNvCxnSpPr>
            <p:nvPr/>
          </p:nvCxnSpPr>
          <p:spPr>
            <a:xfrm flipH="1">
              <a:off x="-2757487" y="3336925"/>
              <a:ext cx="161585" cy="0"/>
            </a:xfrm>
            <a:prstGeom prst="straightConnector1">
              <a:avLst/>
            </a:prstGeom>
            <a:ln w="15875" cap="rnd">
              <a:solidFill>
                <a:schemeClr val="tx1">
                  <a:lumMod val="50000"/>
                  <a:lumOff val="50000"/>
                  <a:alpha val="20000"/>
                </a:schemeClr>
              </a:solidFill>
              <a:round/>
              <a:tailEnd type="arrow" w="lg" len="sm"/>
            </a:ln>
          </p:spPr>
          <p:style>
            <a:lnRef idx="1">
              <a:schemeClr val="accent1"/>
            </a:lnRef>
            <a:fillRef idx="0">
              <a:schemeClr val="accent1"/>
            </a:fillRef>
            <a:effectRef idx="0">
              <a:schemeClr val="accent1"/>
            </a:effectRef>
            <a:fontRef idx="minor">
              <a:schemeClr val="tx1"/>
            </a:fontRef>
          </p:style>
        </p:cxnSp>
      </p:grpSp>
      <p:sp>
        <p:nvSpPr>
          <p:cNvPr id="35" name="íṥľíḋè">
            <a:extLst>
              <a:ext uri="{FF2B5EF4-FFF2-40B4-BE49-F238E27FC236}">
                <a16:creationId xmlns:a16="http://schemas.microsoft.com/office/drawing/2014/main" id="{6071A2E3-57C0-41FC-BD43-1C70D8FD3D33}"/>
              </a:ext>
            </a:extLst>
          </p:cNvPr>
          <p:cNvSpPr txBox="1"/>
          <p:nvPr/>
        </p:nvSpPr>
        <p:spPr>
          <a:xfrm>
            <a:off x="8319917" y="5798885"/>
            <a:ext cx="4361660" cy="362343"/>
          </a:xfrm>
          <a:prstGeom prst="rect">
            <a:avLst/>
          </a:prstGeom>
          <a:noFill/>
        </p:spPr>
        <p:txBody>
          <a:bodyPr wrap="square" rtlCol="0">
            <a:spAutoFit/>
          </a:bodyPr>
          <a:lstStyle>
            <a:defPPr>
              <a:defRPr lang="zh-CN"/>
            </a:defPPr>
            <a:lvl1pPr>
              <a:lnSpc>
                <a:spcPct val="120000"/>
              </a:lnSpc>
              <a:defRPr sz="1600">
                <a:solidFill>
                  <a:schemeClr val="bg1"/>
                </a:solidFill>
              </a:defRPr>
            </a:lvl1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微软雅黑"/>
                <a:cs typeface="+mn-cs"/>
              </a:rPr>
              <a:t>LexisNexis® </a:t>
            </a:r>
            <a:r>
              <a:rPr kumimoji="0" lang="zh-CN" altLang="en-US" sz="1600" b="0" i="0" u="none" strike="noStrike" kern="1200" cap="none" spc="0" normalizeH="0" baseline="0" noProof="0" dirty="0">
                <a:ln>
                  <a:noFill/>
                </a:ln>
                <a:solidFill>
                  <a:srgbClr val="FFFFFF"/>
                </a:solidFill>
                <a:effectLst/>
                <a:uLnTx/>
                <a:uFillTx/>
                <a:latin typeface="Arial"/>
                <a:ea typeface="微软雅黑"/>
                <a:cs typeface="+mn-cs"/>
              </a:rPr>
              <a:t>律商联讯</a:t>
            </a:r>
            <a:r>
              <a:rPr kumimoji="0" lang="en-US" altLang="zh-CN" sz="1600" b="0" i="0" u="none" strike="noStrike" kern="1200" cap="none" spc="0" normalizeH="0" baseline="0" noProof="0" dirty="0">
                <a:ln>
                  <a:noFill/>
                </a:ln>
                <a:solidFill>
                  <a:srgbClr val="FFFFFF"/>
                </a:solidFill>
                <a:effectLst/>
                <a:uLnTx/>
                <a:uFillTx/>
                <a:latin typeface="Arial"/>
                <a:ea typeface="微软雅黑"/>
                <a:cs typeface="+mn-cs"/>
              </a:rPr>
              <a:t>®</a:t>
            </a:r>
            <a:r>
              <a:rPr kumimoji="0" lang="zh-CN" altLang="en-US" sz="1600" b="0" i="0" u="none" strike="noStrike" kern="1200" cap="none" spc="0" normalizeH="0" baseline="0" noProof="0" dirty="0">
                <a:ln>
                  <a:noFill/>
                </a:ln>
                <a:solidFill>
                  <a:srgbClr val="FFFFFF"/>
                </a:solidFill>
                <a:effectLst/>
                <a:uLnTx/>
                <a:uFillTx/>
                <a:latin typeface="Arial"/>
                <a:ea typeface="微软雅黑"/>
                <a:cs typeface="+mn-cs"/>
              </a:rPr>
              <a:t> 中国 北京</a:t>
            </a:r>
            <a:endParaRPr kumimoji="0" lang="en-US" altLang="zh-CN" sz="16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22" name="图片 21" descr="图片包含 游戏机, 灯&#10;&#10;描述已自动生成">
            <a:extLst>
              <a:ext uri="{FF2B5EF4-FFF2-40B4-BE49-F238E27FC236}">
                <a16:creationId xmlns:a16="http://schemas.microsoft.com/office/drawing/2014/main" id="{35D5C5A5-0871-4324-8A3E-7A154D1F6F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25" y="71644"/>
            <a:ext cx="2452769" cy="1002825"/>
          </a:xfrm>
          <a:prstGeom prst="rect">
            <a:avLst/>
          </a:prstGeom>
        </p:spPr>
      </p:pic>
    </p:spTree>
    <p:custDataLst>
      <p:tags r:id="rId2"/>
    </p:custDataLst>
    <p:extLst>
      <p:ext uri="{BB962C8B-B14F-4D97-AF65-F5344CB8AC3E}">
        <p14:creationId xmlns:p14="http://schemas.microsoft.com/office/powerpoint/2010/main" val="3779326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正常&quot;,&quot;Kind&quot;:&quot;System&quot;,&quot;OldGuidesSetting&quot;:{&quot;HeaderHeight&quot;:15.0,&quot;FooterHeight&quot;:9.0,&quot;SideMargin&quot;:5.5,&quot;TopMargin&quot;:0.0,&quot;BottomMargin&quot;:0.0,&quot;IntervalMargin&quot;:1.5}}"/>
  <p:tag name="ISLIDE.THEME" val="#630000"/>
</p:tagLst>
</file>

<file path=ppt/tags/tag10.xml><?xml version="1.0" encoding="utf-8"?>
<p:tagLst xmlns:a="http://schemas.openxmlformats.org/drawingml/2006/main" xmlns:r="http://schemas.openxmlformats.org/officeDocument/2006/relationships" xmlns:p="http://schemas.openxmlformats.org/presentationml/2006/main">
  <p:tag name="TIMING" val="|0.4|13.7"/>
</p:tagLst>
</file>

<file path=ppt/tags/tag11.xml><?xml version="1.0" encoding="utf-8"?>
<p:tagLst xmlns:a="http://schemas.openxmlformats.org/drawingml/2006/main" xmlns:r="http://schemas.openxmlformats.org/officeDocument/2006/relationships" xmlns:p="http://schemas.openxmlformats.org/presentationml/2006/main">
  <p:tag name="TIMING" val="|0.4|13.7"/>
</p:tagLst>
</file>

<file path=ppt/tags/tag12.xml><?xml version="1.0" encoding="utf-8"?>
<p:tagLst xmlns:a="http://schemas.openxmlformats.org/drawingml/2006/main" xmlns:r="http://schemas.openxmlformats.org/officeDocument/2006/relationships" xmlns:p="http://schemas.openxmlformats.org/presentationml/2006/main">
  <p:tag name="TIMING" val="|0.4|13.7"/>
</p:tagLst>
</file>

<file path=ppt/tags/tag13.xml><?xml version="1.0" encoding="utf-8"?>
<p:tagLst xmlns:a="http://schemas.openxmlformats.org/drawingml/2006/main" xmlns:r="http://schemas.openxmlformats.org/officeDocument/2006/relationships" xmlns:p="http://schemas.openxmlformats.org/presentationml/2006/main">
  <p:tag name="TIMING" val="|0.4|13.7"/>
</p:tagLst>
</file>

<file path=ppt/tags/tag14.xml><?xml version="1.0" encoding="utf-8"?>
<p:tagLst xmlns:a="http://schemas.openxmlformats.org/drawingml/2006/main" xmlns:r="http://schemas.openxmlformats.org/officeDocument/2006/relationships" xmlns:p="http://schemas.openxmlformats.org/presentationml/2006/main">
  <p:tag name="TIMING" val="|0.4|13.7"/>
</p:tagLst>
</file>

<file path=ppt/tags/tag15.xml><?xml version="1.0" encoding="utf-8"?>
<p:tagLst xmlns:a="http://schemas.openxmlformats.org/drawingml/2006/main" xmlns:r="http://schemas.openxmlformats.org/officeDocument/2006/relationships" xmlns:p="http://schemas.openxmlformats.org/presentationml/2006/main">
  <p:tag name="TIMING" val="|0.4|13.7"/>
</p:tagLst>
</file>

<file path=ppt/tags/tag16.xml><?xml version="1.0" encoding="utf-8"?>
<p:tagLst xmlns:a="http://schemas.openxmlformats.org/drawingml/2006/main" xmlns:r="http://schemas.openxmlformats.org/officeDocument/2006/relationships" xmlns:p="http://schemas.openxmlformats.org/presentationml/2006/main">
  <p:tag name="TIMING" val="|0.4|13.7"/>
</p:tagLst>
</file>

<file path=ppt/tags/tag17.xml><?xml version="1.0" encoding="utf-8"?>
<p:tagLst xmlns:a="http://schemas.openxmlformats.org/drawingml/2006/main" xmlns:r="http://schemas.openxmlformats.org/officeDocument/2006/relationships" xmlns:p="http://schemas.openxmlformats.org/presentationml/2006/main">
  <p:tag name="TIMING" val="|0.4|13.7"/>
</p:tagLst>
</file>

<file path=ppt/tags/tag18.xml><?xml version="1.0" encoding="utf-8"?>
<p:tagLst xmlns:a="http://schemas.openxmlformats.org/drawingml/2006/main" xmlns:r="http://schemas.openxmlformats.org/officeDocument/2006/relationships" xmlns:p="http://schemas.openxmlformats.org/presentationml/2006/main">
  <p:tag name="TIMING" val="|0.4|13.7"/>
</p:tagLst>
</file>

<file path=ppt/tags/tag19.xml><?xml version="1.0" encoding="utf-8"?>
<p:tagLst xmlns:a="http://schemas.openxmlformats.org/drawingml/2006/main" xmlns:r="http://schemas.openxmlformats.org/officeDocument/2006/relationships" xmlns:p="http://schemas.openxmlformats.org/presentationml/2006/main">
  <p:tag name="TIMING" val="|0.4|13.7"/>
</p:tagLst>
</file>

<file path=ppt/tags/tag2.xml><?xml version="1.0" encoding="utf-8"?>
<p:tagLst xmlns:a="http://schemas.openxmlformats.org/drawingml/2006/main" xmlns:r="http://schemas.openxmlformats.org/officeDocument/2006/relationships" xmlns:p="http://schemas.openxmlformats.org/presentationml/2006/main">
  <p:tag name="ISLIDE.VECTOR" val="#537668;#350004;"/>
  <p:tag name="ISLIDE.PICTURE" val="#VCG41170535316;#VCG41139725497;#VCG41N883622612;#VCG211245528148;#VCG41157434064;#208645;#VCG41N1098116540;#VCG41157163812;#VCG41N1010593364;"/>
  <p:tag name="ISLIDE.THEME" val="https://www.islide.cc;"/>
</p:tagLst>
</file>

<file path=ppt/tags/tag20.xml><?xml version="1.0" encoding="utf-8"?>
<p:tagLst xmlns:a="http://schemas.openxmlformats.org/drawingml/2006/main" xmlns:r="http://schemas.openxmlformats.org/officeDocument/2006/relationships" xmlns:p="http://schemas.openxmlformats.org/presentationml/2006/main">
  <p:tag name="TIMING" val="|0.4|13.7"/>
</p:tagLst>
</file>

<file path=ppt/tags/tag21.xml><?xml version="1.0" encoding="utf-8"?>
<p:tagLst xmlns:a="http://schemas.openxmlformats.org/drawingml/2006/main" xmlns:r="http://schemas.openxmlformats.org/officeDocument/2006/relationships" xmlns:p="http://schemas.openxmlformats.org/presentationml/2006/main">
  <p:tag name="TIMING" val="|0.4|13.7"/>
</p:tagLst>
</file>

<file path=ppt/tags/tag22.xml><?xml version="1.0" encoding="utf-8"?>
<p:tagLst xmlns:a="http://schemas.openxmlformats.org/drawingml/2006/main" xmlns:r="http://schemas.openxmlformats.org/officeDocument/2006/relationships" xmlns:p="http://schemas.openxmlformats.org/presentationml/2006/main">
  <p:tag name="TIMING" val="|0.4|13.7"/>
</p:tagLst>
</file>

<file path=ppt/tags/tag23.xml><?xml version="1.0" encoding="utf-8"?>
<p:tagLst xmlns:a="http://schemas.openxmlformats.org/drawingml/2006/main" xmlns:r="http://schemas.openxmlformats.org/officeDocument/2006/relationships" xmlns:p="http://schemas.openxmlformats.org/presentationml/2006/main">
  <p:tag name="TIMING" val="|0.4|13.7"/>
</p:tagLst>
</file>

<file path=ppt/tags/tag24.xml><?xml version="1.0" encoding="utf-8"?>
<p:tagLst xmlns:a="http://schemas.openxmlformats.org/drawingml/2006/main" xmlns:r="http://schemas.openxmlformats.org/officeDocument/2006/relationships" xmlns:p="http://schemas.openxmlformats.org/presentationml/2006/main">
  <p:tag name="TIMING" val="|0.4|13.7"/>
</p:tagLst>
</file>

<file path=ppt/tags/tag25.xml><?xml version="1.0" encoding="utf-8"?>
<p:tagLst xmlns:a="http://schemas.openxmlformats.org/drawingml/2006/main" xmlns:r="http://schemas.openxmlformats.org/officeDocument/2006/relationships" xmlns:p="http://schemas.openxmlformats.org/presentationml/2006/main">
  <p:tag name="TIMING" val="|0.4|13.7"/>
</p:tagLst>
</file>

<file path=ppt/tags/tag26.xml><?xml version="1.0" encoding="utf-8"?>
<p:tagLst xmlns:a="http://schemas.openxmlformats.org/drawingml/2006/main" xmlns:r="http://schemas.openxmlformats.org/officeDocument/2006/relationships" xmlns:p="http://schemas.openxmlformats.org/presentationml/2006/main">
  <p:tag name="TIMING" val="|0.4|13.7"/>
</p:tagLst>
</file>

<file path=ppt/tags/tag27.xml><?xml version="1.0" encoding="utf-8"?>
<p:tagLst xmlns:a="http://schemas.openxmlformats.org/drawingml/2006/main" xmlns:r="http://schemas.openxmlformats.org/officeDocument/2006/relationships" xmlns:p="http://schemas.openxmlformats.org/presentationml/2006/main">
  <p:tag name="TIMING" val="|0.4|13.7"/>
</p:tagLst>
</file>

<file path=ppt/tags/tag28.xml><?xml version="1.0" encoding="utf-8"?>
<p:tagLst xmlns:a="http://schemas.openxmlformats.org/drawingml/2006/main" xmlns:r="http://schemas.openxmlformats.org/officeDocument/2006/relationships" xmlns:p="http://schemas.openxmlformats.org/presentationml/2006/main">
  <p:tag name="TIMING" val="|0.4|13.7"/>
</p:tagLst>
</file>

<file path=ppt/tags/tag29.xml><?xml version="1.0" encoding="utf-8"?>
<p:tagLst xmlns:a="http://schemas.openxmlformats.org/drawingml/2006/main" xmlns:r="http://schemas.openxmlformats.org/officeDocument/2006/relationships" xmlns:p="http://schemas.openxmlformats.org/presentationml/2006/main">
  <p:tag name="TIMING" val="|0.4|13.7"/>
</p:tagLst>
</file>

<file path=ppt/tags/tag3.xml><?xml version="1.0" encoding="utf-8"?>
<p:tagLst xmlns:a="http://schemas.openxmlformats.org/drawingml/2006/main" xmlns:r="http://schemas.openxmlformats.org/officeDocument/2006/relationships" xmlns:p="http://schemas.openxmlformats.org/presentationml/2006/main">
  <p:tag name="ISLIDE.DIAGRAM" val="#639117;"/>
</p:tagLst>
</file>

<file path=ppt/tags/tag30.xml><?xml version="1.0" encoding="utf-8"?>
<p:tagLst xmlns:a="http://schemas.openxmlformats.org/drawingml/2006/main" xmlns:r="http://schemas.openxmlformats.org/officeDocument/2006/relationships" xmlns:p="http://schemas.openxmlformats.org/presentationml/2006/main">
  <p:tag name="TIMING" val="|0.4|13.7"/>
</p:tagLst>
</file>

<file path=ppt/tags/tag31.xml><?xml version="1.0" encoding="utf-8"?>
<p:tagLst xmlns:a="http://schemas.openxmlformats.org/drawingml/2006/main" xmlns:r="http://schemas.openxmlformats.org/officeDocument/2006/relationships" xmlns:p="http://schemas.openxmlformats.org/presentationml/2006/main">
  <p:tag name="TIMING" val="|0.4|13.7"/>
</p:tagLst>
</file>

<file path=ppt/tags/tag32.xml><?xml version="1.0" encoding="utf-8"?>
<p:tagLst xmlns:a="http://schemas.openxmlformats.org/drawingml/2006/main" xmlns:r="http://schemas.openxmlformats.org/officeDocument/2006/relationships" xmlns:p="http://schemas.openxmlformats.org/presentationml/2006/main">
  <p:tag name="TIMING" val="|0.4|13.7"/>
</p:tagLst>
</file>

<file path=ppt/tags/tag33.xml><?xml version="1.0" encoding="utf-8"?>
<p:tagLst xmlns:a="http://schemas.openxmlformats.org/drawingml/2006/main" xmlns:r="http://schemas.openxmlformats.org/officeDocument/2006/relationships" xmlns:p="http://schemas.openxmlformats.org/presentationml/2006/main">
  <p:tag name="TIMING" val="|0.4|13.7"/>
</p:tagLst>
</file>

<file path=ppt/tags/tag34.xml><?xml version="1.0" encoding="utf-8"?>
<p:tagLst xmlns:a="http://schemas.openxmlformats.org/drawingml/2006/main" xmlns:r="http://schemas.openxmlformats.org/officeDocument/2006/relationships" xmlns:p="http://schemas.openxmlformats.org/presentationml/2006/main">
  <p:tag name="TIMING" val="|0.4|13.7"/>
</p:tagLst>
</file>

<file path=ppt/tags/tag35.xml><?xml version="1.0" encoding="utf-8"?>
<p:tagLst xmlns:a="http://schemas.openxmlformats.org/drawingml/2006/main" xmlns:r="http://schemas.openxmlformats.org/officeDocument/2006/relationships" xmlns:p="http://schemas.openxmlformats.org/presentationml/2006/main">
  <p:tag name="TIMING" val="|0.4|13.7"/>
</p:tagLst>
</file>

<file path=ppt/tags/tag36.xml><?xml version="1.0" encoding="utf-8"?>
<p:tagLst xmlns:a="http://schemas.openxmlformats.org/drawingml/2006/main" xmlns:r="http://schemas.openxmlformats.org/officeDocument/2006/relationships" xmlns:p="http://schemas.openxmlformats.org/presentationml/2006/main">
  <p:tag name="TIMING" val="|0.4|13.7"/>
</p:tagLst>
</file>

<file path=ppt/tags/tag37.xml><?xml version="1.0" encoding="utf-8"?>
<p:tagLst xmlns:a="http://schemas.openxmlformats.org/drawingml/2006/main" xmlns:r="http://schemas.openxmlformats.org/officeDocument/2006/relationships" xmlns:p="http://schemas.openxmlformats.org/presentationml/2006/main">
  <p:tag name="TIMING" val="|0.4|13.7"/>
</p:tagLst>
</file>

<file path=ppt/tags/tag38.xml><?xml version="1.0" encoding="utf-8"?>
<p:tagLst xmlns:a="http://schemas.openxmlformats.org/drawingml/2006/main" xmlns:r="http://schemas.openxmlformats.org/officeDocument/2006/relationships" xmlns:p="http://schemas.openxmlformats.org/presentationml/2006/main">
  <p:tag name="TIMING" val="|0.4|13.7"/>
</p:tagLst>
</file>

<file path=ppt/tags/tag39.xml><?xml version="1.0" encoding="utf-8"?>
<p:tagLst xmlns:a="http://schemas.openxmlformats.org/drawingml/2006/main" xmlns:r="http://schemas.openxmlformats.org/officeDocument/2006/relationships" xmlns:p="http://schemas.openxmlformats.org/presentationml/2006/main">
  <p:tag name="TIMING" val="|0.4|13.7"/>
</p:tagLst>
</file>

<file path=ppt/tags/tag4.xml><?xml version="1.0" encoding="utf-8"?>
<p:tagLst xmlns:a="http://schemas.openxmlformats.org/drawingml/2006/main" xmlns:r="http://schemas.openxmlformats.org/officeDocument/2006/relationships" xmlns:p="http://schemas.openxmlformats.org/presentationml/2006/main">
  <p:tag name="ISLIDE.DIAGRAM" val="#537744;"/>
</p:tagLst>
</file>

<file path=ppt/tags/tag40.xml><?xml version="1.0" encoding="utf-8"?>
<p:tagLst xmlns:a="http://schemas.openxmlformats.org/drawingml/2006/main" xmlns:r="http://schemas.openxmlformats.org/officeDocument/2006/relationships" xmlns:p="http://schemas.openxmlformats.org/presentationml/2006/main">
  <p:tag name="TIMING" val="|0.4|13.7"/>
</p:tagLst>
</file>

<file path=ppt/tags/tag41.xml><?xml version="1.0" encoding="utf-8"?>
<p:tagLst xmlns:a="http://schemas.openxmlformats.org/drawingml/2006/main" xmlns:r="http://schemas.openxmlformats.org/officeDocument/2006/relationships" xmlns:p="http://schemas.openxmlformats.org/presentationml/2006/main">
  <p:tag name="TIMING" val="|0.4|13.7"/>
</p:tagLst>
</file>

<file path=ppt/tags/tag42.xml><?xml version="1.0" encoding="utf-8"?>
<p:tagLst xmlns:a="http://schemas.openxmlformats.org/drawingml/2006/main" xmlns:r="http://schemas.openxmlformats.org/officeDocument/2006/relationships" xmlns:p="http://schemas.openxmlformats.org/presentationml/2006/main">
  <p:tag name="TIMING" val="|0.4|13.7"/>
</p:tagLst>
</file>

<file path=ppt/tags/tag43.xml><?xml version="1.0" encoding="utf-8"?>
<p:tagLst xmlns:a="http://schemas.openxmlformats.org/drawingml/2006/main" xmlns:r="http://schemas.openxmlformats.org/officeDocument/2006/relationships" xmlns:p="http://schemas.openxmlformats.org/presentationml/2006/main">
  <p:tag name="TIMING" val="|0.4|13.7"/>
</p:tagLst>
</file>

<file path=ppt/tags/tag44.xml><?xml version="1.0" encoding="utf-8"?>
<p:tagLst xmlns:a="http://schemas.openxmlformats.org/drawingml/2006/main" xmlns:r="http://schemas.openxmlformats.org/officeDocument/2006/relationships" xmlns:p="http://schemas.openxmlformats.org/presentationml/2006/main">
  <p:tag name="TIMING" val="|0.4|13.7"/>
</p:tagLst>
</file>

<file path=ppt/tags/tag45.xml><?xml version="1.0" encoding="utf-8"?>
<p:tagLst xmlns:a="http://schemas.openxmlformats.org/drawingml/2006/main" xmlns:r="http://schemas.openxmlformats.org/officeDocument/2006/relationships" xmlns:p="http://schemas.openxmlformats.org/presentationml/2006/main">
  <p:tag name="TIMING" val="|0.4|13.7"/>
</p:tagLst>
</file>

<file path=ppt/tags/tag46.xml><?xml version="1.0" encoding="utf-8"?>
<p:tagLst xmlns:a="http://schemas.openxmlformats.org/drawingml/2006/main" xmlns:r="http://schemas.openxmlformats.org/officeDocument/2006/relationships" xmlns:p="http://schemas.openxmlformats.org/presentationml/2006/main">
  <p:tag name="TIMING" val="|0.4|13.7"/>
</p:tagLst>
</file>

<file path=ppt/tags/tag47.xml><?xml version="1.0" encoding="utf-8"?>
<p:tagLst xmlns:a="http://schemas.openxmlformats.org/drawingml/2006/main" xmlns:r="http://schemas.openxmlformats.org/officeDocument/2006/relationships" xmlns:p="http://schemas.openxmlformats.org/presentationml/2006/main">
  <p:tag name="TIMING" val="|0.4|13.7"/>
</p:tagLst>
</file>

<file path=ppt/tags/tag48.xml><?xml version="1.0" encoding="utf-8"?>
<p:tagLst xmlns:a="http://schemas.openxmlformats.org/drawingml/2006/main" xmlns:r="http://schemas.openxmlformats.org/officeDocument/2006/relationships" xmlns:p="http://schemas.openxmlformats.org/presentationml/2006/main">
  <p:tag name="TIMING" val="|0.4|13.7"/>
</p:tagLst>
</file>

<file path=ppt/tags/tag49.xml><?xml version="1.0" encoding="utf-8"?>
<p:tagLst xmlns:a="http://schemas.openxmlformats.org/drawingml/2006/main" xmlns:r="http://schemas.openxmlformats.org/officeDocument/2006/relationships" xmlns:p="http://schemas.openxmlformats.org/presentationml/2006/main">
  <p:tag name="TIMING" val="|0.4|13.7"/>
</p:tagLst>
</file>

<file path=ppt/tags/tag5.xml><?xml version="1.0" encoding="utf-8"?>
<p:tagLst xmlns:a="http://schemas.openxmlformats.org/drawingml/2006/main" xmlns:r="http://schemas.openxmlformats.org/officeDocument/2006/relationships" xmlns:p="http://schemas.openxmlformats.org/presentationml/2006/main">
  <p:tag name="ISLIDE.DIAGRAM" val="2859"/>
</p:tagLst>
</file>

<file path=ppt/tags/tag50.xml><?xml version="1.0" encoding="utf-8"?>
<p:tagLst xmlns:a="http://schemas.openxmlformats.org/drawingml/2006/main" xmlns:r="http://schemas.openxmlformats.org/officeDocument/2006/relationships" xmlns:p="http://schemas.openxmlformats.org/presentationml/2006/main">
  <p:tag name="TIMING" val="|0.4|13.7"/>
</p:tagLst>
</file>

<file path=ppt/tags/tag51.xml><?xml version="1.0" encoding="utf-8"?>
<p:tagLst xmlns:a="http://schemas.openxmlformats.org/drawingml/2006/main" xmlns:r="http://schemas.openxmlformats.org/officeDocument/2006/relationships" xmlns:p="http://schemas.openxmlformats.org/presentationml/2006/main">
  <p:tag name="TIMING" val="|0.4|13.7"/>
</p:tagLst>
</file>

<file path=ppt/tags/tag52.xml><?xml version="1.0" encoding="utf-8"?>
<p:tagLst xmlns:a="http://schemas.openxmlformats.org/drawingml/2006/main" xmlns:r="http://schemas.openxmlformats.org/officeDocument/2006/relationships" xmlns:p="http://schemas.openxmlformats.org/presentationml/2006/main">
  <p:tag name="TIMING" val="|0.4|13.7"/>
</p:tagLst>
</file>

<file path=ppt/tags/tag53.xml><?xml version="1.0" encoding="utf-8"?>
<p:tagLst xmlns:a="http://schemas.openxmlformats.org/drawingml/2006/main" xmlns:r="http://schemas.openxmlformats.org/officeDocument/2006/relationships" xmlns:p="http://schemas.openxmlformats.org/presentationml/2006/main">
  <p:tag name="TIMING" val="|0.4|13.7"/>
</p:tagLst>
</file>

<file path=ppt/tags/tag54.xml><?xml version="1.0" encoding="utf-8"?>
<p:tagLst xmlns:a="http://schemas.openxmlformats.org/drawingml/2006/main" xmlns:r="http://schemas.openxmlformats.org/officeDocument/2006/relationships" xmlns:p="http://schemas.openxmlformats.org/presentationml/2006/main">
  <p:tag name="TIMING" val="|0.4|13.7"/>
</p:tagLst>
</file>

<file path=ppt/tags/tag55.xml><?xml version="1.0" encoding="utf-8"?>
<p:tagLst xmlns:a="http://schemas.openxmlformats.org/drawingml/2006/main" xmlns:r="http://schemas.openxmlformats.org/officeDocument/2006/relationships" xmlns:p="http://schemas.openxmlformats.org/presentationml/2006/main">
  <p:tag name="TIMING" val="|0.4|13.7"/>
</p:tagLst>
</file>

<file path=ppt/tags/tag56.xml><?xml version="1.0" encoding="utf-8"?>
<p:tagLst xmlns:a="http://schemas.openxmlformats.org/drawingml/2006/main" xmlns:r="http://schemas.openxmlformats.org/officeDocument/2006/relationships" xmlns:p="http://schemas.openxmlformats.org/presentationml/2006/main">
  <p:tag name="TIMING" val="|0.4|13.7"/>
</p:tagLst>
</file>

<file path=ppt/tags/tag57.xml><?xml version="1.0" encoding="utf-8"?>
<p:tagLst xmlns:a="http://schemas.openxmlformats.org/drawingml/2006/main" xmlns:r="http://schemas.openxmlformats.org/officeDocument/2006/relationships" xmlns:p="http://schemas.openxmlformats.org/presentationml/2006/main">
  <p:tag name="TIMING" val="|0.4|13.7"/>
</p:tagLst>
</file>

<file path=ppt/tags/tag58.xml><?xml version="1.0" encoding="utf-8"?>
<p:tagLst xmlns:a="http://schemas.openxmlformats.org/drawingml/2006/main" xmlns:r="http://schemas.openxmlformats.org/officeDocument/2006/relationships" xmlns:p="http://schemas.openxmlformats.org/presentationml/2006/main">
  <p:tag name="TIMING" val="|0.4|13.7"/>
</p:tagLst>
</file>

<file path=ppt/tags/tag59.xml><?xml version="1.0" encoding="utf-8"?>
<p:tagLst xmlns:a="http://schemas.openxmlformats.org/drawingml/2006/main" xmlns:r="http://schemas.openxmlformats.org/officeDocument/2006/relationships" xmlns:p="http://schemas.openxmlformats.org/presentationml/2006/main">
  <p:tag name="TIMING" val="|0.4|13.7"/>
</p:tagLst>
</file>

<file path=ppt/tags/tag6.xml><?xml version="1.0" encoding="utf-8"?>
<p:tagLst xmlns:a="http://schemas.openxmlformats.org/drawingml/2006/main" xmlns:r="http://schemas.openxmlformats.org/officeDocument/2006/relationships" xmlns:p="http://schemas.openxmlformats.org/presentationml/2006/main">
  <p:tag name="ISLIDE.THEME" val="https://www.islide.cc;"/>
</p:tagLst>
</file>

<file path=ppt/tags/tag60.xml><?xml version="1.0" encoding="utf-8"?>
<p:tagLst xmlns:a="http://schemas.openxmlformats.org/drawingml/2006/main" xmlns:r="http://schemas.openxmlformats.org/officeDocument/2006/relationships" xmlns:p="http://schemas.openxmlformats.org/presentationml/2006/main">
  <p:tag name="TIMING" val="|0.4|13.7"/>
</p:tagLst>
</file>

<file path=ppt/tags/tag61.xml><?xml version="1.0" encoding="utf-8"?>
<p:tagLst xmlns:a="http://schemas.openxmlformats.org/drawingml/2006/main" xmlns:r="http://schemas.openxmlformats.org/officeDocument/2006/relationships" xmlns:p="http://schemas.openxmlformats.org/presentationml/2006/main">
  <p:tag name="TIMING" val="|0.4|13.7"/>
</p:tagLst>
</file>

<file path=ppt/tags/tag62.xml><?xml version="1.0" encoding="utf-8"?>
<p:tagLst xmlns:a="http://schemas.openxmlformats.org/drawingml/2006/main" xmlns:r="http://schemas.openxmlformats.org/officeDocument/2006/relationships" xmlns:p="http://schemas.openxmlformats.org/presentationml/2006/main">
  <p:tag name="TIMING" val="|0.4|13.7"/>
</p:tagLst>
</file>

<file path=ppt/tags/tag63.xml><?xml version="1.0" encoding="utf-8"?>
<p:tagLst xmlns:a="http://schemas.openxmlformats.org/drawingml/2006/main" xmlns:r="http://schemas.openxmlformats.org/officeDocument/2006/relationships" xmlns:p="http://schemas.openxmlformats.org/presentationml/2006/main">
  <p:tag name="TIMING" val="|0.4|13.7"/>
</p:tagLst>
</file>

<file path=ppt/tags/tag64.xml><?xml version="1.0" encoding="utf-8"?>
<p:tagLst xmlns:a="http://schemas.openxmlformats.org/drawingml/2006/main" xmlns:r="http://schemas.openxmlformats.org/officeDocument/2006/relationships" xmlns:p="http://schemas.openxmlformats.org/presentationml/2006/main">
  <p:tag name="TIMING" val="|0.4|13.7"/>
</p:tagLst>
</file>

<file path=ppt/tags/tag65.xml><?xml version="1.0" encoding="utf-8"?>
<p:tagLst xmlns:a="http://schemas.openxmlformats.org/drawingml/2006/main" xmlns:r="http://schemas.openxmlformats.org/officeDocument/2006/relationships" xmlns:p="http://schemas.openxmlformats.org/presentationml/2006/main">
  <p:tag name="TIMING" val="|0.4|13.7"/>
</p:tagLst>
</file>

<file path=ppt/tags/tag66.xml><?xml version="1.0" encoding="utf-8"?>
<p:tagLst xmlns:a="http://schemas.openxmlformats.org/drawingml/2006/main" xmlns:r="http://schemas.openxmlformats.org/officeDocument/2006/relationships" xmlns:p="http://schemas.openxmlformats.org/presentationml/2006/main">
  <p:tag name="TIMING" val="|0.4|13.7"/>
</p:tagLst>
</file>

<file path=ppt/tags/tag67.xml><?xml version="1.0" encoding="utf-8"?>
<p:tagLst xmlns:a="http://schemas.openxmlformats.org/drawingml/2006/main" xmlns:r="http://schemas.openxmlformats.org/officeDocument/2006/relationships" xmlns:p="http://schemas.openxmlformats.org/presentationml/2006/main">
  <p:tag name="TIMING" val="|0.4|13.7"/>
</p:tagLst>
</file>

<file path=ppt/tags/tag68.xml><?xml version="1.0" encoding="utf-8"?>
<p:tagLst xmlns:a="http://schemas.openxmlformats.org/drawingml/2006/main" xmlns:r="http://schemas.openxmlformats.org/officeDocument/2006/relationships" xmlns:p="http://schemas.openxmlformats.org/presentationml/2006/main">
  <p:tag name="TIMING" val="|0.4|13.7"/>
</p:tagLst>
</file>

<file path=ppt/tags/tag69.xml><?xml version="1.0" encoding="utf-8"?>
<p:tagLst xmlns:a="http://schemas.openxmlformats.org/drawingml/2006/main" xmlns:r="http://schemas.openxmlformats.org/officeDocument/2006/relationships" xmlns:p="http://schemas.openxmlformats.org/presentationml/2006/main">
  <p:tag name="TIMING" val="|0.4|13.7"/>
</p:tagLst>
</file>

<file path=ppt/tags/tag7.xml><?xml version="1.0" encoding="utf-8"?>
<p:tagLst xmlns:a="http://schemas.openxmlformats.org/drawingml/2006/main" xmlns:r="http://schemas.openxmlformats.org/officeDocument/2006/relationships" xmlns:p="http://schemas.openxmlformats.org/presentationml/2006/main">
  <p:tag name="ISLIDE.THEME" val="https://www.islide.cc;"/>
</p:tagLst>
</file>

<file path=ppt/tags/tag70.xml><?xml version="1.0" encoding="utf-8"?>
<p:tagLst xmlns:a="http://schemas.openxmlformats.org/drawingml/2006/main" xmlns:r="http://schemas.openxmlformats.org/officeDocument/2006/relationships" xmlns:p="http://schemas.openxmlformats.org/presentationml/2006/main">
  <p:tag name="TIMING" val="|0.4|13.7"/>
</p:tagLst>
</file>

<file path=ppt/tags/tag71.xml><?xml version="1.0" encoding="utf-8"?>
<p:tagLst xmlns:a="http://schemas.openxmlformats.org/drawingml/2006/main" xmlns:r="http://schemas.openxmlformats.org/officeDocument/2006/relationships" xmlns:p="http://schemas.openxmlformats.org/presentationml/2006/main">
  <p:tag name="TIMING" val="|0.4|13.7"/>
</p:tagLst>
</file>

<file path=ppt/tags/tag72.xml><?xml version="1.0" encoding="utf-8"?>
<p:tagLst xmlns:a="http://schemas.openxmlformats.org/drawingml/2006/main" xmlns:r="http://schemas.openxmlformats.org/officeDocument/2006/relationships" xmlns:p="http://schemas.openxmlformats.org/presentationml/2006/main">
  <p:tag name="TIMING" val="|0.4|13.7"/>
</p:tagLst>
</file>

<file path=ppt/tags/tag73.xml><?xml version="1.0" encoding="utf-8"?>
<p:tagLst xmlns:a="http://schemas.openxmlformats.org/drawingml/2006/main" xmlns:r="http://schemas.openxmlformats.org/officeDocument/2006/relationships" xmlns:p="http://schemas.openxmlformats.org/presentationml/2006/main">
  <p:tag name="TIMING" val="|0.4|13.7"/>
</p:tagLst>
</file>

<file path=ppt/tags/tag74.xml><?xml version="1.0" encoding="utf-8"?>
<p:tagLst xmlns:a="http://schemas.openxmlformats.org/drawingml/2006/main" xmlns:r="http://schemas.openxmlformats.org/officeDocument/2006/relationships" xmlns:p="http://schemas.openxmlformats.org/presentationml/2006/main">
  <p:tag name="TIMING" val="|0.4|13.7"/>
</p:tagLst>
</file>

<file path=ppt/tags/tag75.xml><?xml version="1.0" encoding="utf-8"?>
<p:tagLst xmlns:a="http://schemas.openxmlformats.org/drawingml/2006/main" xmlns:r="http://schemas.openxmlformats.org/officeDocument/2006/relationships" xmlns:p="http://schemas.openxmlformats.org/presentationml/2006/main">
  <p:tag name="TIMING" val="|0.4|13.7"/>
</p:tagLst>
</file>

<file path=ppt/tags/tag76.xml><?xml version="1.0" encoding="utf-8"?>
<p:tagLst xmlns:a="http://schemas.openxmlformats.org/drawingml/2006/main" xmlns:r="http://schemas.openxmlformats.org/officeDocument/2006/relationships" xmlns:p="http://schemas.openxmlformats.org/presentationml/2006/main">
  <p:tag name="TIMING" val="|0.4|13.7"/>
</p:tagLst>
</file>

<file path=ppt/tags/tag77.xml><?xml version="1.0" encoding="utf-8"?>
<p:tagLst xmlns:a="http://schemas.openxmlformats.org/drawingml/2006/main" xmlns:r="http://schemas.openxmlformats.org/officeDocument/2006/relationships" xmlns:p="http://schemas.openxmlformats.org/presentationml/2006/main">
  <p:tag name="TIMING" val="|0.4|13.7"/>
</p:tagLst>
</file>

<file path=ppt/tags/tag78.xml><?xml version="1.0" encoding="utf-8"?>
<p:tagLst xmlns:a="http://schemas.openxmlformats.org/drawingml/2006/main" xmlns:r="http://schemas.openxmlformats.org/officeDocument/2006/relationships" xmlns:p="http://schemas.openxmlformats.org/presentationml/2006/main">
  <p:tag name="TIMING" val="|0.4|13.7"/>
</p:tagLst>
</file>

<file path=ppt/tags/tag79.xml><?xml version="1.0" encoding="utf-8"?>
<p:tagLst xmlns:a="http://schemas.openxmlformats.org/drawingml/2006/main" xmlns:r="http://schemas.openxmlformats.org/officeDocument/2006/relationships" xmlns:p="http://schemas.openxmlformats.org/presentationml/2006/main">
  <p:tag name="TIMING" val="|0.4|13.7"/>
</p:tagLst>
</file>

<file path=ppt/tags/tag8.xml><?xml version="1.0" encoding="utf-8"?>
<p:tagLst xmlns:a="http://schemas.openxmlformats.org/drawingml/2006/main" xmlns:r="http://schemas.openxmlformats.org/officeDocument/2006/relationships" xmlns:p="http://schemas.openxmlformats.org/presentationml/2006/main">
  <p:tag name="TIMING" val="|0.4|13.7"/>
</p:tagLst>
</file>

<file path=ppt/tags/tag80.xml><?xml version="1.0" encoding="utf-8"?>
<p:tagLst xmlns:a="http://schemas.openxmlformats.org/drawingml/2006/main" xmlns:r="http://schemas.openxmlformats.org/officeDocument/2006/relationships" xmlns:p="http://schemas.openxmlformats.org/presentationml/2006/main">
  <p:tag name="TIMING" val="|0.4|13.7"/>
</p:tagLst>
</file>

<file path=ppt/tags/tag81.xml><?xml version="1.0" encoding="utf-8"?>
<p:tagLst xmlns:a="http://schemas.openxmlformats.org/drawingml/2006/main" xmlns:r="http://schemas.openxmlformats.org/officeDocument/2006/relationships" xmlns:p="http://schemas.openxmlformats.org/presentationml/2006/main">
  <p:tag name="TIMING" val="|0.4|13.7"/>
</p:tagLst>
</file>

<file path=ppt/tags/tag82.xml><?xml version="1.0" encoding="utf-8"?>
<p:tagLst xmlns:a="http://schemas.openxmlformats.org/drawingml/2006/main" xmlns:r="http://schemas.openxmlformats.org/officeDocument/2006/relationships" xmlns:p="http://schemas.openxmlformats.org/presentationml/2006/main">
  <p:tag name="TIMING" val="|0.4|13.7"/>
</p:tagLst>
</file>

<file path=ppt/tags/tag83.xml><?xml version="1.0" encoding="utf-8"?>
<p:tagLst xmlns:a="http://schemas.openxmlformats.org/drawingml/2006/main" xmlns:r="http://schemas.openxmlformats.org/officeDocument/2006/relationships" xmlns:p="http://schemas.openxmlformats.org/presentationml/2006/main">
  <p:tag name="TIMING" val="|0.4|13.7"/>
</p:tagLst>
</file>

<file path=ppt/tags/tag84.xml><?xml version="1.0" encoding="utf-8"?>
<p:tagLst xmlns:a="http://schemas.openxmlformats.org/drawingml/2006/main" xmlns:r="http://schemas.openxmlformats.org/officeDocument/2006/relationships" xmlns:p="http://schemas.openxmlformats.org/presentationml/2006/main">
  <p:tag name="TIMING" val="|0.4|13.7"/>
</p:tagLst>
</file>

<file path=ppt/tags/tag85.xml><?xml version="1.0" encoding="utf-8"?>
<p:tagLst xmlns:a="http://schemas.openxmlformats.org/drawingml/2006/main" xmlns:r="http://schemas.openxmlformats.org/officeDocument/2006/relationships" xmlns:p="http://schemas.openxmlformats.org/presentationml/2006/main">
  <p:tag name="TIMING" val="|0.4|13.7"/>
</p:tagLst>
</file>

<file path=ppt/tags/tag86.xml><?xml version="1.0" encoding="utf-8"?>
<p:tagLst xmlns:a="http://schemas.openxmlformats.org/drawingml/2006/main" xmlns:r="http://schemas.openxmlformats.org/officeDocument/2006/relationships" xmlns:p="http://schemas.openxmlformats.org/presentationml/2006/main">
  <p:tag name="TIMING" val="|0.4|13.7"/>
</p:tagLst>
</file>

<file path=ppt/tags/tag87.xml><?xml version="1.0" encoding="utf-8"?>
<p:tagLst xmlns:a="http://schemas.openxmlformats.org/drawingml/2006/main" xmlns:r="http://schemas.openxmlformats.org/officeDocument/2006/relationships" xmlns:p="http://schemas.openxmlformats.org/presentationml/2006/main">
  <p:tag name="ISLIDE.THEME" val="https://www.islide.cc;"/>
</p:tagLst>
</file>

<file path=ppt/tags/tag9.xml><?xml version="1.0" encoding="utf-8"?>
<p:tagLst xmlns:a="http://schemas.openxmlformats.org/drawingml/2006/main" xmlns:r="http://schemas.openxmlformats.org/officeDocument/2006/relationships" xmlns:p="http://schemas.openxmlformats.org/presentationml/2006/main">
  <p:tag name="TIMING" val="|0.4|13.7"/>
</p:tagLst>
</file>

<file path=ppt/theme/theme1.xml><?xml version="1.0" encoding="utf-8"?>
<a:theme xmlns:a="http://schemas.openxmlformats.org/drawingml/2006/main" name="主题1">
  <a:themeElements>
    <a:clrScheme name="Office">
      <a:dk1>
        <a:srgbClr val="000000"/>
      </a:dk1>
      <a:lt1>
        <a:srgbClr val="FFFFFF"/>
      </a:lt1>
      <a:dk2>
        <a:srgbClr val="778495"/>
      </a:dk2>
      <a:lt2>
        <a:srgbClr val="F0F0F0"/>
      </a:lt2>
      <a:accent1>
        <a:srgbClr val="FF512F"/>
      </a:accent1>
      <a:accent2>
        <a:srgbClr val="3B3B3B"/>
      </a:accent2>
      <a:accent3>
        <a:srgbClr val="666666"/>
      </a:accent3>
      <a:accent4>
        <a:srgbClr val="868686"/>
      </a:accent4>
      <a:accent5>
        <a:srgbClr val="A9A9A9"/>
      </a:accent5>
      <a:accent6>
        <a:srgbClr val="CDCDCD"/>
      </a:accent6>
      <a:hlink>
        <a:srgbClr val="4472C4"/>
      </a:hlink>
      <a:folHlink>
        <a:srgbClr val="BFBFBF"/>
      </a:folHlink>
    </a:clrScheme>
    <a:fontScheme name="主题标准">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主题1" id="{FADC06E5-F6FD-43B6-A7FC-2E0633EE67FF}" vid="{FAB90306-471B-4F28-9DEE-1D9FBB0A2625}"/>
    </a:ext>
  </a:extLst>
</a:theme>
</file>

<file path=ppt/theme/theme2.xml><?xml version="1.0" encoding="utf-8"?>
<a:theme xmlns:a="http://schemas.openxmlformats.org/drawingml/2006/main" name="Theme2">
  <a:themeElements>
    <a:clrScheme name="USLM survey Sep 06 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SLM survey Sep 06 V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USLM survey Sep 06 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SLM survey Sep 06 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SLM survey Sep 06 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SLM survey Sep 06 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SLM survey Sep 06 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SLM survey Sep 06 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SLM survey Sep 06 V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SLM survey Sep 06 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SLM survey Sep 06 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SLM survey Sep 06 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SLM survey Sep 06 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SLM survey Sep 06 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75F77"/>
      </a:accent1>
      <a:accent2>
        <a:srgbClr val="D74B4B"/>
      </a:accent2>
      <a:accent3>
        <a:srgbClr val="A7AA9D"/>
      </a:accent3>
      <a:accent4>
        <a:srgbClr val="2192BC"/>
      </a:accent4>
      <a:accent5>
        <a:srgbClr val="354B5E"/>
      </a:accent5>
      <a:accent6>
        <a:srgbClr val="BFBFBF"/>
      </a:accent6>
      <a:hlink>
        <a:srgbClr val="D74B4B"/>
      </a:hlink>
      <a:folHlink>
        <a:srgbClr val="869FB7"/>
      </a:folHlink>
    </a:clrScheme>
    <a:fontScheme name="自定义 3">
      <a:majorFont>
        <a:latin typeface="Roboto"/>
        <a:ea typeface="微软雅黑"/>
        <a:cs typeface=""/>
      </a:majorFont>
      <a:minorFont>
        <a:latin typeface="Open Sans"/>
        <a:ea typeface="冬青黑体简体中文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E1C3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主题1">
  <a:themeElements>
    <a:clrScheme name="Office">
      <a:dk1>
        <a:srgbClr val="000000"/>
      </a:dk1>
      <a:lt1>
        <a:srgbClr val="FFFFFF"/>
      </a:lt1>
      <a:dk2>
        <a:srgbClr val="778495"/>
      </a:dk2>
      <a:lt2>
        <a:srgbClr val="F0F0F0"/>
      </a:lt2>
      <a:accent1>
        <a:srgbClr val="FF512F"/>
      </a:accent1>
      <a:accent2>
        <a:srgbClr val="3B3B3B"/>
      </a:accent2>
      <a:accent3>
        <a:srgbClr val="666666"/>
      </a:accent3>
      <a:accent4>
        <a:srgbClr val="868686"/>
      </a:accent4>
      <a:accent5>
        <a:srgbClr val="A9A9A9"/>
      </a:accent5>
      <a:accent6>
        <a:srgbClr val="CDCDCD"/>
      </a:accent6>
      <a:hlink>
        <a:srgbClr val="4472C4"/>
      </a:hlink>
      <a:folHlink>
        <a:srgbClr val="BFBFBF"/>
      </a:folHlink>
    </a:clrScheme>
    <a:fontScheme name="主题标准">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主题1" id="{FADC06E5-F6FD-43B6-A7FC-2E0633EE67FF}" vid="{FAB90306-471B-4F28-9DEE-1D9FBB0A2625}"/>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FF512F"/>
    </a:accent1>
    <a:accent2>
      <a:srgbClr val="3B3B3B"/>
    </a:accent2>
    <a:accent3>
      <a:srgbClr val="666666"/>
    </a:accent3>
    <a:accent4>
      <a:srgbClr val="868686"/>
    </a:accent4>
    <a:accent5>
      <a:srgbClr val="A9A9A9"/>
    </a:accent5>
    <a:accent6>
      <a:srgbClr val="CDCDCD"/>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FF512F"/>
    </a:accent1>
    <a:accent2>
      <a:srgbClr val="3B3B3B"/>
    </a:accent2>
    <a:accent3>
      <a:srgbClr val="666666"/>
    </a:accent3>
    <a:accent4>
      <a:srgbClr val="868686"/>
    </a:accent4>
    <a:accent5>
      <a:srgbClr val="A9A9A9"/>
    </a:accent5>
    <a:accent6>
      <a:srgbClr val="CDCDCD"/>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Mu</Template>
  <TotalTime>6033</TotalTime>
  <Words>6124</Words>
  <Application>Microsoft Office PowerPoint</Application>
  <PresentationFormat>宽屏</PresentationFormat>
  <Paragraphs>1520</Paragraphs>
  <Slides>92</Slides>
  <Notes>19</Notes>
  <HiddenSlides>0</HiddenSlides>
  <MMClips>0</MMClips>
  <ScaleCrop>false</ScaleCrop>
  <HeadingPairs>
    <vt:vector size="6" baseType="variant">
      <vt:variant>
        <vt:lpstr>已用的字体</vt:lpstr>
      </vt:variant>
      <vt:variant>
        <vt:i4>13</vt:i4>
      </vt:variant>
      <vt:variant>
        <vt:lpstr>主题</vt:lpstr>
      </vt:variant>
      <vt:variant>
        <vt:i4>4</vt:i4>
      </vt:variant>
      <vt:variant>
        <vt:lpstr>幻灯片标题</vt:lpstr>
      </vt:variant>
      <vt:variant>
        <vt:i4>92</vt:i4>
      </vt:variant>
    </vt:vector>
  </HeadingPairs>
  <TitlesOfParts>
    <vt:vector size="109" baseType="lpstr">
      <vt:lpstr>等线</vt:lpstr>
      <vt:lpstr>冬青黑体简体中文 W3</vt:lpstr>
      <vt:lpstr>SimHei</vt:lpstr>
      <vt:lpstr>SimHei</vt:lpstr>
      <vt:lpstr>楷体</vt:lpstr>
      <vt:lpstr>微软雅黑</vt:lpstr>
      <vt:lpstr>Arial</vt:lpstr>
      <vt:lpstr>Arial Narrow</vt:lpstr>
      <vt:lpstr>Calibri</vt:lpstr>
      <vt:lpstr>Helvetica</vt:lpstr>
      <vt:lpstr>Open Sans</vt:lpstr>
      <vt:lpstr>Roboto</vt:lpstr>
      <vt:lpstr>Wingdings</vt:lpstr>
      <vt:lpstr>主题1</vt:lpstr>
      <vt:lpstr>Theme2</vt:lpstr>
      <vt:lpstr>Office 主题​​</vt:lpstr>
      <vt:lpstr>1_主题1</vt:lpstr>
      <vt:lpstr>Lexis® 全球法律数据库</vt:lpstr>
      <vt:lpstr>PowerPoint 演示文稿</vt:lpstr>
      <vt:lpstr>关于LexisNexis® 律商联讯®</vt:lpstr>
      <vt:lpstr>关于律商联讯</vt:lpstr>
      <vt:lpstr>横跨3个世纪，技术革新推动服务创新</vt:lpstr>
      <vt:lpstr>全球180多个国家和地区的法律数据信息和资源</vt:lpstr>
      <vt:lpstr>律商联讯国际产品方案</vt:lpstr>
      <vt:lpstr>Lexis®主要资源类型介绍 </vt:lpstr>
      <vt:lpstr>PowerPoint 演示文稿</vt:lpstr>
      <vt:lpstr>2 主要资源类型说明—高校</vt:lpstr>
      <vt:lpstr>2主要资源类型说明</vt:lpstr>
      <vt:lpstr>2主要资源类型说明</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主要限定范围说明</vt:lpstr>
      <vt:lpstr>PowerPoint 演示文稿</vt:lpstr>
      <vt:lpstr>PowerPoint 演示文稿</vt:lpstr>
      <vt:lpstr>PowerPoint 演示文稿</vt:lpstr>
      <vt:lpstr>3.2 主要限定范围分类—法律领域或行业</vt:lpstr>
      <vt:lpstr>3.3 主要限定范围分类—国家或地区（除美国外）</vt:lpstr>
      <vt:lpstr>PowerPoint 演示文稿</vt:lpstr>
      <vt:lpstr>PowerPoint 演示文稿</vt:lpstr>
      <vt:lpstr>PowerPoint 演示文稿</vt:lpstr>
      <vt:lpstr>三种检索方式及连接词说明</vt:lpstr>
      <vt:lpstr>4.1 检索方式一：Find a Source</vt:lpstr>
      <vt:lpstr>4.2 检索方式二：Find a Topic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4.3 检索方式二：Find a Topic</vt:lpstr>
      <vt:lpstr>4.4 检索方式三：主检索框检索</vt:lpstr>
      <vt:lpstr>4.4 检索方式三：主检索框检索</vt:lpstr>
      <vt:lpstr>4.4 检索方式三：主检索框检索</vt:lpstr>
      <vt:lpstr>4.4 检索方式三：主检索框检索</vt:lpstr>
      <vt:lpstr>4.5 常用连接词的说明及使用(均为英文半角符号)</vt:lpstr>
      <vt:lpstr>高级检索供功能使用</vt:lpstr>
      <vt:lpstr>5 高级检索：入口</vt:lpstr>
      <vt:lpstr>5 高级检索：主页面 - 检索式输入</vt:lpstr>
      <vt:lpstr>5 高级检索：输入举例</vt:lpstr>
      <vt:lpstr>5 高级检索：输入举例</vt:lpstr>
      <vt:lpstr>5 高级检索：输入举例</vt:lpstr>
      <vt:lpstr>5 高级检索：输入举例</vt:lpstr>
      <vt:lpstr>5 高级检索：主页面 - 条件限定</vt:lpstr>
      <vt:lpstr>5 高级检索：主页面 - 条件限定</vt:lpstr>
      <vt:lpstr>5 高级检索：主页面</vt:lpstr>
      <vt:lpstr>5 高级检索：主页面</vt:lpstr>
      <vt:lpstr>5.1 最终结果页面及功能</vt:lpstr>
      <vt:lpstr>5.1最终结果页面及功能</vt:lpstr>
      <vt:lpstr>PowerPoint 演示文稿</vt:lpstr>
      <vt:lpstr>PowerPoint 演示文稿</vt:lpstr>
      <vt:lpstr>5.2 最终结果页面及功能：cases部分特有</vt:lpstr>
      <vt:lpstr>5.3 具体文章正文：页面及功能</vt:lpstr>
      <vt:lpstr>PowerPoint 演示文稿</vt:lpstr>
      <vt:lpstr>5.3 具体文章正文：页面及功能</vt:lpstr>
      <vt:lpstr>5.4 具体文章正文：cases部分特有</vt:lpstr>
      <vt:lpstr>5.4 具体文章正文：cases部分特有</vt:lpstr>
      <vt:lpstr>5.4 具体文章正文：cases部分特有</vt:lpstr>
      <vt:lpstr>5.4 具体文章正文：cases部分特有</vt:lpstr>
      <vt:lpstr>5.4 具体文章正文：cases部分特有</vt:lpstr>
      <vt:lpstr>5.4 具体文章正文：cases部分特有</vt:lpstr>
      <vt:lpstr>5.4 具体文章正文：cases部分特有</vt:lpstr>
      <vt:lpstr>5.4 具体文章正文：cases部分特有</vt:lpstr>
      <vt:lpstr>5.4 具体文章正文：cases部分特有</vt:lpstr>
      <vt:lpstr>5.4 具体文章正文：cases部分特有</vt:lpstr>
      <vt:lpstr>5.4 具体文章正文：cases部分特有</vt:lpstr>
      <vt:lpstr>5.4 具体文章正文：cases部分特有</vt:lpstr>
      <vt:lpstr>5.4 具体文章正文：cases部分特有</vt:lpstr>
      <vt:lpstr>5.4 具体文章正文：cases部分特有</vt:lpstr>
      <vt:lpstr>5.4 具体文章正文：cases部分特有</vt:lpstr>
      <vt:lpstr>5.4 具体文章正文：cases部分特有</vt:lpstr>
      <vt:lpstr>5.4 具体文章正文：cases部分特有</vt:lpstr>
      <vt:lpstr>5.4 具体文章正文：cases部分特有</vt:lpstr>
      <vt:lpstr>5.4 具体文章正文：cases部分特有</vt:lpstr>
      <vt:lpstr>5.4 具体文章正文：cases部分特有</vt:lpstr>
      <vt:lpstr>5.5 下载功能</vt:lpstr>
      <vt:lpstr>5.5 下载功能</vt:lpstr>
      <vt:lpstr>5.5 下载功能：批量</vt:lpstr>
      <vt:lpstr>5.6 邮件发送功能</vt:lpstr>
      <vt:lpstr>5.6 邮件发送功能：批量</vt:lpstr>
      <vt:lpstr>PowerPoint 演示文稿</vt:lpstr>
    </vt:vector>
  </TitlesOfParts>
  <Manager>iSlide</Manager>
  <Company>iSlide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iSlide PowerPoint  Standard Template</dc:title>
  <dc:creator>Mu</dc:creator>
  <cp:lastModifiedBy>Ji, Pei (LNG-BEI)</cp:lastModifiedBy>
  <cp:revision>63</cp:revision>
  <cp:lastPrinted>2021-07-08T16:00:00Z</cp:lastPrinted>
  <dcterms:created xsi:type="dcterms:W3CDTF">2021-07-08T16:00:00Z</dcterms:created>
  <dcterms:modified xsi:type="dcterms:W3CDTF">2022-04-15T06:08:39Z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ac04b256-a9d0-471c-8c40-ef3eba3a8c50</vt:lpwstr>
  </property>
  <property fmtid="{D5CDD505-2E9C-101B-9397-08002B2CF9AE}" pid="3" name="MSIP_Label_549ac42a-3eb4-4074-b885-aea26bd6241e_Enabled">
    <vt:lpwstr>True</vt:lpwstr>
  </property>
  <property fmtid="{D5CDD505-2E9C-101B-9397-08002B2CF9AE}" pid="4" name="MSIP_Label_549ac42a-3eb4-4074-b885-aea26bd6241e_SiteId">
    <vt:lpwstr>9274ee3f-9425-4109-a27f-9fb15c10675d</vt:lpwstr>
  </property>
  <property fmtid="{D5CDD505-2E9C-101B-9397-08002B2CF9AE}" pid="5" name="MSIP_Label_549ac42a-3eb4-4074-b885-aea26bd6241e_Owner">
    <vt:lpwstr>TIANEX@legal.regn.net</vt:lpwstr>
  </property>
  <property fmtid="{D5CDD505-2E9C-101B-9397-08002B2CF9AE}" pid="6" name="MSIP_Label_549ac42a-3eb4-4074-b885-aea26bd6241e_SetDate">
    <vt:lpwstr>2021-08-03T01:23:14.3995304Z</vt:lpwstr>
  </property>
  <property fmtid="{D5CDD505-2E9C-101B-9397-08002B2CF9AE}" pid="7" name="MSIP_Label_549ac42a-3eb4-4074-b885-aea26bd6241e_Name">
    <vt:lpwstr>General Business</vt:lpwstr>
  </property>
  <property fmtid="{D5CDD505-2E9C-101B-9397-08002B2CF9AE}" pid="8" name="MSIP_Label_549ac42a-3eb4-4074-b885-aea26bd6241e_Application">
    <vt:lpwstr>Microsoft Azure Information Protection</vt:lpwstr>
  </property>
  <property fmtid="{D5CDD505-2E9C-101B-9397-08002B2CF9AE}" pid="9" name="MSIP_Label_549ac42a-3eb4-4074-b885-aea26bd6241e_ActionId">
    <vt:lpwstr>defc7127-8364-4a4a-a502-e1e1ee043489</vt:lpwstr>
  </property>
  <property fmtid="{D5CDD505-2E9C-101B-9397-08002B2CF9AE}" pid="10" name="MSIP_Label_549ac42a-3eb4-4074-b885-aea26bd6241e_Extended_MSFT_Method">
    <vt:lpwstr>Automatic</vt:lpwstr>
  </property>
  <property fmtid="{D5CDD505-2E9C-101B-9397-08002B2CF9AE}" pid="11" name="Sensitivity">
    <vt:lpwstr>General Business</vt:lpwstr>
  </property>
</Properties>
</file>