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8" r:id="rId3"/>
    <p:sldMasterId id="2147483687" r:id="rId4"/>
    <p:sldMasterId id="2147483706" r:id="rId5"/>
  </p:sldMasterIdLst>
  <p:notesMasterIdLst>
    <p:notesMasterId r:id="rId7"/>
  </p:notesMasterIdLst>
  <p:handoutMasterIdLst>
    <p:handoutMasterId r:id="rId44"/>
  </p:handoutMasterIdLst>
  <p:sldIdLst>
    <p:sldId id="1179" r:id="rId6"/>
    <p:sldId id="1180" r:id="rId8"/>
    <p:sldId id="1181" r:id="rId9"/>
    <p:sldId id="1182" r:id="rId10"/>
    <p:sldId id="1233" r:id="rId11"/>
    <p:sldId id="1232" r:id="rId12"/>
    <p:sldId id="1282" r:id="rId13"/>
    <p:sldId id="1284" r:id="rId14"/>
    <p:sldId id="1283" r:id="rId15"/>
    <p:sldId id="1285" r:id="rId16"/>
    <p:sldId id="1286" r:id="rId17"/>
    <p:sldId id="1287" r:id="rId18"/>
    <p:sldId id="1288" r:id="rId19"/>
    <p:sldId id="1289" r:id="rId20"/>
    <p:sldId id="1290" r:id="rId21"/>
    <p:sldId id="1291" r:id="rId22"/>
    <p:sldId id="1292" r:id="rId23"/>
    <p:sldId id="1293" r:id="rId24"/>
    <p:sldId id="1294" r:id="rId25"/>
    <p:sldId id="1295" r:id="rId26"/>
    <p:sldId id="1190" r:id="rId27"/>
    <p:sldId id="1296" r:id="rId28"/>
    <p:sldId id="1297" r:id="rId29"/>
    <p:sldId id="1298" r:id="rId30"/>
    <p:sldId id="1299" r:id="rId31"/>
    <p:sldId id="1300" r:id="rId32"/>
    <p:sldId id="1301" r:id="rId33"/>
    <p:sldId id="1302" r:id="rId34"/>
    <p:sldId id="1303" r:id="rId35"/>
    <p:sldId id="1304" r:id="rId36"/>
    <p:sldId id="1305" r:id="rId37"/>
    <p:sldId id="1306" r:id="rId38"/>
    <p:sldId id="1307" r:id="rId39"/>
    <p:sldId id="1308" r:id="rId40"/>
    <p:sldId id="1309" r:id="rId41"/>
    <p:sldId id="1310" r:id="rId42"/>
    <p:sldId id="1231" r:id="rId43"/>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RESSET"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AC1"/>
    <a:srgbClr val="D9B3C8"/>
    <a:srgbClr val="FDAA31"/>
    <a:srgbClr val="E34D4D"/>
    <a:srgbClr val="FDAA30"/>
    <a:srgbClr val="663A77"/>
    <a:srgbClr val="C65885"/>
    <a:srgbClr val="00AF92"/>
    <a:srgbClr val="E87071"/>
    <a:srgbClr val="01A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6318" autoAdjust="0"/>
  </p:normalViewPr>
  <p:slideViewPr>
    <p:cSldViewPr snapToGrid="0">
      <p:cViewPr varScale="1">
        <p:scale>
          <a:sx n="68" d="100"/>
          <a:sy n="68" d="100"/>
        </p:scale>
        <p:origin x="-792" y="-102"/>
      </p:cViewPr>
      <p:guideLst>
        <p:guide orient="horz" pos="2160"/>
        <p:guide pos="3737"/>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9" Type="http://schemas.openxmlformats.org/officeDocument/2006/relationships/tags" Target="tags/tag648.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0BFD8-3EFB-4662-A6C5-0617795C5F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E4D13-0F77-4153-B279-5BD9F682CDE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5E4D13-0F77-4153-B279-5BD9F682CDE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file:///C:\Users\1V994W2\PycharmProjects\PPT_Background_Generation/pic_temp/0_pic_quater_right_down.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Documents\Tencent%20Files\574576071\FileRecv\&#25340;&#35013;&#32032;&#26448;\&#21830;&#21153;&#31185;&#25216;-16\\04\subject_holdleft_127,250,253_0_staid_full_0.png" TargetMode="External"/><Relationship Id="rId3" Type="http://schemas.openxmlformats.org/officeDocument/2006/relationships/image" Target="../media/image1.png"/><Relationship Id="rId2" Type="http://schemas.openxmlformats.org/officeDocument/2006/relationships/tags" Target="../tags/tag1.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64.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63.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image" Target="file:///C:\Users\1V994W2\PycharmProjects\PPT_Background_Generation/pic_temp/0_pic_quater_right_down.png" TargetMode="External"/><Relationship Id="rId6" Type="http://schemas.openxmlformats.org/officeDocument/2006/relationships/image" Target="../media/image2.png"/><Relationship Id="rId5" Type="http://schemas.openxmlformats.org/officeDocument/2006/relationships/tags" Target="../tags/tag70.xml"/><Relationship Id="rId4" Type="http://schemas.openxmlformats.org/officeDocument/2006/relationships/image" Target="file:///C:\Users\1V994W2\Documents\Tencent%20Files\574576071\FileRecv\&#25340;&#35013;&#32032;&#26448;\&#21830;&#21153;&#31185;&#25216;-16\\04\subject_holdleft_127,250,253_0_staid_full_0.png" TargetMode="External"/><Relationship Id="rId3" Type="http://schemas.openxmlformats.org/officeDocument/2006/relationships/image" Target="../media/image1.png"/><Relationship Id="rId2" Type="http://schemas.openxmlformats.org/officeDocument/2006/relationships/tags" Target="../tags/tag69.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2.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10.xml"/><Relationship Id="rId10"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7.png"/><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14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147.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11.png"/><Relationship Id="rId5" Type="http://schemas.openxmlformats.org/officeDocument/2006/relationships/tags" Target="../tags/tag155.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0.png"/><Relationship Id="rId2" Type="http://schemas.openxmlformats.org/officeDocument/2006/relationships/tags" Target="../tags/tag154.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16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162.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17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170.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8.png"/><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image" Target="file:///C:\Users\1V994W2\Documents\Tencent%20Files\574576071\FileRecv\&#25340;&#35013;&#32032;&#26448;\&#31616;&#32422;&#28385;&#29256;-60\\9\subject_holdleft_67,116,224_0_staid_full_0.png" TargetMode="External"/><Relationship Id="rId3" Type="http://schemas.openxmlformats.org/officeDocument/2006/relationships/image" Target="../media/image12.png"/><Relationship Id="rId2" Type="http://schemas.openxmlformats.org/officeDocument/2006/relationships/tags" Target="../tags/tag180.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190.xml"/><Relationship Id="rId10" Type="http://schemas.openxmlformats.org/officeDocument/2006/relationships/tags" Target="../tags/tag19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19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20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png"/><Relationship Id="rId2" Type="http://schemas.openxmlformats.org/officeDocument/2006/relationships/tags" Target="../tags/tag16.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7.png"/><Relationship Id="rId2" Type="http://schemas.openxmlformats.org/officeDocument/2006/relationships/tags" Target="../tags/tag208.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21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220.xml"/><Relationship Id="rId2" Type="http://schemas.openxmlformats.org/officeDocument/2006/relationships/tags" Target="../tags/tag219.xml"/><Relationship Id="rId10" Type="http://schemas.openxmlformats.org/officeDocument/2006/relationships/tags" Target="../tags/tag225.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234.xml"/><Relationship Id="rId2" Type="http://schemas.openxmlformats.org/officeDocument/2006/relationships/tags" Target="../tags/tag233.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242.xml"/><Relationship Id="rId2" Type="http://schemas.openxmlformats.org/officeDocument/2006/relationships/tags" Target="../tags/tag241.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9.png"/><Relationship Id="rId6" Type="http://schemas.openxmlformats.org/officeDocument/2006/relationships/tags" Target="../tags/tag25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250.xml"/><Relationship Id="rId2" Type="http://schemas.openxmlformats.org/officeDocument/2006/relationships/tags" Target="../tags/tag249.xml"/><Relationship Id="rId16" Type="http://schemas.openxmlformats.org/officeDocument/2006/relationships/tags" Target="../tags/tag259.xml"/><Relationship Id="rId15" Type="http://schemas.openxmlformats.org/officeDocument/2006/relationships/tags" Target="../tags/tag258.xml"/><Relationship Id="rId14" Type="http://schemas.openxmlformats.org/officeDocument/2006/relationships/tags" Target="../tags/tag257.xml"/><Relationship Id="rId13" Type="http://schemas.openxmlformats.org/officeDocument/2006/relationships/tags" Target="../tags/tag256.xml"/><Relationship Id="rId12" Type="http://schemas.openxmlformats.org/officeDocument/2006/relationships/tags" Target="../tags/tag255.xml"/><Relationship Id="rId11" Type="http://schemas.openxmlformats.org/officeDocument/2006/relationships/tags" Target="../tags/tag254.xml"/><Relationship Id="rId10" Type="http://schemas.openxmlformats.org/officeDocument/2006/relationships/tags" Target="../tags/tag253.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7.png"/><Relationship Id="rId2" Type="http://schemas.openxmlformats.org/officeDocument/2006/relationships/tags" Target="../tags/tag266.xml"/><Relationship Id="rId10" Type="http://schemas.openxmlformats.org/officeDocument/2006/relationships/tags" Target="../tags/tag27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27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23.xml"/><Relationship Id="rId11" Type="http://schemas.openxmlformats.org/officeDocument/2006/relationships/image" Target="../media/image3.jpeg"/><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11.png"/><Relationship Id="rId5" Type="http://schemas.openxmlformats.org/officeDocument/2006/relationships/tags" Target="../tags/tag280.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0.png"/><Relationship Id="rId2" Type="http://schemas.openxmlformats.org/officeDocument/2006/relationships/tags" Target="../tags/tag279.xml"/><Relationship Id="rId13" Type="http://schemas.openxmlformats.org/officeDocument/2006/relationships/tags" Target="../tags/tag286.xml"/><Relationship Id="rId12" Type="http://schemas.openxmlformats.org/officeDocument/2006/relationships/tags" Target="../tags/tag285.xml"/><Relationship Id="rId11" Type="http://schemas.openxmlformats.org/officeDocument/2006/relationships/tags" Target="../tags/tag284.xml"/><Relationship Id="rId10" Type="http://schemas.openxmlformats.org/officeDocument/2006/relationships/tags" Target="../tags/tag28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tags" Target="../tags/tag291.xml"/><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287.xml"/><Relationship Id="rId10" Type="http://schemas.openxmlformats.org/officeDocument/2006/relationships/tags" Target="../tags/tag293.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294.xml"/><Relationship Id="rId12" Type="http://schemas.openxmlformats.org/officeDocument/2006/relationships/tags" Target="../tags/tag302.xml"/><Relationship Id="rId11" Type="http://schemas.openxmlformats.org/officeDocument/2006/relationships/tags" Target="../tags/tag301.xml"/><Relationship Id="rId10" Type="http://schemas.openxmlformats.org/officeDocument/2006/relationships/tags" Target="../tags/tag30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8.png"/><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image" Target="file:///C:\Users\1V994W2\Documents\Tencent%20Files\574576071\FileRecv\&#25340;&#35013;&#32032;&#26448;\&#31616;&#32422;&#28385;&#29256;-60\\9\subject_holdleft_67,116,224_0_staid_full_0.png" TargetMode="External"/><Relationship Id="rId3" Type="http://schemas.openxmlformats.org/officeDocument/2006/relationships/image" Target="../media/image12.png"/><Relationship Id="rId2" Type="http://schemas.openxmlformats.org/officeDocument/2006/relationships/tags" Target="../tags/tag303.xml"/><Relationship Id="rId12" Type="http://schemas.openxmlformats.org/officeDocument/2006/relationships/tags" Target="../tags/tag309.xml"/><Relationship Id="rId11" Type="http://schemas.openxmlformats.org/officeDocument/2006/relationships/tags" Target="../tags/tag308.xml"/><Relationship Id="rId10" Type="http://schemas.openxmlformats.org/officeDocument/2006/relationships/tags" Target="../tags/tag307.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31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313.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32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321.xml"/><Relationship Id="rId12" Type="http://schemas.openxmlformats.org/officeDocument/2006/relationships/tags" Target="../tags/tag327.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3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328.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7.png"/><Relationship Id="rId2" Type="http://schemas.openxmlformats.org/officeDocument/2006/relationships/tags" Target="../tags/tag334.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34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340.xml"/><Relationship Id="rId11" Type="http://schemas.openxmlformats.org/officeDocument/2006/relationships/tags" Target="../tags/tag345.xml"/><Relationship Id="rId10" Type="http://schemas.openxmlformats.org/officeDocument/2006/relationships/tags" Target="../tags/tag344.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30.xml"/><Relationship Id="rId13" Type="http://schemas.openxmlformats.org/officeDocument/2006/relationships/image" Target="../media/image3.jpeg"/><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9.png"/><Relationship Id="rId6" Type="http://schemas.openxmlformats.org/officeDocument/2006/relationships/tags" Target="../tags/tag34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347.xml"/><Relationship Id="rId2" Type="http://schemas.openxmlformats.org/officeDocument/2006/relationships/tags" Target="../tags/tag346.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355.xml"/><Relationship Id="rId2" Type="http://schemas.openxmlformats.org/officeDocument/2006/relationships/tags" Target="../tags/tag354.xml"/><Relationship Id="rId11" Type="http://schemas.openxmlformats.org/officeDocument/2006/relationships/tags" Target="../tags/tag361.xml"/><Relationship Id="rId10" Type="http://schemas.openxmlformats.org/officeDocument/2006/relationships/tags" Target="../tags/tag360.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9.png"/><Relationship Id="rId6" Type="http://schemas.openxmlformats.org/officeDocument/2006/relationships/tags" Target="../tags/tag36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363.xml"/><Relationship Id="rId2" Type="http://schemas.openxmlformats.org/officeDocument/2006/relationships/tags" Target="../tags/tag362.xml"/><Relationship Id="rId14" Type="http://schemas.openxmlformats.org/officeDocument/2006/relationships/tags" Target="../tags/tag370.xml"/><Relationship Id="rId13" Type="http://schemas.openxmlformats.org/officeDocument/2006/relationships/tags" Target="../tags/tag369.xml"/><Relationship Id="rId12" Type="http://schemas.openxmlformats.org/officeDocument/2006/relationships/tags" Target="../tags/tag368.xml"/><Relationship Id="rId11" Type="http://schemas.openxmlformats.org/officeDocument/2006/relationships/tags" Target="../tags/tag367.xml"/><Relationship Id="rId10" Type="http://schemas.openxmlformats.org/officeDocument/2006/relationships/tags" Target="../tags/tag366.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9.png"/><Relationship Id="rId6" Type="http://schemas.openxmlformats.org/officeDocument/2006/relationships/tags" Target="../tags/tag37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372.xml"/><Relationship Id="rId2" Type="http://schemas.openxmlformats.org/officeDocument/2006/relationships/tags" Target="../tags/tag371.xml"/><Relationship Id="rId14" Type="http://schemas.openxmlformats.org/officeDocument/2006/relationships/tags" Target="../tags/tag379.xml"/><Relationship Id="rId13" Type="http://schemas.openxmlformats.org/officeDocument/2006/relationships/tags" Target="../tags/tag378.xml"/><Relationship Id="rId12" Type="http://schemas.openxmlformats.org/officeDocument/2006/relationships/tags" Target="../tags/tag377.xml"/><Relationship Id="rId11" Type="http://schemas.openxmlformats.org/officeDocument/2006/relationships/tags" Target="../tags/tag376.xml"/><Relationship Id="rId10" Type="http://schemas.openxmlformats.org/officeDocument/2006/relationships/tags" Target="../tags/tag375.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9.png"/><Relationship Id="rId6" Type="http://schemas.openxmlformats.org/officeDocument/2006/relationships/tags" Target="../tags/tag3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381.xml"/><Relationship Id="rId2" Type="http://schemas.openxmlformats.org/officeDocument/2006/relationships/tags" Target="../tags/tag380.xml"/><Relationship Id="rId16" Type="http://schemas.openxmlformats.org/officeDocument/2006/relationships/tags" Target="../tags/tag390.xml"/><Relationship Id="rId15" Type="http://schemas.openxmlformats.org/officeDocument/2006/relationships/tags" Target="../tags/tag389.xml"/><Relationship Id="rId14" Type="http://schemas.openxmlformats.org/officeDocument/2006/relationships/tags" Target="../tags/tag388.xml"/><Relationship Id="rId13" Type="http://schemas.openxmlformats.org/officeDocument/2006/relationships/tags" Target="../tags/tag387.xml"/><Relationship Id="rId12" Type="http://schemas.openxmlformats.org/officeDocument/2006/relationships/tags" Target="../tags/tag386.xml"/><Relationship Id="rId11" Type="http://schemas.openxmlformats.org/officeDocument/2006/relationships/tags" Target="../tags/tag385.xml"/><Relationship Id="rId10" Type="http://schemas.openxmlformats.org/officeDocument/2006/relationships/tags" Target="../tags/tag384.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4.png"/><Relationship Id="rId6" Type="http://schemas.openxmlformats.org/officeDocument/2006/relationships/tags" Target="../tags/tag393.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3.png"/><Relationship Id="rId3" Type="http://schemas.openxmlformats.org/officeDocument/2006/relationships/tags" Target="../tags/tag392.xml"/><Relationship Id="rId2" Type="http://schemas.openxmlformats.org/officeDocument/2006/relationships/tags" Target="../tags/tag391.xml"/><Relationship Id="rId13" Type="http://schemas.openxmlformats.org/officeDocument/2006/relationships/tags" Target="../tags/tag398.xml"/><Relationship Id="rId12" Type="http://schemas.openxmlformats.org/officeDocument/2006/relationships/tags" Target="../tags/tag397.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tags" Target="../tags/tag409.xml"/><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7.png"/><Relationship Id="rId2" Type="http://schemas.openxmlformats.org/officeDocument/2006/relationships/tags" Target="../tags/tag405.xml"/><Relationship Id="rId10" Type="http://schemas.openxmlformats.org/officeDocument/2006/relationships/tags" Target="../tags/tag411.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41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412.xml"/><Relationship Id="rId12" Type="http://schemas.openxmlformats.org/officeDocument/2006/relationships/tags" Target="../tags/tag418.xml"/><Relationship Id="rId11" Type="http://schemas.openxmlformats.org/officeDocument/2006/relationships/tags" Target="../tags/tag417.xml"/><Relationship Id="rId10" Type="http://schemas.openxmlformats.org/officeDocument/2006/relationships/tags" Target="../tags/tag416.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11.png"/><Relationship Id="rId5" Type="http://schemas.openxmlformats.org/officeDocument/2006/relationships/tags" Target="../tags/tag420.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0.png"/><Relationship Id="rId2" Type="http://schemas.openxmlformats.org/officeDocument/2006/relationships/tags" Target="../tags/tag419.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430.xml"/><Relationship Id="rId8" Type="http://schemas.openxmlformats.org/officeDocument/2006/relationships/tags" Target="../tags/tag42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42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427.xml"/><Relationship Id="rId13" Type="http://schemas.openxmlformats.org/officeDocument/2006/relationships/tags" Target="../tags/tag434.xml"/><Relationship Id="rId12" Type="http://schemas.openxmlformats.org/officeDocument/2006/relationships/tags" Target="../tags/tag433.xml"/><Relationship Id="rId11" Type="http://schemas.openxmlformats.org/officeDocument/2006/relationships/tags" Target="../tags/tag432.xml"/><Relationship Id="rId10" Type="http://schemas.openxmlformats.org/officeDocument/2006/relationships/tags" Target="../tags/tag43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file:///C:\Users\1V994W2\Documents\Tencent%20Files\574576071\FileRecv\&#25340;&#35013;&#32032;&#26448;\&#21830;&#21153;&#31185;&#25216;-16\\04\subject_holdleft_127,250,253_0_staid_full_0.png" TargetMode="External"/><Relationship Id="rId3" Type="http://schemas.openxmlformats.org/officeDocument/2006/relationships/image" Target="../media/image5.png"/><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438.xml"/><Relationship Id="rId8" Type="http://schemas.openxmlformats.org/officeDocument/2006/relationships/tags" Target="../tags/tag43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43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435.xml"/><Relationship Id="rId15" Type="http://schemas.openxmlformats.org/officeDocument/2006/relationships/tags" Target="../tags/tag444.xml"/><Relationship Id="rId14" Type="http://schemas.openxmlformats.org/officeDocument/2006/relationships/tags" Target="../tags/tag443.xml"/><Relationship Id="rId13" Type="http://schemas.openxmlformats.org/officeDocument/2006/relationships/tags" Target="../tags/tag442.xml"/><Relationship Id="rId12" Type="http://schemas.openxmlformats.org/officeDocument/2006/relationships/tags" Target="../tags/tag441.xml"/><Relationship Id="rId11" Type="http://schemas.openxmlformats.org/officeDocument/2006/relationships/tags" Target="../tags/tag440.xml"/><Relationship Id="rId10" Type="http://schemas.openxmlformats.org/officeDocument/2006/relationships/tags" Target="../tags/tag439.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448.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8.png"/><Relationship Id="rId6" Type="http://schemas.openxmlformats.org/officeDocument/2006/relationships/tags" Target="../tags/tag447.xml"/><Relationship Id="rId5" Type="http://schemas.openxmlformats.org/officeDocument/2006/relationships/tags" Target="../tags/tag446.xml"/><Relationship Id="rId4" Type="http://schemas.openxmlformats.org/officeDocument/2006/relationships/image" Target="file:///C:\Users\1V994W2\Documents\Tencent%20Files\574576071\FileRecv\&#25340;&#35013;&#32032;&#26448;\&#31616;&#32422;&#28385;&#29256;-60\\9\subject_holdleft_67,116,224_0_staid_full_0.png" TargetMode="External"/><Relationship Id="rId3" Type="http://schemas.openxmlformats.org/officeDocument/2006/relationships/image" Target="../media/image12.png"/><Relationship Id="rId2" Type="http://schemas.openxmlformats.org/officeDocument/2006/relationships/tags" Target="../tags/tag445.xml"/><Relationship Id="rId12" Type="http://schemas.openxmlformats.org/officeDocument/2006/relationships/tags" Target="../tags/tag451.xml"/><Relationship Id="rId11" Type="http://schemas.openxmlformats.org/officeDocument/2006/relationships/tags" Target="../tags/tag450.xml"/><Relationship Id="rId10" Type="http://schemas.openxmlformats.org/officeDocument/2006/relationships/tags" Target="../tags/tag449.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45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455.xml"/><Relationship Id="rId13" Type="http://schemas.openxmlformats.org/officeDocument/2006/relationships/tags" Target="../tags/tag462.xml"/><Relationship Id="rId12" Type="http://schemas.openxmlformats.org/officeDocument/2006/relationships/tags" Target="../tags/tag461.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46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463.xml"/><Relationship Id="rId12" Type="http://schemas.openxmlformats.org/officeDocument/2006/relationships/tags" Target="../tags/tag469.xml"/><Relationship Id="rId11" Type="http://schemas.openxmlformats.org/officeDocument/2006/relationships/tags" Target="../tags/tag468.xml"/><Relationship Id="rId10" Type="http://schemas.openxmlformats.org/officeDocument/2006/relationships/tags" Target="../tags/tag467.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47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470.xml"/><Relationship Id="rId11" Type="http://schemas.openxmlformats.org/officeDocument/2006/relationships/tags" Target="../tags/tag475.xml"/><Relationship Id="rId10" Type="http://schemas.openxmlformats.org/officeDocument/2006/relationships/tags" Target="../tags/tag474.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7.png"/><Relationship Id="rId2" Type="http://schemas.openxmlformats.org/officeDocument/2006/relationships/tags" Target="../tags/tag476.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485.xml"/><Relationship Id="rId8" Type="http://schemas.openxmlformats.org/officeDocument/2006/relationships/tags" Target="../tags/tag48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9.png"/><Relationship Id="rId5" Type="http://schemas.openxmlformats.org/officeDocument/2006/relationships/tags" Target="../tags/tag48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8.png"/><Relationship Id="rId2" Type="http://schemas.openxmlformats.org/officeDocument/2006/relationships/tags" Target="../tags/tag482.xml"/><Relationship Id="rId11" Type="http://schemas.openxmlformats.org/officeDocument/2006/relationships/tags" Target="../tags/tag487.xml"/><Relationship Id="rId10" Type="http://schemas.openxmlformats.org/officeDocument/2006/relationships/tags" Target="../tags/tag486.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9.png"/><Relationship Id="rId6" Type="http://schemas.openxmlformats.org/officeDocument/2006/relationships/tags" Target="../tags/tag49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489.xml"/><Relationship Id="rId2" Type="http://schemas.openxmlformats.org/officeDocument/2006/relationships/tags" Target="../tags/tag488.xml"/><Relationship Id="rId13" Type="http://schemas.openxmlformats.org/officeDocument/2006/relationships/tags" Target="../tags/tag495.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501.xml"/><Relationship Id="rId8" Type="http://schemas.openxmlformats.org/officeDocument/2006/relationships/tags" Target="../tags/tag500.xml"/><Relationship Id="rId7" Type="http://schemas.openxmlformats.org/officeDocument/2006/relationships/tags" Target="../tags/tag499.xml"/><Relationship Id="rId6" Type="http://schemas.openxmlformats.org/officeDocument/2006/relationships/tags" Target="../tags/tag4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497.xml"/><Relationship Id="rId2" Type="http://schemas.openxmlformats.org/officeDocument/2006/relationships/tags" Target="../tags/tag496.xml"/><Relationship Id="rId11" Type="http://schemas.openxmlformats.org/officeDocument/2006/relationships/tags" Target="../tags/tag503.xml"/><Relationship Id="rId10" Type="http://schemas.openxmlformats.org/officeDocument/2006/relationships/tags" Target="../tags/tag502.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50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9.png"/><Relationship Id="rId6" Type="http://schemas.openxmlformats.org/officeDocument/2006/relationships/tags" Target="../tags/tag50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505.xml"/><Relationship Id="rId2" Type="http://schemas.openxmlformats.org/officeDocument/2006/relationships/tags" Target="../tags/tag504.xml"/><Relationship Id="rId14" Type="http://schemas.openxmlformats.org/officeDocument/2006/relationships/tags" Target="../tags/tag512.xml"/><Relationship Id="rId13" Type="http://schemas.openxmlformats.org/officeDocument/2006/relationships/tags" Target="../tags/tag511.xml"/><Relationship Id="rId12" Type="http://schemas.openxmlformats.org/officeDocument/2006/relationships/tags" Target="../tags/tag510.xml"/><Relationship Id="rId11" Type="http://schemas.openxmlformats.org/officeDocument/2006/relationships/tags" Target="../tags/tag509.xml"/><Relationship Id="rId10" Type="http://schemas.openxmlformats.org/officeDocument/2006/relationships/tags" Target="../tags/tag508.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51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9.png"/><Relationship Id="rId6" Type="http://schemas.openxmlformats.org/officeDocument/2006/relationships/tags" Target="../tags/tag51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514.xml"/><Relationship Id="rId2" Type="http://schemas.openxmlformats.org/officeDocument/2006/relationships/tags" Target="../tags/tag513.xml"/><Relationship Id="rId14" Type="http://schemas.openxmlformats.org/officeDocument/2006/relationships/tags" Target="../tags/tag521.xml"/><Relationship Id="rId13" Type="http://schemas.openxmlformats.org/officeDocument/2006/relationships/tags" Target="../tags/tag520.xml"/><Relationship Id="rId12" Type="http://schemas.openxmlformats.org/officeDocument/2006/relationships/tags" Target="../tags/tag519.xml"/><Relationship Id="rId11" Type="http://schemas.openxmlformats.org/officeDocument/2006/relationships/tags" Target="../tags/tag518.xml"/><Relationship Id="rId10" Type="http://schemas.openxmlformats.org/officeDocument/2006/relationships/tags" Target="../tags/tag517.xm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52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9.png"/><Relationship Id="rId6" Type="http://schemas.openxmlformats.org/officeDocument/2006/relationships/tags" Target="../tags/tag52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8.png"/><Relationship Id="rId3" Type="http://schemas.openxmlformats.org/officeDocument/2006/relationships/tags" Target="../tags/tag523.xml"/><Relationship Id="rId2" Type="http://schemas.openxmlformats.org/officeDocument/2006/relationships/tags" Target="../tags/tag522.xml"/><Relationship Id="rId16" Type="http://schemas.openxmlformats.org/officeDocument/2006/relationships/tags" Target="../tags/tag532.xml"/><Relationship Id="rId15" Type="http://schemas.openxmlformats.org/officeDocument/2006/relationships/tags" Target="../tags/tag531.xml"/><Relationship Id="rId14" Type="http://schemas.openxmlformats.org/officeDocument/2006/relationships/tags" Target="../tags/tag530.xml"/><Relationship Id="rId13" Type="http://schemas.openxmlformats.org/officeDocument/2006/relationships/tags" Target="../tags/tag529.xml"/><Relationship Id="rId12" Type="http://schemas.openxmlformats.org/officeDocument/2006/relationships/tags" Target="../tags/tag528.xml"/><Relationship Id="rId11" Type="http://schemas.openxmlformats.org/officeDocument/2006/relationships/tags" Target="../tags/tag527.xml"/><Relationship Id="rId10" Type="http://schemas.openxmlformats.org/officeDocument/2006/relationships/tags" Target="../tags/tag526.xm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53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4.png"/><Relationship Id="rId6" Type="http://schemas.openxmlformats.org/officeDocument/2006/relationships/tags" Target="../tags/tag53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3.png"/><Relationship Id="rId3" Type="http://schemas.openxmlformats.org/officeDocument/2006/relationships/tags" Target="../tags/tag534.xml"/><Relationship Id="rId2" Type="http://schemas.openxmlformats.org/officeDocument/2006/relationships/tags" Target="../tags/tag533.xml"/><Relationship Id="rId13" Type="http://schemas.openxmlformats.org/officeDocument/2006/relationships/tags" Target="../tags/tag540.xml"/><Relationship Id="rId12" Type="http://schemas.openxmlformats.org/officeDocument/2006/relationships/tags" Target="../tags/tag539.xml"/><Relationship Id="rId11" Type="http://schemas.openxmlformats.org/officeDocument/2006/relationships/tags" Target="../tags/tag538.xml"/><Relationship Id="rId10" Type="http://schemas.openxmlformats.org/officeDocument/2006/relationships/tags" Target="../tags/tag537.xml"/><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49.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48.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5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2.png"/><Relationship Id="rId2" Type="http://schemas.openxmlformats.org/officeDocument/2006/relationships/tags" Target="../tags/tag56.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screen"/>
          <a:stretch>
            <a:fillRect/>
          </a:stretch>
        </p:blipFill>
        <p:spPr>
          <a:xfrm>
            <a:off x="6096000" y="685800"/>
            <a:ext cx="5486400" cy="5486400"/>
          </a:xfrm>
          <a:prstGeom prst="rect">
            <a:avLst/>
          </a:prstGeom>
        </p:spPr>
      </p:pic>
      <p:pic>
        <p:nvPicPr>
          <p:cNvPr id="5" name="图片 4"/>
          <p:cNvPicPr/>
          <p:nvPr userDrawn="1">
            <p:custDataLst>
              <p:tags r:id="rId5"/>
            </p:custDataLst>
          </p:nvPr>
        </p:nvPicPr>
        <p:blipFill>
          <a:blip r:embed="rId6" r:link="rId7" cstate="screen"/>
          <a:stretch>
            <a:fillRect/>
          </a:stretch>
        </p:blipFill>
        <p:spPr>
          <a:xfrm>
            <a:off x="0" y="0"/>
            <a:ext cx="720090" cy="663665"/>
          </a:xfrm>
          <a:prstGeom prst="rect">
            <a:avLst/>
          </a:prstGeom>
        </p:spPr>
      </p:pic>
      <p:sp>
        <p:nvSpPr>
          <p:cNvPr id="16" name="日期占位符 15"/>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6" hasCustomPrompt="1"/>
            <p:custDataLst>
              <p:tags r:id="rId11"/>
            </p:custDataLst>
          </p:nvPr>
        </p:nvSpPr>
        <p:spPr>
          <a:xfrm>
            <a:off x="1270001" y="4150194"/>
            <a:ext cx="1910715"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dirty="0"/>
              <a:t>编辑副标题</a:t>
            </a:r>
            <a:endParaRPr lang="zh-CN" altLang="en-US" dirty="0"/>
          </a:p>
        </p:txBody>
      </p:sp>
      <p:sp>
        <p:nvSpPr>
          <p:cNvPr id="4" name="文本占位符 3"/>
          <p:cNvSpPr>
            <a:spLocks noGrp="1"/>
          </p:cNvSpPr>
          <p:nvPr>
            <p:ph type="body" sz="quarter" idx="15" hasCustomPrompt="1"/>
            <p:custDataLst>
              <p:tags r:id="rId12"/>
            </p:custDataLst>
          </p:nvPr>
        </p:nvSpPr>
        <p:spPr>
          <a:xfrm>
            <a:off x="1270001" y="4625174"/>
            <a:ext cx="1910715" cy="408940"/>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bg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dirty="0"/>
              <a:t>编辑副标题</a:t>
            </a:r>
            <a:endParaRPr lang="zh-CN" altLang="en-US" dirty="0"/>
          </a:p>
        </p:txBody>
      </p:sp>
      <p:sp>
        <p:nvSpPr>
          <p:cNvPr id="3" name="副标题 2"/>
          <p:cNvSpPr>
            <a:spLocks noGrp="1"/>
          </p:cNvSpPr>
          <p:nvPr>
            <p:ph type="subTitle" idx="14" hasCustomPrompt="1"/>
            <p:custDataLst>
              <p:tags r:id="rId13"/>
            </p:custDataLst>
          </p:nvPr>
        </p:nvSpPr>
        <p:spPr>
          <a:xfrm>
            <a:off x="1270000" y="2837180"/>
            <a:ext cx="4826000" cy="111125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800" b="0" spc="200">
                <a:solidFill>
                  <a:schemeClr val="bg1"/>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14"/>
            </p:custDataLst>
          </p:nvPr>
        </p:nvSpPr>
        <p:spPr>
          <a:xfrm>
            <a:off x="1270001" y="1661796"/>
            <a:ext cx="482536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63665"/>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663665"/>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609600" y="685800"/>
            <a:ext cx="5486400" cy="5486400"/>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663665"/>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文本占位符 7"/>
          <p:cNvSpPr>
            <a:spLocks noGrp="1"/>
          </p:cNvSpPr>
          <p:nvPr>
            <p:ph type="body" idx="14" hasCustomPrompt="1"/>
            <p:custDataLst>
              <p:tags r:id="rId11"/>
            </p:custDataLst>
          </p:nvPr>
        </p:nvSpPr>
        <p:spPr>
          <a:xfrm>
            <a:off x="6730982" y="4287202"/>
            <a:ext cx="4572036" cy="370205"/>
          </a:xfrm>
        </p:spPr>
        <p:txBody>
          <a:bodyPr vert="horz" wrap="square" lIns="0" tIns="0" rIns="0" bIns="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bg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2"/>
            </p:custDataLst>
          </p:nvPr>
        </p:nvSpPr>
        <p:spPr>
          <a:xfrm>
            <a:off x="6730982" y="2910522"/>
            <a:ext cx="4572036"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accent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1"/>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0"/>
            <a:ext cx="720090" cy="663665"/>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663665"/>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screen"/>
          <a:stretch>
            <a:fillRect/>
          </a:stretch>
        </p:blipFill>
        <p:spPr>
          <a:xfrm>
            <a:off x="0" y="0"/>
            <a:ext cx="720090" cy="663665"/>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663665"/>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screen"/>
          <a:stretch>
            <a:fillRect/>
          </a:stretch>
        </p:blipFill>
        <p:spPr>
          <a:xfrm>
            <a:off x="11471910" y="0"/>
            <a:ext cx="720090" cy="663665"/>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090" cy="663665"/>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66366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090" cy="663665"/>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66366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1"/>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endParaRPr>
          </a:p>
        </p:txBody>
      </p:sp>
      <p:pic>
        <p:nvPicPr>
          <p:cNvPr id="12" name="图片 11"/>
          <p:cNvPicPr/>
          <p:nvPr userDrawn="1">
            <p:custDataLst>
              <p:tags r:id="rId3"/>
            </p:custDataLst>
          </p:nvPr>
        </p:nvPicPr>
        <p:blipFill>
          <a:blip r:embed="rId4" r:link="rId5" cstate="screen"/>
          <a:stretch>
            <a:fillRect/>
          </a:stretch>
        </p:blipFill>
        <p:spPr>
          <a:xfrm>
            <a:off x="11471910" y="6194335"/>
            <a:ext cx="720090" cy="663665"/>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0" y="6194335"/>
            <a:ext cx="720090" cy="66366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screen"/>
          <a:stretch>
            <a:fillRect/>
          </a:stretch>
        </p:blipFill>
        <p:spPr>
          <a:xfrm>
            <a:off x="10571797" y="5364754"/>
            <a:ext cx="1620202" cy="1493246"/>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0" y="5364754"/>
            <a:ext cx="1620202" cy="1493246"/>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63665"/>
          </a:xfrm>
          <a:prstGeom prst="rect">
            <a:avLst/>
          </a:prstGeom>
        </p:spPr>
      </p:pic>
      <p:sp>
        <p:nvSpPr>
          <p:cNvPr id="2" name="标题 1"/>
          <p:cNvSpPr>
            <a:spLocks noGrp="1"/>
          </p:cNvSpPr>
          <p:nvPr>
            <p:ph type="title"/>
            <p:custDataLst>
              <p:tags r:id="rId5"/>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pic>
        <p:nvPicPr>
          <p:cNvPr id="9" name="图片 8" descr="微信图片_20210926160015"/>
          <p:cNvPicPr>
            <a:picLocks noChangeAspect="1"/>
          </p:cNvPicPr>
          <p:nvPr userDrawn="1"/>
        </p:nvPicPr>
        <p:blipFill>
          <a:blip r:embed="rId10">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Title 1"/>
          <p:cNvSpPr>
            <a:spLocks noGrp="1"/>
          </p:cNvSpPr>
          <p:nvPr>
            <p:ph type="ctrTitle" idx="13" hasCustomPrompt="1"/>
            <p:custDataLst>
              <p:tags r:id="rId8"/>
            </p:custDataLst>
          </p:nvPr>
        </p:nvSpPr>
        <p:spPr>
          <a:xfrm>
            <a:off x="2645737" y="1422270"/>
            <a:ext cx="6350000" cy="1440180"/>
          </a:xfrm>
        </p:spPr>
        <p:txBody>
          <a:bodyPr vert="horz" wrap="square" lIns="90170" tIns="46990" rIns="90170" bIns="46990" rtlCol="0" anchor="b" anchorCtr="0">
            <a:normAutofit/>
          </a:bodyPr>
          <a:lstStyle>
            <a:lvl1pPr>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a:t>编辑标题</a:t>
            </a:r>
            <a:endParaRPr lang="zh-CN" altLang="en-US"/>
          </a:p>
        </p:txBody>
      </p:sp>
      <p:sp>
        <p:nvSpPr>
          <p:cNvPr id="3" name="Subtitle 2"/>
          <p:cNvSpPr>
            <a:spLocks noGrp="1"/>
          </p:cNvSpPr>
          <p:nvPr>
            <p:ph type="subTitle" idx="14" hasCustomPrompt="1"/>
            <p:custDataLst>
              <p:tags r:id="rId9"/>
            </p:custDataLst>
          </p:nvPr>
        </p:nvSpPr>
        <p:spPr>
          <a:xfrm>
            <a:off x="2831792" y="3268850"/>
            <a:ext cx="5977890" cy="1103630"/>
          </a:xfrm>
        </p:spPr>
        <p:txBody>
          <a:bodyPr vert="horz" wrap="square" lIns="90170" tIns="46990" rIns="90170" bIns="46990" rtlCol="0" anchor="t">
            <a:normAutofit/>
          </a:bodyPr>
          <a:lstStyle>
            <a:lvl1pPr>
              <a:defRPr lang="zh-CN" altLang="en-US" sz="18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1397000"/>
            <a:ext cx="3612445" cy="4064000"/>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579555" y="1397000"/>
            <a:ext cx="3612445" cy="4064000"/>
          </a:xfrm>
          <a:prstGeom prst="rect">
            <a:avLst/>
          </a:prstGeom>
        </p:spPr>
      </p:pic>
      <p:sp>
        <p:nvSpPr>
          <p:cNvPr id="7" name="矩形 8"/>
          <p:cNvSpPr/>
          <p:nvPr userDrawn="1">
            <p:custDataLst>
              <p:tags r:id="rId8"/>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2"/>
            </p:custDataLst>
          </p:nvPr>
        </p:nvSpPr>
        <p:spPr>
          <a:xfrm>
            <a:off x="3858260" y="4233228"/>
            <a:ext cx="4475480" cy="730250"/>
          </a:xfrm>
        </p:spPr>
        <p:txBody>
          <a:bodyPr vert="horz" wrap="square" lIns="90170" tIns="0" rIns="90170" bIns="46990" rtlCol="0">
            <a:normAutofit/>
          </a:bodyPr>
          <a:lstStyle>
            <a:lvl1pPr>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3"/>
            </p:custDataLst>
          </p:nvPr>
        </p:nvSpPr>
        <p:spPr>
          <a:xfrm>
            <a:off x="3858260" y="3406457"/>
            <a:ext cx="4475480" cy="688340"/>
          </a:xfrm>
        </p:spPr>
        <p:txBody>
          <a:bodyPr vert="horz" wrap="square" lIns="90170" tIns="46990" rIns="90170" bIns="0" rtlCol="0" anchor="b" anchorCtr="0">
            <a:normAutofit/>
          </a:bodyPr>
          <a:lstStyle>
            <a:lvl1pPr>
              <a:defRPr kumimoji="0" lang="zh-CN" altLang="en-US" sz="28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 typeface="Arial" panose="020B0604020202020204" pitchFamily="34" charset="0"/>
            </a:pPr>
            <a:r>
              <a:rPr lang="zh-CN" altLang="en-US"/>
              <a:t>编辑标题</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10"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7498080" y="2194560"/>
            <a:ext cx="4389120" cy="2468880"/>
          </a:xfrm>
          <a:prstGeom prst="rect">
            <a:avLst/>
          </a:prstGeom>
        </p:spPr>
      </p:pic>
      <p:sp>
        <p:nvSpPr>
          <p:cNvPr id="7" name="矩形 6"/>
          <p:cNvSpPr/>
          <p:nvPr userDrawn="1">
            <p:custDataLst>
              <p:tags r:id="rId5"/>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6" name="图片 8"/>
          <p:cNvPicPr/>
          <p:nvPr userDrawn="1">
            <p:custDataLst>
              <p:tags r:id="rId6"/>
            </p:custDataLst>
          </p:nvPr>
        </p:nvPicPr>
        <p:blipFill>
          <a:blip r:embed="rId7" r:link="rId8" cstate="email"/>
          <a:stretch>
            <a:fillRect/>
          </a:stretch>
        </p:blipFill>
        <p:spPr>
          <a:xfrm>
            <a:off x="0" y="6354923"/>
            <a:ext cx="720090" cy="503077"/>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sp>
        <p:nvSpPr>
          <p:cNvPr id="2" name="标题 1"/>
          <p:cNvSpPr>
            <a:spLocks noGrp="1"/>
          </p:cNvSpPr>
          <p:nvPr>
            <p:ph type="title"/>
            <p:custDataLst>
              <p:tags r:id="rId5"/>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sp>
        <p:nvSpPr>
          <p:cNvPr id="2" name="竖排标题 1"/>
          <p:cNvSpPr>
            <a:spLocks noGrp="1"/>
          </p:cNvSpPr>
          <p:nvPr>
            <p:ph type="title" orient="vert"/>
            <p:custDataLst>
              <p:tags r:id="rId5"/>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10160000" y="1397000"/>
            <a:ext cx="2032000" cy="4064000"/>
          </a:xfrm>
          <a:prstGeom prst="rect">
            <a:avLst/>
          </a:prstGeom>
        </p:spPr>
      </p:pic>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3811906" y="2433955"/>
            <a:ext cx="5767705" cy="83566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accent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3811906" y="3681096"/>
            <a:ext cx="5767705" cy="321945"/>
          </a:xfrm>
        </p:spPr>
        <p:txBody>
          <a:bodyPr vert="horz" wrap="square" lIns="0" tIns="0" rIns="0" bIns="0" anchor="t" anchorCtr="0">
            <a:normAutofit/>
          </a:bodyPr>
          <a:lstStyle>
            <a:lvl1pPr marL="0" marR="0" indent="0" algn="dist" defTabSz="914400" rtl="0" eaLnBrk="1" fontAlgn="auto" latinLnBrk="0" hangingPunct="1">
              <a:lnSpc>
                <a:spcPct val="100000"/>
              </a:lnSpc>
              <a:spcBef>
                <a:spcPts val="0"/>
              </a:spcBef>
              <a:spcAft>
                <a:spcPts val="0"/>
              </a:spcAft>
              <a:buClrTx/>
              <a:buSzPts val="1600"/>
              <a:buFont typeface="Arial" panose="020B0604020202020204" pitchFamily="34" charset="0"/>
              <a:buNone/>
              <a:defRPr sz="1600" b="0" spc="200">
                <a:solidFill>
                  <a:schemeClr val="bg1"/>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cxnSp>
        <p:nvCxnSpPr>
          <p:cNvPr id="8" name="直接连接符 7"/>
          <p:cNvCxnSpPr/>
          <p:nvPr userDrawn="1">
            <p:custDataLst>
              <p:tags r:id="rId10"/>
            </p:custDataLst>
          </p:nvPr>
        </p:nvCxnSpPr>
        <p:spPr>
          <a:xfrm>
            <a:off x="3144521" y="3505200"/>
            <a:ext cx="643509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Title 7"/>
          <p:cNvSpPr>
            <a:spLocks noGrp="1"/>
          </p:cNvSpPr>
          <p:nvPr>
            <p:ph type="title" idx="14" hasCustomPrompt="1"/>
            <p:custDataLst>
              <p:tags r:id="rId8"/>
            </p:custDataLst>
          </p:nvPr>
        </p:nvSpPr>
        <p:spPr>
          <a:xfrm>
            <a:off x="3590883" y="2252773"/>
            <a:ext cx="5365750" cy="1398905"/>
          </a:xfrm>
        </p:spPr>
        <p:txBody>
          <a:bodyPr vert="horz" wrap="square" lIns="90170" tIns="46990" rIns="9017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9" name="Text Placeholder 8"/>
          <p:cNvSpPr>
            <a:spLocks noGrp="1"/>
          </p:cNvSpPr>
          <p:nvPr>
            <p:ph type="body" sz="quarter" idx="15" hasCustomPrompt="1"/>
            <p:custDataLst>
              <p:tags r:id="rId9"/>
            </p:custDataLst>
          </p:nvPr>
        </p:nvSpPr>
        <p:spPr>
          <a:xfrm>
            <a:off x="3590250" y="3862499"/>
            <a:ext cx="5366385" cy="448945"/>
          </a:xfrm>
          <a:prstGeom prst="rect">
            <a:avLst/>
          </a:prstGeom>
        </p:spPr>
        <p:txBody>
          <a:bodyPr vert="horz" wrap="square" lIns="90170" tIns="46990" rIns="90170" bIns="46990" rtlCol="0" anchor="t"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dist">
              <a:lnSpc>
                <a:spcPct val="100000"/>
              </a:lnSpc>
              <a:spcAft>
                <a:spcPts val="0"/>
              </a:spcAft>
              <a:buClrTx/>
              <a:buSzTx/>
              <a:buNone/>
            </a:pPr>
            <a:r>
              <a:rPr lang="zh-CN" altLang="en-US"/>
              <a:t>单击此处编辑文本</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sp>
        <p:nvSpPr>
          <p:cNvPr id="2" name="标题 1"/>
          <p:cNvSpPr>
            <a:spLocks noGrp="1"/>
          </p:cNvSpPr>
          <p:nvPr>
            <p:ph type="title"/>
            <p:custDataLst>
              <p:tags r:id="rId5"/>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sp>
        <p:nvSpPr>
          <p:cNvPr id="2" name="标题 1"/>
          <p:cNvSpPr>
            <a:spLocks noGrp="1"/>
          </p:cNvSpPr>
          <p:nvPr>
            <p:ph type="title"/>
            <p:custDataLst>
              <p:tags r:id="rId6"/>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6"/>
          <p:cNvPicPr/>
          <p:nvPr userDrawn="1">
            <p:custDataLst>
              <p:tags r:id="rId3"/>
            </p:custDataLst>
          </p:nvPr>
        </p:nvPicPr>
        <p:blipFill>
          <a:blip r:embed="rId4" r:link="rId5" cstate="email"/>
          <a:stretch>
            <a:fillRect/>
          </a:stretch>
        </p:blipFill>
        <p:spPr>
          <a:xfrm>
            <a:off x="11471910" y="6354923"/>
            <a:ext cx="720090" cy="503077"/>
          </a:xfrm>
          <a:prstGeom prst="rect">
            <a:avLst/>
          </a:prstGeom>
        </p:spPr>
      </p:pic>
      <p:pic>
        <p:nvPicPr>
          <p:cNvPr id="10" name="图片 8"/>
          <p:cNvPicPr/>
          <p:nvPr userDrawn="1">
            <p:custDataLst>
              <p:tags r:id="rId6"/>
            </p:custDataLst>
          </p:nvPr>
        </p:nvPicPr>
        <p:blipFill>
          <a:blip r:embed="rId7" r:link="rId8" cstate="email"/>
          <a:stretch>
            <a:fillRect/>
          </a:stretch>
        </p:blipFill>
        <p:spPr>
          <a:xfrm>
            <a:off x="0" y="6423432"/>
            <a:ext cx="720090" cy="434568"/>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cxnSp>
        <p:nvCxnSpPr>
          <p:cNvPr id="6" name="直接连接符 7"/>
          <p:cNvCxnSpPr/>
          <p:nvPr userDrawn="1">
            <p:custDataLst>
              <p:tags r:id="rId8"/>
            </p:custDataLst>
          </p:nvPr>
        </p:nvCxnSpPr>
        <p:spPr>
          <a:xfrm>
            <a:off x="2831792" y="3065650"/>
            <a:ext cx="597789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custDataLst>
              <p:tags r:id="rId9"/>
            </p:custDataLst>
          </p:nvPr>
        </p:nvSpPr>
        <p:spPr>
          <a:xfrm>
            <a:off x="2645737" y="1422270"/>
            <a:ext cx="6350000" cy="1440180"/>
          </a:xfrm>
        </p:spPr>
        <p:txBody>
          <a:bodyPr vert="horz" wrap="square" lIns="90170" tIns="46990" rIns="90170" bIns="46990" rtlCol="0" anchor="b" anchorCtr="0">
            <a:normAutofit/>
          </a:bodyPr>
          <a:lstStyle>
            <a:lvl1pPr>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a:t>编辑标题</a:t>
            </a:r>
            <a:endParaRPr lang="zh-CN" altLang="en-US"/>
          </a:p>
        </p:txBody>
      </p:sp>
      <p:sp>
        <p:nvSpPr>
          <p:cNvPr id="3" name="Subtitle 2"/>
          <p:cNvSpPr>
            <a:spLocks noGrp="1"/>
          </p:cNvSpPr>
          <p:nvPr>
            <p:ph type="subTitle" idx="14" hasCustomPrompt="1"/>
            <p:custDataLst>
              <p:tags r:id="rId10"/>
            </p:custDataLst>
          </p:nvPr>
        </p:nvSpPr>
        <p:spPr>
          <a:xfrm>
            <a:off x="2831792" y="3268850"/>
            <a:ext cx="5977890" cy="1103630"/>
          </a:xfrm>
        </p:spPr>
        <p:txBody>
          <a:bodyPr vert="horz" wrap="square" lIns="90170" tIns="46990" rIns="90170" bIns="46990" rtlCol="0" anchor="t">
            <a:normAutofit/>
          </a:bodyPr>
          <a:lstStyle>
            <a:lvl1pPr>
              <a:defRPr lang="zh-CN" altLang="en-US" sz="18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sp>
        <p:nvSpPr>
          <p:cNvPr id="2" name="标题 1"/>
          <p:cNvSpPr>
            <a:spLocks noGrp="1"/>
          </p:cNvSpPr>
          <p:nvPr>
            <p:ph type="title"/>
            <p:custDataLst>
              <p:tags r:id="rId5"/>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63665"/>
          </a:xfrm>
          <a:prstGeom prst="rect">
            <a:avLst/>
          </a:prstGeom>
        </p:spPr>
      </p:pic>
      <p:sp>
        <p:nvSpPr>
          <p:cNvPr id="2" name="标题 1"/>
          <p:cNvSpPr>
            <a:spLocks noGrp="1"/>
          </p:cNvSpPr>
          <p:nvPr>
            <p:ph type="title"/>
            <p:custDataLst>
              <p:tags r:id="rId5"/>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pic>
        <p:nvPicPr>
          <p:cNvPr id="10" name="图片 9" descr="微信图片_20210926160015"/>
          <p:cNvPicPr>
            <a:picLocks noChangeAspect="1"/>
          </p:cNvPicPr>
          <p:nvPr userDrawn="1"/>
        </p:nvPicPr>
        <p:blipFill>
          <a:blip r:embed="rId11">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1397000"/>
            <a:ext cx="3612445" cy="4064000"/>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579555" y="1397000"/>
            <a:ext cx="3612445" cy="4064000"/>
          </a:xfrm>
          <a:prstGeom prst="rect">
            <a:avLst/>
          </a:prstGeom>
        </p:spPr>
      </p:pic>
      <p:sp>
        <p:nvSpPr>
          <p:cNvPr id="7" name="矩形 8"/>
          <p:cNvSpPr/>
          <p:nvPr userDrawn="1">
            <p:custDataLst>
              <p:tags r:id="rId8"/>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2"/>
            </p:custDataLst>
          </p:nvPr>
        </p:nvSpPr>
        <p:spPr>
          <a:xfrm>
            <a:off x="3858260" y="4233228"/>
            <a:ext cx="4475480" cy="730250"/>
          </a:xfrm>
        </p:spPr>
        <p:txBody>
          <a:bodyPr vert="horz" wrap="square" lIns="90170" tIns="0" rIns="90170" bIns="46990" rtlCol="0">
            <a:normAutofit/>
          </a:bodyPr>
          <a:lstStyle>
            <a:lvl1pPr>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3"/>
            </p:custDataLst>
          </p:nvPr>
        </p:nvSpPr>
        <p:spPr>
          <a:xfrm>
            <a:off x="3858260" y="3406457"/>
            <a:ext cx="4475480" cy="688340"/>
          </a:xfrm>
        </p:spPr>
        <p:txBody>
          <a:bodyPr vert="horz" wrap="square" lIns="90170" tIns="46990" rIns="90170" bIns="0" rtlCol="0" anchor="b" anchorCtr="0">
            <a:normAutofit/>
          </a:bodyPr>
          <a:lstStyle>
            <a:lvl1pPr>
              <a:defRPr kumimoji="0" lang="zh-CN" altLang="en-US" sz="28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 typeface="Arial" panose="020B0604020202020204" pitchFamily="34" charset="0"/>
            </a:pPr>
            <a:r>
              <a:rPr lang="zh-CN" altLang="en-US"/>
              <a:t>编辑标题</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sp>
        <p:nvSpPr>
          <p:cNvPr id="2" name="标题 1"/>
          <p:cNvSpPr>
            <a:spLocks noGrp="1"/>
          </p:cNvSpPr>
          <p:nvPr>
            <p:ph type="title"/>
            <p:custDataLst>
              <p:tags r:id="rId5"/>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sp>
        <p:nvSpPr>
          <p:cNvPr id="2" name="标题 1"/>
          <p:cNvSpPr>
            <a:spLocks noGrp="1"/>
          </p:cNvSpPr>
          <p:nvPr>
            <p:ph type="title"/>
            <p:custDataLst>
              <p:tags r:id="rId5"/>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7498080" y="2194560"/>
            <a:ext cx="4389120" cy="2468880"/>
          </a:xfrm>
          <a:prstGeom prst="rect">
            <a:avLst/>
          </a:prstGeom>
        </p:spPr>
      </p:pic>
      <p:sp>
        <p:nvSpPr>
          <p:cNvPr id="7" name="矩形 6"/>
          <p:cNvSpPr/>
          <p:nvPr userDrawn="1">
            <p:custDataLst>
              <p:tags r:id="rId5"/>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6" name="图片 8"/>
          <p:cNvPicPr/>
          <p:nvPr userDrawn="1">
            <p:custDataLst>
              <p:tags r:id="rId6"/>
            </p:custDataLst>
          </p:nvPr>
        </p:nvPicPr>
        <p:blipFill>
          <a:blip r:embed="rId7" r:link="rId8" cstate="email"/>
          <a:stretch>
            <a:fillRect/>
          </a:stretch>
        </p:blipFill>
        <p:spPr>
          <a:xfrm>
            <a:off x="0" y="6354923"/>
            <a:ext cx="720090" cy="503077"/>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Title 7"/>
          <p:cNvSpPr>
            <a:spLocks noGrp="1"/>
          </p:cNvSpPr>
          <p:nvPr>
            <p:ph type="title" idx="14" hasCustomPrompt="1"/>
            <p:custDataLst>
              <p:tags r:id="rId8"/>
            </p:custDataLst>
          </p:nvPr>
        </p:nvSpPr>
        <p:spPr>
          <a:xfrm>
            <a:off x="3590883" y="2252773"/>
            <a:ext cx="5365750" cy="1398905"/>
          </a:xfrm>
        </p:spPr>
        <p:txBody>
          <a:bodyPr vert="horz" wrap="square" lIns="90170" tIns="46990" rIns="9017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9" name="Text Placeholder 8"/>
          <p:cNvSpPr>
            <a:spLocks noGrp="1"/>
          </p:cNvSpPr>
          <p:nvPr>
            <p:ph type="body" sz="quarter" idx="15" hasCustomPrompt="1"/>
            <p:custDataLst>
              <p:tags r:id="rId9"/>
            </p:custDataLst>
          </p:nvPr>
        </p:nvSpPr>
        <p:spPr>
          <a:xfrm>
            <a:off x="3590250" y="3862499"/>
            <a:ext cx="5366385" cy="448945"/>
          </a:xfrm>
          <a:prstGeom prst="rect">
            <a:avLst/>
          </a:prstGeom>
        </p:spPr>
        <p:txBody>
          <a:bodyPr vert="horz" wrap="square" lIns="90170" tIns="46990" rIns="90170" bIns="46990" rtlCol="0" anchor="t"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dist">
              <a:lnSpc>
                <a:spcPct val="100000"/>
              </a:lnSpc>
              <a:spcAft>
                <a:spcPts val="0"/>
              </a:spcAft>
              <a:buClrTx/>
              <a:buSzTx/>
              <a:buNone/>
            </a:pPr>
            <a:r>
              <a:rPr lang="zh-CN" altLang="en-US"/>
              <a:t>单击此处编辑文本</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screen"/>
          <a:stretch>
            <a:fillRect/>
          </a:stretch>
        </p:blipFill>
        <p:spPr>
          <a:xfrm>
            <a:off x="0" y="0"/>
            <a:ext cx="720090" cy="663665"/>
          </a:xfrm>
          <a:prstGeom prst="rect">
            <a:avLst/>
          </a:prstGeom>
        </p:spPr>
      </p:pic>
      <p:sp>
        <p:nvSpPr>
          <p:cNvPr id="2" name="标题 1"/>
          <p:cNvSpPr>
            <a:spLocks noGrp="1"/>
          </p:cNvSpPr>
          <p:nvPr>
            <p:ph type="title"/>
            <p:custDataLst>
              <p:tags r:id="rId5"/>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pic>
        <p:nvPicPr>
          <p:cNvPr id="12" name="图片 11" descr="微信图片_20210926160015"/>
          <p:cNvPicPr>
            <a:picLocks noChangeAspect="1"/>
          </p:cNvPicPr>
          <p:nvPr userDrawn="1"/>
        </p:nvPicPr>
        <p:blipFill>
          <a:blip r:embed="rId13">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10" y="0"/>
            <a:ext cx="720090" cy="434568"/>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6"/>
          <p:cNvPicPr/>
          <p:nvPr userDrawn="1">
            <p:custDataLst>
              <p:tags r:id="rId3"/>
            </p:custDataLst>
          </p:nvPr>
        </p:nvPicPr>
        <p:blipFill>
          <a:blip r:embed="rId4" r:link="rId5" cstate="email"/>
          <a:stretch>
            <a:fillRect/>
          </a:stretch>
        </p:blipFill>
        <p:spPr>
          <a:xfrm>
            <a:off x="11471910" y="0"/>
            <a:ext cx="720090" cy="503077"/>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10" y="0"/>
            <a:ext cx="720090" cy="434568"/>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10" y="0"/>
            <a:ext cx="720090" cy="434568"/>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6"/>
          <p:cNvPicPr/>
          <p:nvPr userDrawn="1">
            <p:custDataLst>
              <p:tags r:id="rId3"/>
            </p:custDataLst>
          </p:nvPr>
        </p:nvPicPr>
        <p:blipFill>
          <a:blip r:embed="rId4" r:link="rId5" cstate="email"/>
          <a:stretch>
            <a:fillRect/>
          </a:stretch>
        </p:blipFill>
        <p:spPr>
          <a:xfrm>
            <a:off x="11471910" y="6354923"/>
            <a:ext cx="720090" cy="503077"/>
          </a:xfrm>
          <a:prstGeom prst="rect">
            <a:avLst/>
          </a:prstGeom>
        </p:spPr>
      </p:pic>
      <p:pic>
        <p:nvPicPr>
          <p:cNvPr id="10" name="图片 8"/>
          <p:cNvPicPr/>
          <p:nvPr userDrawn="1">
            <p:custDataLst>
              <p:tags r:id="rId6"/>
            </p:custDataLst>
          </p:nvPr>
        </p:nvPicPr>
        <p:blipFill>
          <a:blip r:embed="rId7" r:link="rId8" cstate="email"/>
          <a:stretch>
            <a:fillRect/>
          </a:stretch>
        </p:blipFill>
        <p:spPr>
          <a:xfrm>
            <a:off x="0" y="6423432"/>
            <a:ext cx="720090" cy="434568"/>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userDrawn="1">
            <p:custDataLst>
              <p:tags r:id="rId3"/>
            </p:custDataLst>
          </p:nvPr>
        </p:nvPicPr>
        <p:blipFill>
          <a:blip r:embed="rId4" r:link="rId5" cstate="email"/>
          <a:stretch>
            <a:fillRect/>
          </a:stretch>
        </p:blipFill>
        <p:spPr>
          <a:xfrm>
            <a:off x="10571797" y="5726078"/>
            <a:ext cx="1620202" cy="1131922"/>
          </a:xfrm>
          <a:prstGeom prst="rect">
            <a:avLst/>
          </a:prstGeom>
        </p:spPr>
      </p:pic>
      <p:pic>
        <p:nvPicPr>
          <p:cNvPr id="8" name="图片 8"/>
          <p:cNvPicPr/>
          <p:nvPr userDrawn="1">
            <p:custDataLst>
              <p:tags r:id="rId6"/>
            </p:custDataLst>
          </p:nvPr>
        </p:nvPicPr>
        <p:blipFill>
          <a:blip r:embed="rId7" r:link="rId8" cstate="email"/>
          <a:stretch>
            <a:fillRect/>
          </a:stretch>
        </p:blipFill>
        <p:spPr>
          <a:xfrm>
            <a:off x="0" y="5880222"/>
            <a:ext cx="1620202" cy="97777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cxnSp>
        <p:nvCxnSpPr>
          <p:cNvPr id="6" name="直接连接符 7"/>
          <p:cNvCxnSpPr/>
          <p:nvPr userDrawn="1">
            <p:custDataLst>
              <p:tags r:id="rId8"/>
            </p:custDataLst>
          </p:nvPr>
        </p:nvCxnSpPr>
        <p:spPr>
          <a:xfrm>
            <a:off x="2831792" y="3065650"/>
            <a:ext cx="597789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custDataLst>
              <p:tags r:id="rId9"/>
            </p:custDataLst>
          </p:nvPr>
        </p:nvSpPr>
        <p:spPr>
          <a:xfrm>
            <a:off x="2645737" y="1422270"/>
            <a:ext cx="6350000" cy="1440180"/>
          </a:xfrm>
        </p:spPr>
        <p:txBody>
          <a:bodyPr vert="horz" wrap="square" lIns="90170" tIns="46990" rIns="90170" bIns="46990" rtlCol="0" anchor="b" anchorCtr="0">
            <a:normAutofit/>
          </a:bodyPr>
          <a:lstStyle>
            <a:lvl1pPr>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a:t>编辑标题</a:t>
            </a:r>
            <a:endParaRPr lang="zh-CN" altLang="en-US"/>
          </a:p>
        </p:txBody>
      </p:sp>
      <p:sp>
        <p:nvSpPr>
          <p:cNvPr id="3" name="Subtitle 2"/>
          <p:cNvSpPr>
            <a:spLocks noGrp="1"/>
          </p:cNvSpPr>
          <p:nvPr>
            <p:ph type="subTitle" idx="14" hasCustomPrompt="1"/>
            <p:custDataLst>
              <p:tags r:id="rId10"/>
            </p:custDataLst>
          </p:nvPr>
        </p:nvSpPr>
        <p:spPr>
          <a:xfrm>
            <a:off x="2831792" y="3268850"/>
            <a:ext cx="5977890" cy="1103630"/>
          </a:xfrm>
        </p:spPr>
        <p:txBody>
          <a:bodyPr vert="horz" wrap="square" lIns="90170" tIns="46990" rIns="90170" bIns="46990" rtlCol="0" anchor="t">
            <a:normAutofit/>
          </a:bodyPr>
          <a:lstStyle>
            <a:lvl1pPr>
              <a:defRPr lang="zh-CN" altLang="en-US" sz="18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1397000"/>
            <a:ext cx="3612445" cy="4064000"/>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579555" y="1397000"/>
            <a:ext cx="3612445" cy="4064000"/>
          </a:xfrm>
          <a:prstGeom prst="rect">
            <a:avLst/>
          </a:prstGeom>
        </p:spPr>
      </p:pic>
      <p:sp>
        <p:nvSpPr>
          <p:cNvPr id="7" name="矩形 8"/>
          <p:cNvSpPr/>
          <p:nvPr userDrawn="1">
            <p:custDataLst>
              <p:tags r:id="rId8"/>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2"/>
            </p:custDataLst>
          </p:nvPr>
        </p:nvSpPr>
        <p:spPr>
          <a:xfrm>
            <a:off x="3858260" y="4233228"/>
            <a:ext cx="4475480" cy="730250"/>
          </a:xfrm>
        </p:spPr>
        <p:txBody>
          <a:bodyPr vert="horz" wrap="square" lIns="90170" tIns="0" rIns="90170" bIns="46990" rtlCol="0">
            <a:normAutofit/>
          </a:bodyPr>
          <a:lstStyle>
            <a:lvl1pPr>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3"/>
            </p:custDataLst>
          </p:nvPr>
        </p:nvSpPr>
        <p:spPr>
          <a:xfrm>
            <a:off x="3858260" y="3406457"/>
            <a:ext cx="4475480" cy="688340"/>
          </a:xfrm>
        </p:spPr>
        <p:txBody>
          <a:bodyPr vert="horz" wrap="square" lIns="90170" tIns="46990" rIns="90170" bIns="0" rtlCol="0" anchor="b" anchorCtr="0">
            <a:normAutofit/>
          </a:bodyPr>
          <a:lstStyle>
            <a:lvl1pPr>
              <a:defRPr kumimoji="0" lang="zh-CN" altLang="en-US" sz="28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 typeface="Arial" panose="020B0604020202020204" pitchFamily="34" charset="0"/>
            </a:pPr>
            <a:r>
              <a:rPr lang="zh-CN" altLang="en-US"/>
              <a:t>编辑标题</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304800" y="1234440"/>
            <a:ext cx="4389120" cy="4389120"/>
          </a:xfrm>
          <a:prstGeom prst="rect">
            <a:avLst/>
          </a:prstGeom>
        </p:spPr>
      </p:pic>
      <p:sp>
        <p:nvSpPr>
          <p:cNvPr id="6" name="矩形 5"/>
          <p:cNvSpPr/>
          <p:nvPr userDrawn="1">
            <p:custDataLst>
              <p:tags r:id="rId5"/>
            </p:custDataLst>
          </p:nvPr>
        </p:nvSpPr>
        <p:spPr>
          <a:xfrm>
            <a:off x="4876800" y="0"/>
            <a:ext cx="7315200"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10"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7498080" y="2194560"/>
            <a:ext cx="4389120" cy="2468880"/>
          </a:xfrm>
          <a:prstGeom prst="rect">
            <a:avLst/>
          </a:prstGeom>
        </p:spPr>
      </p:pic>
      <p:sp>
        <p:nvSpPr>
          <p:cNvPr id="7" name="矩形 6"/>
          <p:cNvSpPr/>
          <p:nvPr userDrawn="1">
            <p:custDataLst>
              <p:tags r:id="rId5"/>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6" name="图片 8"/>
          <p:cNvPicPr/>
          <p:nvPr userDrawn="1">
            <p:custDataLst>
              <p:tags r:id="rId6"/>
            </p:custDataLst>
          </p:nvPr>
        </p:nvPicPr>
        <p:blipFill>
          <a:blip r:embed="rId7" r:link="rId8" cstate="email"/>
          <a:stretch>
            <a:fillRect/>
          </a:stretch>
        </p:blipFill>
        <p:spPr>
          <a:xfrm>
            <a:off x="0" y="6354923"/>
            <a:ext cx="720090" cy="503077"/>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Title 7"/>
          <p:cNvSpPr>
            <a:spLocks noGrp="1"/>
          </p:cNvSpPr>
          <p:nvPr>
            <p:ph type="title" idx="14" hasCustomPrompt="1"/>
            <p:custDataLst>
              <p:tags r:id="rId8"/>
            </p:custDataLst>
          </p:nvPr>
        </p:nvSpPr>
        <p:spPr>
          <a:xfrm>
            <a:off x="3590883" y="2252773"/>
            <a:ext cx="5365750" cy="1398905"/>
          </a:xfrm>
        </p:spPr>
        <p:txBody>
          <a:bodyPr vert="horz" wrap="square" lIns="90170" tIns="46990" rIns="9017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9" name="Text Placeholder 8"/>
          <p:cNvSpPr>
            <a:spLocks noGrp="1"/>
          </p:cNvSpPr>
          <p:nvPr>
            <p:ph type="body" sz="quarter" idx="15" hasCustomPrompt="1"/>
            <p:custDataLst>
              <p:tags r:id="rId9"/>
            </p:custDataLst>
          </p:nvPr>
        </p:nvSpPr>
        <p:spPr>
          <a:xfrm>
            <a:off x="3590250" y="3862499"/>
            <a:ext cx="5366385" cy="448945"/>
          </a:xfrm>
          <a:prstGeom prst="rect">
            <a:avLst/>
          </a:prstGeom>
        </p:spPr>
        <p:txBody>
          <a:bodyPr vert="horz" wrap="square" lIns="90170" tIns="46990" rIns="90170" bIns="46990" rtlCol="0" anchor="t"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dist">
              <a:lnSpc>
                <a:spcPct val="100000"/>
              </a:lnSpc>
              <a:spcAft>
                <a:spcPts val="0"/>
              </a:spcAft>
              <a:buClrTx/>
              <a:buSzTx/>
              <a:buNone/>
            </a:pPr>
            <a:r>
              <a:rPr lang="zh-CN" altLang="en-US"/>
              <a:t>单击此处编辑文本</a:t>
            </a:r>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2"/>
            </p:custDataLst>
          </p:nvPr>
        </p:nvPicPr>
        <p:blipFill>
          <a:blip r:embed="rId3" r:link="rId4" cstate="email"/>
          <a:stretch>
            <a:fillRect/>
          </a:stretch>
        </p:blipFill>
        <p:spPr>
          <a:xfrm>
            <a:off x="0" y="0"/>
            <a:ext cx="720090"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11471910" y="0"/>
            <a:ext cx="720090" cy="434568"/>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10" y="0"/>
            <a:ext cx="720090" cy="434568"/>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6"/>
          <p:cNvPicPr/>
          <p:nvPr userDrawn="1">
            <p:custDataLst>
              <p:tags r:id="rId3"/>
            </p:custDataLst>
          </p:nvPr>
        </p:nvPicPr>
        <p:blipFill>
          <a:blip r:embed="rId4" r:link="rId5" cstate="email"/>
          <a:stretch>
            <a:fillRect/>
          </a:stretch>
        </p:blipFill>
        <p:spPr>
          <a:xfrm>
            <a:off x="11471910" y="0"/>
            <a:ext cx="720090" cy="503077"/>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10" y="0"/>
            <a:ext cx="720090" cy="434568"/>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6"/>
          <p:cNvPicPr/>
          <p:nvPr userDrawn="1">
            <p:custDataLst>
              <p:tags r:id="rId3"/>
            </p:custDataLst>
          </p:nvPr>
        </p:nvPicPr>
        <p:blipFill>
          <a:blip r:embed="rId4" r:link="rId5" cstate="email"/>
          <a:stretch>
            <a:fillRect/>
          </a:stretch>
        </p:blipFill>
        <p:spPr>
          <a:xfrm>
            <a:off x="0" y="0"/>
            <a:ext cx="720090"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10" y="0"/>
            <a:ext cx="720090" cy="434568"/>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6"/>
          <p:cNvPicPr/>
          <p:nvPr userDrawn="1">
            <p:custDataLst>
              <p:tags r:id="rId3"/>
            </p:custDataLst>
          </p:nvPr>
        </p:nvPicPr>
        <p:blipFill>
          <a:blip r:embed="rId4" r:link="rId5" cstate="email"/>
          <a:stretch>
            <a:fillRect/>
          </a:stretch>
        </p:blipFill>
        <p:spPr>
          <a:xfrm>
            <a:off x="11471910" y="6354923"/>
            <a:ext cx="720090" cy="503077"/>
          </a:xfrm>
          <a:prstGeom prst="rect">
            <a:avLst/>
          </a:prstGeom>
        </p:spPr>
      </p:pic>
      <p:pic>
        <p:nvPicPr>
          <p:cNvPr id="10" name="图片 8"/>
          <p:cNvPicPr/>
          <p:nvPr userDrawn="1">
            <p:custDataLst>
              <p:tags r:id="rId6"/>
            </p:custDataLst>
          </p:nvPr>
        </p:nvPicPr>
        <p:blipFill>
          <a:blip r:embed="rId7" r:link="rId8" cstate="email"/>
          <a:stretch>
            <a:fillRect/>
          </a:stretch>
        </p:blipFill>
        <p:spPr>
          <a:xfrm>
            <a:off x="0" y="6423432"/>
            <a:ext cx="720090" cy="434568"/>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6"/>
          <p:cNvPicPr/>
          <p:nvPr userDrawn="1">
            <p:custDataLst>
              <p:tags r:id="rId3"/>
            </p:custDataLst>
          </p:nvPr>
        </p:nvPicPr>
        <p:blipFill>
          <a:blip r:embed="rId4" r:link="rId5" cstate="email"/>
          <a:stretch>
            <a:fillRect/>
          </a:stretch>
        </p:blipFill>
        <p:spPr>
          <a:xfrm>
            <a:off x="10571797" y="5726078"/>
            <a:ext cx="1620202" cy="1131922"/>
          </a:xfrm>
          <a:prstGeom prst="rect">
            <a:avLst/>
          </a:prstGeom>
        </p:spPr>
      </p:pic>
      <p:pic>
        <p:nvPicPr>
          <p:cNvPr id="8" name="图片 8"/>
          <p:cNvPicPr/>
          <p:nvPr userDrawn="1">
            <p:custDataLst>
              <p:tags r:id="rId6"/>
            </p:custDataLst>
          </p:nvPr>
        </p:nvPicPr>
        <p:blipFill>
          <a:blip r:embed="rId7" r:link="rId8" cstate="email"/>
          <a:stretch>
            <a:fillRect/>
          </a:stretch>
        </p:blipFill>
        <p:spPr>
          <a:xfrm>
            <a:off x="0" y="5880222"/>
            <a:ext cx="1620202" cy="97777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63665"/>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1471910" y="0"/>
            <a:ext cx="720090" cy="663665"/>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63665"/>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471910" y="0"/>
            <a:ext cx="720090" cy="663665"/>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5" Type="http://schemas.openxmlformats.org/officeDocument/2006/relationships/theme" Target="../theme/theme2.xml"/><Relationship Id="rId24" Type="http://schemas.openxmlformats.org/officeDocument/2006/relationships/tags" Target="../tags/tag265.xml"/><Relationship Id="rId23" Type="http://schemas.openxmlformats.org/officeDocument/2006/relationships/tags" Target="../tags/tag264.xml"/><Relationship Id="rId22" Type="http://schemas.openxmlformats.org/officeDocument/2006/relationships/tags" Target="../tags/tag263.xml"/><Relationship Id="rId21" Type="http://schemas.openxmlformats.org/officeDocument/2006/relationships/tags" Target="../tags/tag262.xml"/><Relationship Id="rId20" Type="http://schemas.openxmlformats.org/officeDocument/2006/relationships/tags" Target="../tags/tag261.xml"/><Relationship Id="rId2" Type="http://schemas.openxmlformats.org/officeDocument/2006/relationships/slideLayout" Target="../slideLayouts/slideLayout21.xml"/><Relationship Id="rId19" Type="http://schemas.openxmlformats.org/officeDocument/2006/relationships/tags" Target="../tags/tag260.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5" Type="http://schemas.openxmlformats.org/officeDocument/2006/relationships/theme" Target="../theme/theme3.xml"/><Relationship Id="rId24" Type="http://schemas.openxmlformats.org/officeDocument/2006/relationships/tags" Target="../tags/tag404.xml"/><Relationship Id="rId23" Type="http://schemas.openxmlformats.org/officeDocument/2006/relationships/tags" Target="../tags/tag403.xml"/><Relationship Id="rId22" Type="http://schemas.openxmlformats.org/officeDocument/2006/relationships/tags" Target="../tags/tag402.xml"/><Relationship Id="rId21" Type="http://schemas.openxmlformats.org/officeDocument/2006/relationships/tags" Target="../tags/tag401.xml"/><Relationship Id="rId20" Type="http://schemas.openxmlformats.org/officeDocument/2006/relationships/tags" Target="../tags/tag400.xml"/><Relationship Id="rId2" Type="http://schemas.openxmlformats.org/officeDocument/2006/relationships/slideLayout" Target="../slideLayouts/slideLayout39.xml"/><Relationship Id="rId19" Type="http://schemas.openxmlformats.org/officeDocument/2006/relationships/tags" Target="../tags/tag399.xml"/><Relationship Id="rId18" Type="http://schemas.openxmlformats.org/officeDocument/2006/relationships/slideLayout" Target="../slideLayouts/slideLayout55.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5" Type="http://schemas.openxmlformats.org/officeDocument/2006/relationships/theme" Target="../theme/theme4.xml"/><Relationship Id="rId24" Type="http://schemas.openxmlformats.org/officeDocument/2006/relationships/tags" Target="../tags/tag546.xml"/><Relationship Id="rId23" Type="http://schemas.openxmlformats.org/officeDocument/2006/relationships/tags" Target="../tags/tag545.xml"/><Relationship Id="rId22" Type="http://schemas.openxmlformats.org/officeDocument/2006/relationships/tags" Target="../tags/tag544.xml"/><Relationship Id="rId21" Type="http://schemas.openxmlformats.org/officeDocument/2006/relationships/tags" Target="../tags/tag543.xml"/><Relationship Id="rId20" Type="http://schemas.openxmlformats.org/officeDocument/2006/relationships/tags" Target="../tags/tag542.xml"/><Relationship Id="rId2" Type="http://schemas.openxmlformats.org/officeDocument/2006/relationships/slideLayout" Target="../slideLayouts/slideLayout57.xml"/><Relationship Id="rId19" Type="http://schemas.openxmlformats.org/officeDocument/2006/relationships/tags" Target="../tags/tag541.xml"/><Relationship Id="rId18" Type="http://schemas.openxmlformats.org/officeDocument/2006/relationships/slideLayout" Target="../slideLayouts/slideLayout73.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slow" p14:dur="1000"/>
    </mc:Choice>
    <mc:Fallback>
      <p:transition spd="slow"/>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0.xml"/><Relationship Id="rId5" Type="http://schemas.openxmlformats.org/officeDocument/2006/relationships/tags" Target="../tags/tag550.xml"/><Relationship Id="rId4" Type="http://schemas.openxmlformats.org/officeDocument/2006/relationships/image" Target="../media/image15.jpeg"/><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6.xml"/><Relationship Id="rId7" Type="http://schemas.openxmlformats.org/officeDocument/2006/relationships/tags" Target="../tags/tag58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86.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6.xml"/><Relationship Id="rId6" Type="http://schemas.openxmlformats.org/officeDocument/2006/relationships/tags" Target="../tags/tag589.xml"/><Relationship Id="rId5" Type="http://schemas.openxmlformats.org/officeDocument/2006/relationships/image" Target="../media/image21.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8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6.xml"/><Relationship Id="rId6" Type="http://schemas.openxmlformats.org/officeDocument/2006/relationships/tags" Target="../tags/tag591.xml"/><Relationship Id="rId5" Type="http://schemas.openxmlformats.org/officeDocument/2006/relationships/image" Target="../media/image22.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90.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6.xml"/><Relationship Id="rId6" Type="http://schemas.openxmlformats.org/officeDocument/2006/relationships/tags" Target="../tags/tag593.xml"/><Relationship Id="rId5" Type="http://schemas.openxmlformats.org/officeDocument/2006/relationships/image" Target="../media/image23.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92.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6.xml"/><Relationship Id="rId7" Type="http://schemas.openxmlformats.org/officeDocument/2006/relationships/tags" Target="../tags/tag59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94.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26.xml"/><Relationship Id="rId7" Type="http://schemas.openxmlformats.org/officeDocument/2006/relationships/tags" Target="../tags/tag59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96.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26.xml"/><Relationship Id="rId7" Type="http://schemas.openxmlformats.org/officeDocument/2006/relationships/tags" Target="../tags/tag59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98.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6.xml"/><Relationship Id="rId6" Type="http://schemas.openxmlformats.org/officeDocument/2006/relationships/tags" Target="../tags/tag601.xml"/><Relationship Id="rId5" Type="http://schemas.openxmlformats.org/officeDocument/2006/relationships/image" Target="../media/image28.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00.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6.xml"/><Relationship Id="rId7" Type="http://schemas.openxmlformats.org/officeDocument/2006/relationships/tags" Target="../tags/tag60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0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6.xml"/><Relationship Id="rId6" Type="http://schemas.openxmlformats.org/officeDocument/2006/relationships/tags" Target="../tags/tag605.xml"/><Relationship Id="rId5" Type="http://schemas.openxmlformats.org/officeDocument/2006/relationships/image" Target="../media/image31.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04.xml"/></Relationships>
</file>

<file path=ppt/slides/_rels/slide2.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tags" Target="../tags/tag557.xml"/><Relationship Id="rId6" Type="http://schemas.openxmlformats.org/officeDocument/2006/relationships/tags" Target="../tags/tag556.xml"/><Relationship Id="rId5" Type="http://schemas.openxmlformats.org/officeDocument/2006/relationships/tags" Target="../tags/tag555.xml"/><Relationship Id="rId4" Type="http://schemas.openxmlformats.org/officeDocument/2006/relationships/tags" Target="../tags/tag554.xml"/><Relationship Id="rId3" Type="http://schemas.openxmlformats.org/officeDocument/2006/relationships/tags" Target="../tags/tag553.xml"/><Relationship Id="rId22" Type="http://schemas.openxmlformats.org/officeDocument/2006/relationships/notesSlide" Target="../notesSlides/notesSlide2.xml"/><Relationship Id="rId21" Type="http://schemas.openxmlformats.org/officeDocument/2006/relationships/slideLayout" Target="../slideLayouts/slideLayout43.xml"/><Relationship Id="rId20" Type="http://schemas.openxmlformats.org/officeDocument/2006/relationships/tags" Target="../tags/tag570.xml"/><Relationship Id="rId2" Type="http://schemas.openxmlformats.org/officeDocument/2006/relationships/tags" Target="../tags/tag552.xml"/><Relationship Id="rId19" Type="http://schemas.openxmlformats.org/officeDocument/2006/relationships/tags" Target="../tags/tag569.xml"/><Relationship Id="rId18" Type="http://schemas.openxmlformats.org/officeDocument/2006/relationships/tags" Target="../tags/tag568.xml"/><Relationship Id="rId17" Type="http://schemas.openxmlformats.org/officeDocument/2006/relationships/tags" Target="../tags/tag567.xml"/><Relationship Id="rId16" Type="http://schemas.openxmlformats.org/officeDocument/2006/relationships/tags" Target="../tags/tag566.xml"/><Relationship Id="rId15" Type="http://schemas.openxmlformats.org/officeDocument/2006/relationships/tags" Target="../tags/tag565.xml"/><Relationship Id="rId14" Type="http://schemas.openxmlformats.org/officeDocument/2006/relationships/tags" Target="../tags/tag564.xml"/><Relationship Id="rId13" Type="http://schemas.openxmlformats.org/officeDocument/2006/relationships/tags" Target="../tags/tag563.xml"/><Relationship Id="rId12" Type="http://schemas.openxmlformats.org/officeDocument/2006/relationships/tags" Target="../tags/tag562.xml"/><Relationship Id="rId11" Type="http://schemas.openxmlformats.org/officeDocument/2006/relationships/tags" Target="../tags/tag561.xml"/><Relationship Id="rId10" Type="http://schemas.openxmlformats.org/officeDocument/2006/relationships/tags" Target="../tags/tag560.xml"/><Relationship Id="rId1" Type="http://schemas.openxmlformats.org/officeDocument/2006/relationships/tags" Target="../tags/tag551.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26.xml"/><Relationship Id="rId7" Type="http://schemas.openxmlformats.org/officeDocument/2006/relationships/tags" Target="../tags/tag60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06.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58.xml"/><Relationship Id="rId4" Type="http://schemas.openxmlformats.org/officeDocument/2006/relationships/tags" Target="../tags/tag609.xml"/><Relationship Id="rId3" Type="http://schemas.openxmlformats.org/officeDocument/2006/relationships/image" Target="file:///C:\Users\1V994W2\Documents\Tencent%20Files\574576071\FileRecv\&#25340;&#35013;&#32032;&#26448;\&#21830;&#21153;&#31185;&#25216;-16\\04\subject_holdleft_127,250,253_0_staid_full_0.png" TargetMode="External"/><Relationship Id="rId2" Type="http://schemas.openxmlformats.org/officeDocument/2006/relationships/image" Target="../media/image1.png"/><Relationship Id="rId1" Type="http://schemas.openxmlformats.org/officeDocument/2006/relationships/tags" Target="../tags/tag608.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6.xml"/><Relationship Id="rId6" Type="http://schemas.openxmlformats.org/officeDocument/2006/relationships/tags" Target="../tags/tag611.xml"/><Relationship Id="rId5" Type="http://schemas.openxmlformats.org/officeDocument/2006/relationships/image" Target="../media/image34.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10.xml"/></Relationships>
</file>

<file path=ppt/slides/_rels/slide23.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4" Type="http://schemas.openxmlformats.org/officeDocument/2006/relationships/notesSlide" Target="../notesSlides/notesSlide22.xml"/><Relationship Id="rId13" Type="http://schemas.openxmlformats.org/officeDocument/2006/relationships/slideLayout" Target="../slideLayouts/slideLayout26.xml"/><Relationship Id="rId12" Type="http://schemas.openxmlformats.org/officeDocument/2006/relationships/tags" Target="../tags/tag613.xml"/><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tags" Target="../tags/tag61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26.xml"/><Relationship Id="rId6" Type="http://schemas.openxmlformats.org/officeDocument/2006/relationships/tags" Target="../tags/tag615.xml"/><Relationship Id="rId5" Type="http://schemas.openxmlformats.org/officeDocument/2006/relationships/image" Target="../media/image42.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14.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58.xml"/><Relationship Id="rId4" Type="http://schemas.openxmlformats.org/officeDocument/2006/relationships/tags" Target="../tags/tag617.xml"/><Relationship Id="rId3" Type="http://schemas.openxmlformats.org/officeDocument/2006/relationships/image" Target="file:///C:\Users\1V994W2\Documents\Tencent%20Files\574576071\FileRecv\&#25340;&#35013;&#32032;&#26448;\&#21830;&#21153;&#31185;&#25216;-16\\04\subject_holdleft_127,250,253_0_staid_full_0.png" TargetMode="External"/><Relationship Id="rId2" Type="http://schemas.openxmlformats.org/officeDocument/2006/relationships/image" Target="../media/image1.png"/><Relationship Id="rId1" Type="http://schemas.openxmlformats.org/officeDocument/2006/relationships/tags" Target="../tags/tag616.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26.xml"/><Relationship Id="rId6" Type="http://schemas.openxmlformats.org/officeDocument/2006/relationships/tags" Target="../tags/tag619.xml"/><Relationship Id="rId5" Type="http://schemas.openxmlformats.org/officeDocument/2006/relationships/image" Target="../media/image43.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18.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26.xml"/><Relationship Id="rId6" Type="http://schemas.openxmlformats.org/officeDocument/2006/relationships/tags" Target="../tags/tag621.xml"/><Relationship Id="rId5" Type="http://schemas.openxmlformats.org/officeDocument/2006/relationships/image" Target="../media/image44.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20.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26.xml"/><Relationship Id="rId6" Type="http://schemas.openxmlformats.org/officeDocument/2006/relationships/tags" Target="../tags/tag623.xml"/><Relationship Id="rId5" Type="http://schemas.openxmlformats.org/officeDocument/2006/relationships/image" Target="../media/image45.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22.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26.xml"/><Relationship Id="rId6" Type="http://schemas.openxmlformats.org/officeDocument/2006/relationships/tags" Target="../tags/tag625.xml"/><Relationship Id="rId5" Type="http://schemas.openxmlformats.org/officeDocument/2006/relationships/image" Target="../media/image46.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2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58.xml"/><Relationship Id="rId4" Type="http://schemas.openxmlformats.org/officeDocument/2006/relationships/tags" Target="../tags/tag572.xml"/><Relationship Id="rId3" Type="http://schemas.openxmlformats.org/officeDocument/2006/relationships/image" Target="file:///C:\Users\1V994W2\Documents\Tencent%20Files\574576071\FileRecv\&#25340;&#35013;&#32032;&#26448;\&#21830;&#21153;&#31185;&#25216;-16\\04\subject_holdleft_127,250,253_0_staid_full_0.png" TargetMode="External"/><Relationship Id="rId2" Type="http://schemas.openxmlformats.org/officeDocument/2006/relationships/image" Target="../media/image1.png"/><Relationship Id="rId1" Type="http://schemas.openxmlformats.org/officeDocument/2006/relationships/tags" Target="../tags/tag571.xml"/></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29.xml"/><Relationship Id="rId8" Type="http://schemas.openxmlformats.org/officeDocument/2006/relationships/slideLayout" Target="../slideLayouts/slideLayout26.xml"/><Relationship Id="rId7" Type="http://schemas.openxmlformats.org/officeDocument/2006/relationships/tags" Target="../tags/tag6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26.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58.xml"/><Relationship Id="rId4" Type="http://schemas.openxmlformats.org/officeDocument/2006/relationships/tags" Target="../tags/tag629.xml"/><Relationship Id="rId3" Type="http://schemas.openxmlformats.org/officeDocument/2006/relationships/image" Target="file:///C:\Users\1V994W2\Documents\Tencent%20Files\574576071\FileRecv\&#25340;&#35013;&#32032;&#26448;\&#21830;&#21153;&#31185;&#25216;-16\\04\subject_holdleft_127,250,253_0_staid_full_0.png" TargetMode="External"/><Relationship Id="rId2" Type="http://schemas.openxmlformats.org/officeDocument/2006/relationships/image" Target="../media/image1.png"/><Relationship Id="rId1" Type="http://schemas.openxmlformats.org/officeDocument/2006/relationships/tags" Target="../tags/tag628.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26.xml"/><Relationship Id="rId6" Type="http://schemas.openxmlformats.org/officeDocument/2006/relationships/tags" Target="../tags/tag632.xml"/><Relationship Id="rId5" Type="http://schemas.openxmlformats.org/officeDocument/2006/relationships/image" Target="../media/image3.jpeg"/><Relationship Id="rId4" Type="http://schemas.openxmlformats.org/officeDocument/2006/relationships/tags" Target="../tags/tag63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30.xml"/></Relationships>
</file>

<file path=ppt/slides/_rels/slide33.xml.rels><?xml version="1.0" encoding="UTF-8" standalone="yes"?>
<Relationships xmlns="http://schemas.openxmlformats.org/package/2006/relationships"><Relationship Id="rId9" Type="http://schemas.openxmlformats.org/officeDocument/2006/relationships/tags" Target="../tags/tag635.xml"/><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3.jpeg"/><Relationship Id="rId4" Type="http://schemas.openxmlformats.org/officeDocument/2006/relationships/tags" Target="../tags/tag63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1" Type="http://schemas.openxmlformats.org/officeDocument/2006/relationships/notesSlide" Target="../notesSlides/notesSlide32.xml"/><Relationship Id="rId10" Type="http://schemas.openxmlformats.org/officeDocument/2006/relationships/slideLayout" Target="../slideLayouts/slideLayout26.xml"/><Relationship Id="rId1" Type="http://schemas.openxmlformats.org/officeDocument/2006/relationships/tags" Target="../tags/tag633.xml"/></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33.xml"/><Relationship Id="rId8" Type="http://schemas.openxmlformats.org/officeDocument/2006/relationships/slideLayout" Target="../slideLayouts/slideLayout26.xml"/><Relationship Id="rId7" Type="http://schemas.openxmlformats.org/officeDocument/2006/relationships/tags" Target="../tags/tag638.xml"/><Relationship Id="rId6" Type="http://schemas.openxmlformats.org/officeDocument/2006/relationships/image" Target="../media/image52.png"/><Relationship Id="rId5" Type="http://schemas.openxmlformats.org/officeDocument/2006/relationships/image" Target="../media/image3.jpeg"/><Relationship Id="rId4" Type="http://schemas.openxmlformats.org/officeDocument/2006/relationships/tags" Target="../tags/tag63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36.xml"/></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4.xml"/><Relationship Id="rId8" Type="http://schemas.openxmlformats.org/officeDocument/2006/relationships/slideLayout" Target="../slideLayouts/slideLayout26.xml"/><Relationship Id="rId7" Type="http://schemas.openxmlformats.org/officeDocument/2006/relationships/tags" Target="../tags/tag641.xml"/><Relationship Id="rId6" Type="http://schemas.openxmlformats.org/officeDocument/2006/relationships/image" Target="../media/image53.png"/><Relationship Id="rId5" Type="http://schemas.openxmlformats.org/officeDocument/2006/relationships/image" Target="../media/image3.jpeg"/><Relationship Id="rId4" Type="http://schemas.openxmlformats.org/officeDocument/2006/relationships/tags" Target="../tags/tag64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39.xml"/></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26.xml"/><Relationship Id="rId7" Type="http://schemas.openxmlformats.org/officeDocument/2006/relationships/tags" Target="../tags/tag644.xml"/><Relationship Id="rId6" Type="http://schemas.openxmlformats.org/officeDocument/2006/relationships/image" Target="../media/image54.png"/><Relationship Id="rId5" Type="http://schemas.openxmlformats.org/officeDocument/2006/relationships/image" Target="../media/image3.jpeg"/><Relationship Id="rId4" Type="http://schemas.openxmlformats.org/officeDocument/2006/relationships/tags" Target="../tags/tag64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642.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30.xml"/><Relationship Id="rId3" Type="http://schemas.openxmlformats.org/officeDocument/2006/relationships/tags" Target="../tags/tag647.xml"/><Relationship Id="rId2" Type="http://schemas.openxmlformats.org/officeDocument/2006/relationships/tags" Target="../tags/tag646.xml"/><Relationship Id="rId1" Type="http://schemas.openxmlformats.org/officeDocument/2006/relationships/tags" Target="../tags/tag645.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6.xml"/><Relationship Id="rId5" Type="http://schemas.openxmlformats.org/officeDocument/2006/relationships/tags" Target="../tags/tag574.xml"/><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73.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58.xml"/><Relationship Id="rId4" Type="http://schemas.openxmlformats.org/officeDocument/2006/relationships/tags" Target="../tags/tag576.xml"/><Relationship Id="rId3" Type="http://schemas.openxmlformats.org/officeDocument/2006/relationships/image" Target="file:///C:\Users\1V994W2\Documents\Tencent%20Files\574576071\FileRecv\&#25340;&#35013;&#32032;&#26448;\&#21830;&#21153;&#31185;&#25216;-16\\04\subject_holdleft_127,250,253_0_staid_full_0.png" TargetMode="External"/><Relationship Id="rId2" Type="http://schemas.openxmlformats.org/officeDocument/2006/relationships/image" Target="../media/image1.png"/><Relationship Id="rId1" Type="http://schemas.openxmlformats.org/officeDocument/2006/relationships/tags" Target="../tags/tag57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tags" Target="../tags/tag579.xml"/><Relationship Id="rId7" Type="http://schemas.openxmlformats.org/officeDocument/2006/relationships/hyperlink" Target="http://www.harborn.cn/" TargetMode="External"/><Relationship Id="rId6" Type="http://schemas.openxmlformats.org/officeDocument/2006/relationships/image" Target="../media/image16.png"/><Relationship Id="rId5" Type="http://schemas.openxmlformats.org/officeDocument/2006/relationships/image" Target="../media/image3.jpeg"/><Relationship Id="rId4" Type="http://schemas.openxmlformats.org/officeDocument/2006/relationships/tags" Target="../tags/tag57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77.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58.xml"/><Relationship Id="rId4" Type="http://schemas.openxmlformats.org/officeDocument/2006/relationships/tags" Target="../tags/tag581.xml"/><Relationship Id="rId3" Type="http://schemas.openxmlformats.org/officeDocument/2006/relationships/image" Target="file:///C:\Users\1V994W2\Documents\Tencent%20Files\574576071\FileRecv\&#25340;&#35013;&#32032;&#26448;\&#21830;&#21153;&#31185;&#25216;-16\\04\subject_holdleft_127,250,253_0_staid_full_0.png" TargetMode="External"/><Relationship Id="rId2" Type="http://schemas.openxmlformats.org/officeDocument/2006/relationships/image" Target="../media/image1.png"/><Relationship Id="rId1" Type="http://schemas.openxmlformats.org/officeDocument/2006/relationships/tags" Target="../tags/tag580.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6.xml"/><Relationship Id="rId6" Type="http://schemas.openxmlformats.org/officeDocument/2006/relationships/tags" Target="../tags/tag583.xml"/><Relationship Id="rId5" Type="http://schemas.openxmlformats.org/officeDocument/2006/relationships/image" Target="../media/image17.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8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6.xml"/><Relationship Id="rId6" Type="http://schemas.openxmlformats.org/officeDocument/2006/relationships/tags" Target="../tags/tag585.xml"/><Relationship Id="rId5" Type="http://schemas.openxmlformats.org/officeDocument/2006/relationships/image" Target="../media/image18.png"/><Relationship Id="rId4" Type="http://schemas.openxmlformats.org/officeDocument/2006/relationships/image" Target="../media/image3.jpeg"/><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8.png"/><Relationship Id="rId1" Type="http://schemas.openxmlformats.org/officeDocument/2006/relationships/tags" Target="../tags/tag5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13"/>
            <p:custDataLst>
              <p:tags r:id="rId1"/>
            </p:custDataLst>
          </p:nvPr>
        </p:nvSpPr>
        <p:spPr>
          <a:xfrm>
            <a:off x="2084705" y="2251075"/>
            <a:ext cx="8022590" cy="779145"/>
          </a:xfrm>
        </p:spPr>
        <p:txBody>
          <a:bodyPr>
            <a:noAutofit/>
            <a:scene3d>
              <a:camera prst="orthographicFront"/>
              <a:lightRig rig="threePt" dir="t"/>
            </a:scene3d>
          </a:bodyPr>
          <a:lstStyle/>
          <a:p>
            <a:pPr marL="0" indent="0" algn="ctr">
              <a:lnSpc>
                <a:spcPct val="100000"/>
              </a:lnSpc>
              <a:spcBef>
                <a:spcPts val="0"/>
              </a:spcBef>
              <a:spcAft>
                <a:spcPts val="0"/>
              </a:spcAft>
              <a:buSzPct val="100000"/>
              <a:buNone/>
            </a:pPr>
            <a:r>
              <a:rPr sz="4800" dirty="0" err="1">
                <a:solidFill>
                  <a:schemeClr val="accent1"/>
                </a:solidFill>
                <a:effectLst>
                  <a:outerShdw blurRad="38100" dist="25400" dir="5400000" algn="ctr" rotWithShape="0">
                    <a:srgbClr val="6E747A">
                      <a:alpha val="43000"/>
                    </a:srgbClr>
                  </a:outerShdw>
                </a:effectLst>
                <a:latin typeface="Georgia" panose="02040502050405020303" charset="0"/>
                <a:ea typeface="汉仪劲楷简" panose="00020600040101010101" charset="-122"/>
                <a:sym typeface="+mn-lt"/>
              </a:rPr>
              <a:t>嘉博数据库平台使用手册</a:t>
            </a:r>
            <a:endParaRPr sz="4800" dirty="0" err="1">
              <a:solidFill>
                <a:schemeClr val="accent1"/>
              </a:solidFill>
              <a:effectLst>
                <a:outerShdw blurRad="38100" dist="25400" dir="5400000" algn="ctr" rotWithShape="0">
                  <a:srgbClr val="6E747A">
                    <a:alpha val="43000"/>
                  </a:srgbClr>
                </a:outerShdw>
              </a:effectLst>
              <a:latin typeface="Georgia" panose="02040502050405020303" charset="0"/>
              <a:ea typeface="汉仪劲楷简" panose="00020600040101010101" charset="-122"/>
              <a:sym typeface="+mn-lt"/>
            </a:endParaRPr>
          </a:p>
        </p:txBody>
      </p:sp>
      <p:sp>
        <p:nvSpPr>
          <p:cNvPr id="14" name="文本占位符 5"/>
          <p:cNvSpPr>
            <a:spLocks noGrp="1"/>
          </p:cNvSpPr>
          <p:nvPr>
            <p:custDataLst>
              <p:tags r:id="rId2"/>
            </p:custDataLst>
          </p:nvPr>
        </p:nvSpPr>
        <p:spPr>
          <a:xfrm>
            <a:off x="5254817" y="4209757"/>
            <a:ext cx="6937234" cy="1744980"/>
          </a:xfrm>
          <a:prstGeom prst="rect">
            <a:avLst/>
          </a:prstGeom>
        </p:spPr>
        <p:txBody>
          <a:bodyPr vert="horz" wrap="square" lIns="0" tIns="0" rIns="0" bIns="0" rtlCol="0" anchor="t" anchorCtr="0">
            <a:noAutofit/>
          </a:bodyPr>
          <a:lstStyle>
            <a:lvl1pPr marL="342900" marR="0" indent="-342900" algn="l" defTabSz="914400" rtl="0" eaLnBrk="1" fontAlgn="auto" latinLnBrk="0" hangingPunct="1">
              <a:lnSpc>
                <a:spcPct val="130000"/>
              </a:lnSpc>
              <a:spcBef>
                <a:spcPts val="0"/>
              </a:spcBef>
              <a:spcAft>
                <a:spcPts val="1000"/>
              </a:spcAft>
              <a:buClrTx/>
              <a:buSzPts val="1600"/>
              <a:buFont typeface="Arial" panose="020B0604020202020204" pitchFamily="34" charset="0"/>
              <a:buNone/>
              <a:defRPr sz="1600" b="0" u="none" strike="noStrike" kern="1200" cap="none" spc="150" normalizeH="0" baseline="0">
                <a:solidFill>
                  <a:srgbClr val="FFFFFF"/>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rgbClr val="000000"/>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marL="285750" lvl="0" indent="-285750" algn="l" fontAlgn="ctr">
              <a:lnSpc>
                <a:spcPct val="100000"/>
              </a:lnSpc>
              <a:spcBef>
                <a:spcPts val="1000"/>
              </a:spcBef>
              <a:spcAft>
                <a:spcPts val="0"/>
              </a:spcAft>
              <a:buSzPct val="100000"/>
              <a:buFont typeface="Wingdings" panose="05000000000000000000" charset="0"/>
              <a:buChar char="l"/>
            </a:pPr>
            <a:r>
              <a:rPr lang="zh-CN" altLang="en-US" sz="1800" b="1" dirty="0">
                <a:solidFill>
                  <a:schemeClr val="tx1"/>
                </a:solidFill>
                <a:uFillTx/>
                <a:latin typeface="Georgia" panose="02040502050405020303" charset="0"/>
                <a:ea typeface="汉仪中宋简" panose="02010600000101010101" charset="-122"/>
              </a:rPr>
              <a:t>北京嘉博环球教育科技有限公司</a:t>
            </a:r>
            <a:endParaRPr lang="zh-CN" altLang="en-US" sz="1800" b="1" dirty="0">
              <a:solidFill>
                <a:schemeClr val="tx1"/>
              </a:solidFill>
              <a:uFillTx/>
              <a:latin typeface="Georgia" panose="02040502050405020303" charset="0"/>
              <a:ea typeface="汉仪中宋简" panose="02010600000101010101" charset="-122"/>
            </a:endParaRPr>
          </a:p>
          <a:p>
            <a:pPr marL="285750" lvl="0" indent="-285750" algn="l" fontAlgn="ctr">
              <a:lnSpc>
                <a:spcPct val="100000"/>
              </a:lnSpc>
              <a:spcBef>
                <a:spcPts val="1000"/>
              </a:spcBef>
              <a:spcAft>
                <a:spcPts val="0"/>
              </a:spcAft>
              <a:buSzPct val="100000"/>
              <a:buFont typeface="Wingdings" panose="05000000000000000000" charset="0"/>
              <a:buChar char="l"/>
            </a:pPr>
            <a:r>
              <a:rPr lang="zh-CN" altLang="en-US" sz="1800" b="1" dirty="0">
                <a:solidFill>
                  <a:schemeClr val="tx1"/>
                </a:solidFill>
                <a:uFillTx/>
                <a:latin typeface="Georgia" panose="02040502050405020303" charset="0"/>
                <a:ea typeface="汉仪中宋简" panose="02010600000101010101" charset="-122"/>
              </a:rPr>
              <a:t>电话：</a:t>
            </a:r>
            <a:r>
              <a:rPr lang="zh-CN" altLang="en-US" sz="1800" b="1" dirty="0">
                <a:solidFill>
                  <a:schemeClr val="tx1"/>
                </a:solidFill>
                <a:uFillTx/>
                <a:latin typeface="Times New Roman" panose="02020603050405020304" charset="0"/>
                <a:ea typeface="汉仪中宋简" panose="02010600000101010101" charset="-122"/>
              </a:rPr>
              <a:t>010-85964500</a:t>
            </a:r>
            <a:endParaRPr lang="zh-CN" altLang="en-US" sz="1800" b="1" dirty="0">
              <a:solidFill>
                <a:schemeClr val="tx1"/>
              </a:solidFill>
              <a:uFillTx/>
              <a:latin typeface="Georgia" panose="02040502050405020303" charset="0"/>
              <a:ea typeface="汉仪中宋简" panose="02010600000101010101" charset="-122"/>
            </a:endParaRPr>
          </a:p>
          <a:p>
            <a:pPr marL="285750" lvl="0" indent="-285750" algn="l" fontAlgn="ctr">
              <a:lnSpc>
                <a:spcPct val="100000"/>
              </a:lnSpc>
              <a:spcBef>
                <a:spcPts val="1000"/>
              </a:spcBef>
              <a:spcAft>
                <a:spcPts val="0"/>
              </a:spcAft>
              <a:buSzPct val="100000"/>
              <a:buFont typeface="Wingdings" panose="05000000000000000000" charset="0"/>
              <a:buChar char="l"/>
            </a:pPr>
            <a:r>
              <a:rPr lang="en-US" altLang="zh-CN" sz="1800" b="1" dirty="0">
                <a:solidFill>
                  <a:schemeClr val="tx1"/>
                </a:solidFill>
                <a:uFillTx/>
                <a:latin typeface="Georgia" panose="02040502050405020303" charset="0"/>
                <a:ea typeface="汉仪中宋简" panose="02010600000101010101" charset="-122"/>
              </a:rPr>
              <a:t>手机：</a:t>
            </a:r>
            <a:r>
              <a:rPr lang="zh-CN" altLang="en-US" sz="1800" b="1" dirty="0">
                <a:solidFill>
                  <a:schemeClr val="tx1"/>
                </a:solidFill>
                <a:uFillTx/>
                <a:latin typeface="Times New Roman" panose="02020603050405020304" charset="0"/>
                <a:ea typeface="汉仪中宋简" panose="02010600000101010101" charset="-122"/>
              </a:rPr>
              <a:t>18515403356</a:t>
            </a:r>
            <a:endParaRPr lang="zh-CN" altLang="en-US" sz="1800" b="1" dirty="0">
              <a:solidFill>
                <a:schemeClr val="tx1"/>
              </a:solidFill>
              <a:uFillTx/>
              <a:latin typeface="Times New Roman" panose="02020603050405020304" charset="0"/>
              <a:ea typeface="汉仪中宋简" panose="02010600000101010101" charset="-122"/>
            </a:endParaRPr>
          </a:p>
          <a:p>
            <a:pPr marL="285750" lvl="0" indent="-285750" algn="l" fontAlgn="ctr">
              <a:lnSpc>
                <a:spcPct val="100000"/>
              </a:lnSpc>
              <a:spcBef>
                <a:spcPts val="1000"/>
              </a:spcBef>
              <a:spcAft>
                <a:spcPts val="0"/>
              </a:spcAft>
              <a:buSzPct val="100000"/>
              <a:buFont typeface="Wingdings" panose="05000000000000000000" charset="0"/>
              <a:buChar char="l"/>
            </a:pPr>
            <a:r>
              <a:rPr lang="zh-CN" altLang="en-US" sz="1800" b="1" dirty="0">
                <a:solidFill>
                  <a:schemeClr val="tx1"/>
                </a:solidFill>
                <a:uFillTx/>
                <a:latin typeface="Georgia" panose="02040502050405020303" charset="0"/>
                <a:ea typeface="汉仪中宋简" panose="02010600000101010101" charset="-122"/>
              </a:rPr>
              <a:t>网址：</a:t>
            </a:r>
            <a:r>
              <a:rPr lang="zh-CN" altLang="en-US" sz="1800" b="1" dirty="0">
                <a:solidFill>
                  <a:schemeClr val="tx1"/>
                </a:solidFill>
                <a:uFillTx/>
                <a:latin typeface="Times New Roman" panose="02020603050405020304" charset="0"/>
                <a:ea typeface="汉仪中宋简" panose="02010600000101010101" charset="-122"/>
              </a:rPr>
              <a:t>www.harborn.cn</a:t>
            </a:r>
            <a:endParaRPr lang="zh-CN" altLang="en-US" sz="1800" b="1" dirty="0">
              <a:solidFill>
                <a:schemeClr val="tx1"/>
              </a:solidFill>
              <a:uFillTx/>
              <a:latin typeface="Georgia" panose="02040502050405020303" charset="0"/>
              <a:ea typeface="汉仪中宋简" panose="02010600000101010101" charset="-122"/>
            </a:endParaRPr>
          </a:p>
          <a:p>
            <a:pPr marL="285750" lvl="0" indent="-285750" algn="l" fontAlgn="ctr">
              <a:lnSpc>
                <a:spcPct val="100000"/>
              </a:lnSpc>
              <a:spcBef>
                <a:spcPts val="1000"/>
              </a:spcBef>
              <a:spcAft>
                <a:spcPts val="0"/>
              </a:spcAft>
              <a:buSzPct val="100000"/>
              <a:buFont typeface="Wingdings" panose="05000000000000000000" charset="0"/>
              <a:buChar char="l"/>
            </a:pPr>
            <a:r>
              <a:rPr lang="zh-CN" altLang="en-US" sz="1800" b="1" dirty="0">
                <a:solidFill>
                  <a:schemeClr val="tx1"/>
                </a:solidFill>
                <a:uFillTx/>
                <a:latin typeface="Georgia" panose="02040502050405020303" charset="0"/>
                <a:ea typeface="汉仪中宋简" panose="02010600000101010101" charset="-122"/>
              </a:rPr>
              <a:t>邮箱：</a:t>
            </a:r>
            <a:r>
              <a:rPr lang="zh-CN" altLang="en-US" sz="1800" b="1" dirty="0">
                <a:solidFill>
                  <a:schemeClr val="tx1"/>
                </a:solidFill>
                <a:uFillTx/>
                <a:latin typeface="Times New Roman" panose="02020603050405020304" charset="0"/>
                <a:ea typeface="汉仪中宋简" panose="02010600000101010101" charset="-122"/>
              </a:rPr>
              <a:t>support@harborn.cn</a:t>
            </a:r>
            <a:endParaRPr lang="zh-CN" altLang="en-US" sz="1800" b="1" dirty="0">
              <a:solidFill>
                <a:schemeClr val="tx1"/>
              </a:solidFill>
              <a:uFillTx/>
              <a:latin typeface="Times New Roman" panose="02020603050405020304" charset="0"/>
              <a:ea typeface="汉仪中宋简" panose="02010600000101010101" charset="-122"/>
            </a:endParaRPr>
          </a:p>
        </p:txBody>
      </p:sp>
      <p:pic>
        <p:nvPicPr>
          <p:cNvPr id="13" name="Picture 4" descr="C:\Users\Administrator\Desktop\微信图片_20210822005208.jpg微信图片_20210822005208"/>
          <p:cNvPicPr>
            <a:picLocks noChangeAspect="1" noChangeArrowheads="1"/>
          </p:cNvPicPr>
          <p:nvPr>
            <p:custDataLst>
              <p:tags r:id="rId3"/>
            </p:custDataLst>
          </p:nvPr>
        </p:nvPicPr>
        <p:blipFill>
          <a:blip r:embed="rId4"/>
          <a:srcRect l="4065" t="10251" r="68780" b="13230"/>
          <a:stretch>
            <a:fillRect/>
          </a:stretch>
        </p:blipFill>
        <p:spPr bwMode="auto">
          <a:xfrm>
            <a:off x="2712720" y="4137660"/>
            <a:ext cx="2134870" cy="2004695"/>
          </a:xfrm>
          <a:prstGeom prst="rect">
            <a:avLst/>
          </a:prstGeom>
          <a:noFill/>
        </p:spPr>
      </p:pic>
      <p:cxnSp>
        <p:nvCxnSpPr>
          <p:cNvPr id="3" name="直接连接符 2"/>
          <p:cNvCxnSpPr/>
          <p:nvPr/>
        </p:nvCxnSpPr>
        <p:spPr>
          <a:xfrm flipV="1">
            <a:off x="2141220" y="3094990"/>
            <a:ext cx="7663180" cy="15240"/>
          </a:xfrm>
          <a:prstGeom prst="line">
            <a:avLst/>
          </a:prstGeom>
          <a:ln w="34925"/>
        </p:spPr>
        <p:style>
          <a:lnRef idx="3">
            <a:schemeClr val="accent1"/>
          </a:lnRef>
          <a:fillRef idx="0">
            <a:schemeClr val="accent1"/>
          </a:fillRef>
          <a:effectRef idx="2">
            <a:schemeClr val="accent1"/>
          </a:effectRef>
          <a:fontRef idx="minor">
            <a:schemeClr val="tx1"/>
          </a:fontRef>
        </p:style>
      </p:cxnSp>
    </p:spTree>
    <p:custDataLst>
      <p:tags r:id="rId5"/>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数据查询</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
        <p:nvSpPr>
          <p:cNvPr id="10" name="矩形 9"/>
          <p:cNvSpPr/>
          <p:nvPr/>
        </p:nvSpPr>
        <p:spPr>
          <a:xfrm>
            <a:off x="6608445" y="4097655"/>
            <a:ext cx="3849370" cy="2014220"/>
          </a:xfrm>
          <a:prstGeom prst="rect">
            <a:avLst/>
          </a:prstGeom>
          <a:solidFill>
            <a:srgbClr val="0070C0"/>
          </a:solidFill>
          <a:ln w="12700" cap="flat" cmpd="sng" algn="ctr">
            <a:noFill/>
            <a:prstDash val="solid"/>
          </a:ln>
          <a:effectLst/>
          <a:scene3d>
            <a:camera prst="orthographicFront">
              <a:rot lat="0" lon="0" rev="0"/>
            </a:camera>
            <a:lightRig rig="glow" dir="tl">
              <a:rot lat="0" lon="0" rev="19800000"/>
            </a:lightRig>
          </a:scene3d>
          <a:sp3d prstMaterial="metal">
            <a:bevelT w="38100" h="38100"/>
          </a:sp3d>
        </p:spPr>
        <p:txBody>
          <a:bodyPr rtlCol="0" anchor="ctr"/>
          <a:p>
            <a:pPr algn="ctr" defTabSz="866775" fontAlgn="base">
              <a:lnSpc>
                <a:spcPct val="150000"/>
              </a:lnSpc>
              <a:spcBef>
                <a:spcPct val="0"/>
              </a:spcBef>
              <a:spcAft>
                <a:spcPct val="0"/>
              </a:spcAft>
            </a:pPr>
            <a:endParaRPr kumimoji="1" lang="zh-CN" altLang="en-US" sz="2530">
              <a:solidFill>
                <a:prstClr val="white"/>
              </a:solidFill>
              <a:cs typeface="宋体" panose="02010600030101010101" pitchFamily="2" charset="-122"/>
              <a:sym typeface="Palatino Linotype" panose="02040502050505030304" charset="0"/>
            </a:endParaRPr>
          </a:p>
        </p:txBody>
      </p:sp>
      <p:sp>
        <p:nvSpPr>
          <p:cNvPr id="14" name="矩形 13"/>
          <p:cNvSpPr/>
          <p:nvPr/>
        </p:nvSpPr>
        <p:spPr>
          <a:xfrm>
            <a:off x="1635125" y="4097655"/>
            <a:ext cx="4166235" cy="2014220"/>
          </a:xfrm>
          <a:prstGeom prst="rect">
            <a:avLst/>
          </a:prstGeom>
          <a:solidFill>
            <a:srgbClr val="0070C0"/>
          </a:solidFill>
          <a:ln w="12700" cap="flat" cmpd="sng" algn="ctr">
            <a:noFill/>
            <a:prstDash val="solid"/>
          </a:ln>
          <a:effectLst/>
          <a:scene3d>
            <a:camera prst="orthographicFront">
              <a:rot lat="0" lon="0" rev="0"/>
            </a:camera>
            <a:lightRig rig="glow" dir="tl">
              <a:rot lat="0" lon="0" rev="19800000"/>
            </a:lightRig>
          </a:scene3d>
          <a:sp3d prstMaterial="metal">
            <a:bevelT w="38100" h="38100"/>
          </a:sp3d>
        </p:spPr>
        <p:txBody>
          <a:bodyPr rtlCol="0" anchor="ctr"/>
          <a:p>
            <a:pPr algn="ctr" defTabSz="866775" fontAlgn="base">
              <a:lnSpc>
                <a:spcPct val="150000"/>
              </a:lnSpc>
              <a:spcBef>
                <a:spcPct val="0"/>
              </a:spcBef>
              <a:spcAft>
                <a:spcPct val="0"/>
              </a:spcAft>
            </a:pPr>
            <a:endParaRPr kumimoji="1" lang="zh-CN" altLang="en-US" sz="2530">
              <a:solidFill>
                <a:prstClr val="white"/>
              </a:solidFill>
              <a:cs typeface="宋体" panose="02010600030101010101" pitchFamily="2" charset="-122"/>
              <a:sym typeface="Palatino Linotype" panose="02040502050505030304" charset="0"/>
            </a:endParaRPr>
          </a:p>
        </p:txBody>
      </p:sp>
      <p:sp>
        <p:nvSpPr>
          <p:cNvPr id="18" name="TextBox 15"/>
          <p:cNvSpPr txBox="1"/>
          <p:nvPr/>
        </p:nvSpPr>
        <p:spPr>
          <a:xfrm>
            <a:off x="1821815" y="4636770"/>
            <a:ext cx="3543935" cy="884555"/>
          </a:xfrm>
          <a:prstGeom prst="rect">
            <a:avLst/>
          </a:prstGeom>
          <a:noFill/>
        </p:spPr>
        <p:txBody>
          <a:bodyPr wrap="square" lIns="0" tIns="0" rIns="0" bIns="0" rtlCol="0">
            <a:spAutoFit/>
          </a:bodyPr>
          <a:p>
            <a:pPr lvl="0" defTabSz="866775" fontAlgn="base">
              <a:lnSpc>
                <a:spcPct val="120000"/>
              </a:lnSpc>
              <a:spcBef>
                <a:spcPct val="0"/>
              </a:spcBef>
              <a:spcAft>
                <a:spcPct val="0"/>
              </a:spcAft>
            </a:pPr>
            <a:r>
              <a:rPr lang="zh-CN" altLang="zh-CN" sz="1600" dirty="0">
                <a:solidFill>
                  <a:prstClr val="white"/>
                </a:solidFill>
                <a:cs typeface="宋体" panose="02010600030101010101" pitchFamily="2" charset="-122"/>
              </a:rPr>
              <a:t>可通过标红区域进行选择已购买</a:t>
            </a:r>
            <a:r>
              <a:rPr lang="zh-CN" altLang="en-US" sz="1600" dirty="0">
                <a:solidFill>
                  <a:prstClr val="white"/>
                </a:solidFill>
                <a:cs typeface="宋体" panose="02010600030101010101" pitchFamily="2" charset="-122"/>
              </a:rPr>
              <a:t>数据库。</a:t>
            </a:r>
            <a:endParaRPr lang="zh-CN" altLang="en-US" sz="1600" dirty="0">
              <a:solidFill>
                <a:prstClr val="white"/>
              </a:solidFill>
              <a:cs typeface="宋体" panose="02010600030101010101" pitchFamily="2" charset="-122"/>
            </a:endParaRPr>
          </a:p>
          <a:p>
            <a:pPr lvl="0" defTabSz="866775" fontAlgn="base">
              <a:lnSpc>
                <a:spcPct val="120000"/>
              </a:lnSpc>
              <a:spcBef>
                <a:spcPct val="0"/>
              </a:spcBef>
              <a:spcAft>
                <a:spcPct val="0"/>
              </a:spcAft>
            </a:pPr>
            <a:r>
              <a:rPr lang="en-GB" altLang="zh-CN" sz="1600" b="1" dirty="0">
                <a:solidFill>
                  <a:prstClr val="white"/>
                </a:solidFill>
                <a:cs typeface="+mn-ea"/>
                <a:sym typeface="Palatino Linotype" panose="02040502050505030304" charset="0"/>
              </a:rPr>
              <a:t>注：进入数据中心后，默认会选择已购买数据库中的第一个数据库。</a:t>
            </a:r>
            <a:endParaRPr lang="en-GB" altLang="zh-CN" sz="1600" b="1" dirty="0">
              <a:solidFill>
                <a:prstClr val="white"/>
              </a:solidFill>
              <a:cs typeface="+mn-ea"/>
              <a:sym typeface="Palatino Linotype" panose="02040502050505030304" charset="0"/>
            </a:endParaRPr>
          </a:p>
        </p:txBody>
      </p:sp>
      <p:sp>
        <p:nvSpPr>
          <p:cNvPr id="19" name="TextBox 16"/>
          <p:cNvSpPr txBox="1"/>
          <p:nvPr/>
        </p:nvSpPr>
        <p:spPr>
          <a:xfrm>
            <a:off x="2257610" y="4257389"/>
            <a:ext cx="2798009" cy="307340"/>
          </a:xfrm>
          <a:prstGeom prst="rect">
            <a:avLst/>
          </a:prstGeom>
          <a:noFill/>
        </p:spPr>
        <p:txBody>
          <a:bodyPr wrap="square" lIns="0" tIns="0" rIns="0" bIns="0" rtlCol="0">
            <a:spAutoFit/>
          </a:bodyPr>
          <a:p>
            <a:pPr lvl="0" defTabSz="866775" fontAlgn="base">
              <a:spcBef>
                <a:spcPct val="0"/>
              </a:spcBef>
              <a:spcAft>
                <a:spcPct val="0"/>
              </a:spcAft>
            </a:pPr>
            <a:r>
              <a:rPr lang="zh-CN" altLang="en-US" sz="2000" b="1" dirty="0">
                <a:solidFill>
                  <a:prstClr val="white">
                    <a:alpha val="90000"/>
                  </a:prstClr>
                </a:solidFill>
                <a:cs typeface="宋体" panose="02010600030101010101" pitchFamily="2" charset="-122"/>
                <a:sym typeface="Palatino Linotype" panose="02040502050505030304" charset="0"/>
              </a:rPr>
              <a:t>第一步：选择数据库</a:t>
            </a:r>
            <a:endParaRPr lang="zh-CN" altLang="en-US" sz="2000" b="1" dirty="0">
              <a:solidFill>
                <a:prstClr val="white">
                  <a:alpha val="90000"/>
                </a:prstClr>
              </a:solidFill>
              <a:cs typeface="宋体" panose="02010600030101010101" pitchFamily="2" charset="-122"/>
              <a:sym typeface="Palatino Linotype" panose="02040502050505030304" charset="0"/>
            </a:endParaRPr>
          </a:p>
        </p:txBody>
      </p:sp>
      <p:sp>
        <p:nvSpPr>
          <p:cNvPr id="20" name="TextBox 15"/>
          <p:cNvSpPr txBox="1"/>
          <p:nvPr/>
        </p:nvSpPr>
        <p:spPr>
          <a:xfrm>
            <a:off x="6734175" y="4636770"/>
            <a:ext cx="3724275" cy="1474470"/>
          </a:xfrm>
          <a:prstGeom prst="rect">
            <a:avLst/>
          </a:prstGeom>
          <a:noFill/>
        </p:spPr>
        <p:txBody>
          <a:bodyPr wrap="square" lIns="0" tIns="0" rIns="0" bIns="0" rtlCol="0">
            <a:spAutoFit/>
          </a:bodyPr>
          <a:p>
            <a:pPr lvl="0" defTabSz="866775" fontAlgn="base">
              <a:lnSpc>
                <a:spcPct val="120000"/>
              </a:lnSpc>
              <a:spcBef>
                <a:spcPct val="0"/>
              </a:spcBef>
              <a:spcAft>
                <a:spcPct val="0"/>
              </a:spcAft>
            </a:pPr>
            <a:r>
              <a:rPr lang="zh-CN" altLang="zh-CN" sz="1600" dirty="0">
                <a:solidFill>
                  <a:prstClr val="white"/>
                </a:solidFill>
                <a:cs typeface="宋体" panose="02010600030101010101" pitchFamily="2" charset="-122"/>
              </a:rPr>
              <a:t>区域选择完数据库后，列表内容会自动进行更新，更新后可根据分类信息找到所需指标或表单信息</a:t>
            </a:r>
            <a:r>
              <a:rPr lang="zh-CN" altLang="en-US" sz="1600" dirty="0">
                <a:solidFill>
                  <a:prstClr val="white"/>
                </a:solidFill>
                <a:cs typeface="宋体" panose="02010600030101010101" pitchFamily="2" charset="-122"/>
              </a:rPr>
              <a:t>。</a:t>
            </a:r>
            <a:endParaRPr lang="zh-CN" altLang="en-US" sz="1600" dirty="0">
              <a:solidFill>
                <a:prstClr val="white"/>
              </a:solidFill>
              <a:cs typeface="宋体" panose="02010600030101010101" pitchFamily="2" charset="-122"/>
            </a:endParaRPr>
          </a:p>
          <a:p>
            <a:pPr lvl="0" defTabSz="866775" fontAlgn="base">
              <a:lnSpc>
                <a:spcPct val="120000"/>
              </a:lnSpc>
              <a:spcBef>
                <a:spcPct val="0"/>
              </a:spcBef>
              <a:spcAft>
                <a:spcPct val="0"/>
              </a:spcAft>
            </a:pPr>
            <a:r>
              <a:rPr lang="en-GB" altLang="zh-CN" sz="1600" dirty="0">
                <a:solidFill>
                  <a:prstClr val="white"/>
                </a:solidFill>
                <a:cs typeface="+mn-ea"/>
                <a:sym typeface="Palatino Linotype" panose="02040502050505030304" charset="0"/>
              </a:rPr>
              <a:t>例如查看【环球财经数据库】-【国民经济核算】-【GDP季率】下所有指标。</a:t>
            </a:r>
            <a:endParaRPr lang="en-GB" altLang="zh-CN" sz="1600" dirty="0">
              <a:solidFill>
                <a:prstClr val="white"/>
              </a:solidFill>
              <a:cs typeface="+mn-ea"/>
              <a:sym typeface="Palatino Linotype" panose="02040502050505030304" charset="0"/>
            </a:endParaRPr>
          </a:p>
        </p:txBody>
      </p:sp>
      <p:sp>
        <p:nvSpPr>
          <p:cNvPr id="21" name="TextBox 16"/>
          <p:cNvSpPr txBox="1"/>
          <p:nvPr/>
        </p:nvSpPr>
        <p:spPr>
          <a:xfrm>
            <a:off x="6734238" y="4257387"/>
            <a:ext cx="3244967" cy="307340"/>
          </a:xfrm>
          <a:prstGeom prst="rect">
            <a:avLst/>
          </a:prstGeom>
          <a:noFill/>
        </p:spPr>
        <p:txBody>
          <a:bodyPr wrap="square" lIns="0" tIns="0" rIns="0" bIns="0" rtlCol="0">
            <a:spAutoFit/>
          </a:bodyPr>
          <a:p>
            <a:pPr lvl="0" defTabSz="866775" fontAlgn="base">
              <a:spcBef>
                <a:spcPct val="0"/>
              </a:spcBef>
              <a:spcAft>
                <a:spcPct val="0"/>
              </a:spcAft>
            </a:pPr>
            <a:r>
              <a:rPr lang="zh-CN" altLang="en-US" sz="2000" b="1" dirty="0">
                <a:solidFill>
                  <a:prstClr val="white">
                    <a:alpha val="90000"/>
                  </a:prstClr>
                </a:solidFill>
                <a:cs typeface="宋体" panose="02010600030101010101" pitchFamily="2" charset="-122"/>
                <a:sym typeface="Palatino Linotype" panose="02040502050505030304" charset="0"/>
              </a:rPr>
              <a:t>第二步：寻找所需指标</a:t>
            </a:r>
            <a:r>
              <a:rPr lang="en-US" altLang="zh-CN" sz="2000" b="1" dirty="0">
                <a:solidFill>
                  <a:prstClr val="white">
                    <a:alpha val="90000"/>
                  </a:prstClr>
                </a:solidFill>
                <a:cs typeface="+mn-ea"/>
                <a:sym typeface="Palatino Linotype" panose="02040502050505030304" charset="0"/>
              </a:rPr>
              <a:t>/</a:t>
            </a:r>
            <a:r>
              <a:rPr lang="zh-CN" altLang="en-US" sz="2000" b="1" dirty="0">
                <a:solidFill>
                  <a:prstClr val="white">
                    <a:alpha val="90000"/>
                  </a:prstClr>
                </a:solidFill>
                <a:cs typeface="宋体" panose="02010600030101010101" pitchFamily="2" charset="-122"/>
                <a:sym typeface="Palatino Linotype" panose="02040502050505030304" charset="0"/>
              </a:rPr>
              <a:t>表单</a:t>
            </a:r>
            <a:endParaRPr lang="zh-CN" altLang="en-US" sz="2000" b="1" dirty="0">
              <a:solidFill>
                <a:prstClr val="white">
                  <a:alpha val="90000"/>
                </a:prstClr>
              </a:solidFill>
              <a:cs typeface="宋体" panose="02010600030101010101" pitchFamily="2" charset="-122"/>
              <a:sym typeface="Palatino Linotype" panose="02040502050505030304" charset="0"/>
            </a:endParaRPr>
          </a:p>
        </p:txBody>
      </p:sp>
      <p:pic>
        <p:nvPicPr>
          <p:cNvPr id="26" name="图片 25" descr="C:\Users\22680\Desktop\临时\图片2.png图片2"/>
          <p:cNvPicPr/>
          <p:nvPr/>
        </p:nvPicPr>
        <p:blipFill>
          <a:blip r:embed="rId5"/>
          <a:srcRect/>
          <a:stretch>
            <a:fillRect/>
          </a:stretch>
        </p:blipFill>
        <p:spPr bwMode="auto">
          <a:xfrm>
            <a:off x="1634490" y="1144905"/>
            <a:ext cx="4166870" cy="2952115"/>
          </a:xfrm>
          <a:prstGeom prst="rect">
            <a:avLst/>
          </a:prstGeom>
          <a:noFill/>
          <a:ln>
            <a:noFill/>
          </a:ln>
        </p:spPr>
      </p:pic>
      <p:pic>
        <p:nvPicPr>
          <p:cNvPr id="27" name="图片 26" descr="C:\Users\22680\Desktop\临时\图片3.png图片3"/>
          <p:cNvPicPr/>
          <p:nvPr/>
        </p:nvPicPr>
        <p:blipFill>
          <a:blip r:embed="rId6"/>
          <a:srcRect/>
          <a:stretch>
            <a:fillRect/>
          </a:stretch>
        </p:blipFill>
        <p:spPr bwMode="auto">
          <a:xfrm>
            <a:off x="6677660" y="1144905"/>
            <a:ext cx="3780790" cy="2799080"/>
          </a:xfrm>
          <a:prstGeom prst="rect">
            <a:avLst/>
          </a:prstGeom>
          <a:noFill/>
          <a:ln>
            <a:noFill/>
          </a:ln>
        </p:spPr>
      </p:pic>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数据查询</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
        <p:nvSpPr>
          <p:cNvPr id="10" name="矩形 9"/>
          <p:cNvSpPr/>
          <p:nvPr/>
        </p:nvSpPr>
        <p:spPr>
          <a:xfrm>
            <a:off x="8507095" y="2569210"/>
            <a:ext cx="3496310" cy="1756410"/>
          </a:xfrm>
          <a:prstGeom prst="rect">
            <a:avLst/>
          </a:prstGeom>
          <a:solidFill>
            <a:srgbClr val="0070C0"/>
          </a:solidFill>
          <a:ln w="12700" cap="flat" cmpd="sng" algn="ctr">
            <a:noFill/>
            <a:prstDash val="solid"/>
          </a:ln>
          <a:effectLst/>
          <a:scene3d>
            <a:camera prst="orthographicFront">
              <a:rot lat="0" lon="0" rev="0"/>
            </a:camera>
            <a:lightRig rig="glow" dir="tl">
              <a:rot lat="0" lon="0" rev="19800000"/>
            </a:lightRig>
          </a:scene3d>
          <a:sp3d prstMaterial="metal">
            <a:bevelT w="38100" h="38100"/>
          </a:sp3d>
        </p:spPr>
        <p:txBody>
          <a:bodyPr rtlCol="0" anchor="ctr"/>
          <a:p>
            <a:pPr algn="ctr" defTabSz="866775" fontAlgn="base">
              <a:lnSpc>
                <a:spcPct val="150000"/>
              </a:lnSpc>
              <a:spcBef>
                <a:spcPct val="0"/>
              </a:spcBef>
              <a:spcAft>
                <a:spcPct val="0"/>
              </a:spcAft>
            </a:pPr>
            <a:endParaRPr kumimoji="1" lang="zh-CN" altLang="en-US" sz="2530">
              <a:solidFill>
                <a:prstClr val="white"/>
              </a:solidFill>
              <a:cs typeface="宋体" panose="02010600030101010101" pitchFamily="2" charset="-122"/>
              <a:sym typeface="Palatino Linotype" panose="02040502050505030304" charset="0"/>
            </a:endParaRPr>
          </a:p>
        </p:txBody>
      </p:sp>
      <p:sp>
        <p:nvSpPr>
          <p:cNvPr id="18" name="TextBox 15"/>
          <p:cNvSpPr txBox="1"/>
          <p:nvPr/>
        </p:nvSpPr>
        <p:spPr>
          <a:xfrm>
            <a:off x="2256790" y="4681855"/>
            <a:ext cx="3543935" cy="884555"/>
          </a:xfrm>
          <a:prstGeom prst="rect">
            <a:avLst/>
          </a:prstGeom>
          <a:noFill/>
        </p:spPr>
        <p:txBody>
          <a:bodyPr wrap="square" lIns="0" tIns="0" rIns="0" bIns="0" rtlCol="0">
            <a:spAutoFit/>
          </a:bodyPr>
          <a:p>
            <a:pPr lvl="0" defTabSz="866775" fontAlgn="base">
              <a:lnSpc>
                <a:spcPct val="120000"/>
              </a:lnSpc>
              <a:spcBef>
                <a:spcPct val="0"/>
              </a:spcBef>
              <a:spcAft>
                <a:spcPct val="0"/>
              </a:spcAft>
            </a:pPr>
            <a:r>
              <a:rPr lang="zh-CN" altLang="zh-CN" sz="1600" dirty="0">
                <a:solidFill>
                  <a:prstClr val="white"/>
                </a:solidFill>
                <a:cs typeface="宋体" panose="02010600030101010101" pitchFamily="2" charset="-122"/>
              </a:rPr>
              <a:t>可通过标红区域进行选择已购买</a:t>
            </a:r>
            <a:r>
              <a:rPr lang="zh-CN" altLang="en-US" sz="1600" dirty="0">
                <a:solidFill>
                  <a:prstClr val="white"/>
                </a:solidFill>
                <a:cs typeface="宋体" panose="02010600030101010101" pitchFamily="2" charset="-122"/>
              </a:rPr>
              <a:t>数据库。</a:t>
            </a:r>
            <a:endParaRPr lang="zh-CN" altLang="en-US" sz="1600" dirty="0">
              <a:solidFill>
                <a:prstClr val="white"/>
              </a:solidFill>
              <a:cs typeface="宋体" panose="02010600030101010101" pitchFamily="2" charset="-122"/>
            </a:endParaRPr>
          </a:p>
          <a:p>
            <a:pPr lvl="0" defTabSz="866775" fontAlgn="base">
              <a:lnSpc>
                <a:spcPct val="120000"/>
              </a:lnSpc>
              <a:spcBef>
                <a:spcPct val="0"/>
              </a:spcBef>
              <a:spcAft>
                <a:spcPct val="0"/>
              </a:spcAft>
            </a:pPr>
            <a:r>
              <a:rPr lang="en-GB" altLang="zh-CN" sz="1600" b="1" dirty="0">
                <a:solidFill>
                  <a:prstClr val="white"/>
                </a:solidFill>
                <a:cs typeface="+mn-ea"/>
                <a:sym typeface="Palatino Linotype" panose="02040502050505030304" charset="0"/>
              </a:rPr>
              <a:t>注：进入数据中心后，默认会选择已购买数据库中的第一个数据库。</a:t>
            </a:r>
            <a:endParaRPr lang="en-GB" altLang="zh-CN" sz="1600" b="1" dirty="0">
              <a:solidFill>
                <a:prstClr val="white"/>
              </a:solidFill>
              <a:cs typeface="+mn-ea"/>
              <a:sym typeface="Palatino Linotype" panose="02040502050505030304" charset="0"/>
            </a:endParaRPr>
          </a:p>
        </p:txBody>
      </p:sp>
      <p:sp>
        <p:nvSpPr>
          <p:cNvPr id="19" name="TextBox 16"/>
          <p:cNvSpPr txBox="1"/>
          <p:nvPr/>
        </p:nvSpPr>
        <p:spPr>
          <a:xfrm>
            <a:off x="2256975" y="4302474"/>
            <a:ext cx="2798009" cy="307340"/>
          </a:xfrm>
          <a:prstGeom prst="rect">
            <a:avLst/>
          </a:prstGeom>
          <a:noFill/>
        </p:spPr>
        <p:txBody>
          <a:bodyPr wrap="square" lIns="0" tIns="0" rIns="0" bIns="0" rtlCol="0">
            <a:spAutoFit/>
          </a:bodyPr>
          <a:p>
            <a:pPr lvl="0" defTabSz="866775" fontAlgn="base">
              <a:spcBef>
                <a:spcPct val="0"/>
              </a:spcBef>
              <a:spcAft>
                <a:spcPct val="0"/>
              </a:spcAft>
            </a:pPr>
            <a:r>
              <a:rPr lang="zh-CN" altLang="en-US" sz="2000" b="1" dirty="0">
                <a:solidFill>
                  <a:prstClr val="white">
                    <a:alpha val="90000"/>
                  </a:prstClr>
                </a:solidFill>
                <a:cs typeface="宋体" panose="02010600030101010101" pitchFamily="2" charset="-122"/>
                <a:sym typeface="Palatino Linotype" panose="02040502050505030304" charset="0"/>
              </a:rPr>
              <a:t>第一步：选择数据库</a:t>
            </a:r>
            <a:endParaRPr lang="zh-CN" altLang="en-US" sz="2000" b="1" dirty="0">
              <a:solidFill>
                <a:prstClr val="white">
                  <a:alpha val="90000"/>
                </a:prstClr>
              </a:solidFill>
              <a:cs typeface="宋体" panose="02010600030101010101" pitchFamily="2" charset="-122"/>
              <a:sym typeface="Palatino Linotype" panose="02040502050505030304" charset="0"/>
            </a:endParaRPr>
          </a:p>
        </p:txBody>
      </p:sp>
      <p:sp>
        <p:nvSpPr>
          <p:cNvPr id="20" name="TextBox 15"/>
          <p:cNvSpPr txBox="1"/>
          <p:nvPr/>
        </p:nvSpPr>
        <p:spPr>
          <a:xfrm>
            <a:off x="8632888" y="3213082"/>
            <a:ext cx="3244966" cy="884555"/>
          </a:xfrm>
          <a:prstGeom prst="rect">
            <a:avLst/>
          </a:prstGeom>
          <a:noFill/>
        </p:spPr>
        <p:txBody>
          <a:bodyPr wrap="square" lIns="0" tIns="0" rIns="0" bIns="0" rtlCol="0">
            <a:spAutoFit/>
          </a:bodyPr>
          <a:p>
            <a:pPr lvl="0" defTabSz="866775" fontAlgn="base">
              <a:lnSpc>
                <a:spcPct val="120000"/>
              </a:lnSpc>
              <a:spcBef>
                <a:spcPct val="0"/>
              </a:spcBef>
              <a:spcAft>
                <a:spcPct val="0"/>
              </a:spcAft>
            </a:pPr>
            <a:r>
              <a:rPr lang="zh-CN" sz="1600" dirty="0">
                <a:solidFill>
                  <a:prstClr val="white"/>
                </a:solidFill>
                <a:cs typeface="宋体" panose="02010600030101010101" pitchFamily="2" charset="-122"/>
              </a:rPr>
              <a:t>找到所需指标/表单直接点击，点击后右侧数据集中会自动呈现所需数据内容。</a:t>
            </a:r>
            <a:endParaRPr lang="zh-CN" sz="1600" dirty="0">
              <a:solidFill>
                <a:prstClr val="white"/>
              </a:solidFill>
              <a:cs typeface="宋体" panose="02010600030101010101" pitchFamily="2" charset="-122"/>
            </a:endParaRPr>
          </a:p>
        </p:txBody>
      </p:sp>
      <p:sp>
        <p:nvSpPr>
          <p:cNvPr id="21" name="TextBox 16"/>
          <p:cNvSpPr txBox="1"/>
          <p:nvPr/>
        </p:nvSpPr>
        <p:spPr>
          <a:xfrm>
            <a:off x="8632888" y="2833082"/>
            <a:ext cx="3244967" cy="307340"/>
          </a:xfrm>
          <a:prstGeom prst="rect">
            <a:avLst/>
          </a:prstGeom>
          <a:noFill/>
        </p:spPr>
        <p:txBody>
          <a:bodyPr wrap="square" lIns="0" tIns="0" rIns="0" bIns="0" rtlCol="0">
            <a:spAutoFit/>
          </a:bodyPr>
          <a:p>
            <a:pPr lvl="0" defTabSz="866775" fontAlgn="base">
              <a:spcBef>
                <a:spcPct val="0"/>
              </a:spcBef>
              <a:spcAft>
                <a:spcPct val="0"/>
              </a:spcAft>
            </a:pPr>
            <a:r>
              <a:rPr sz="2000" b="1" dirty="0">
                <a:solidFill>
                  <a:prstClr val="white">
                    <a:alpha val="90000"/>
                  </a:prstClr>
                </a:solidFill>
                <a:sym typeface="Palatino Linotype" panose="02040502050505030304" charset="0"/>
              </a:rPr>
              <a:t>第三步：选中即查询</a:t>
            </a:r>
            <a:endParaRPr sz="2000" b="1" dirty="0">
              <a:solidFill>
                <a:prstClr val="white">
                  <a:alpha val="90000"/>
                </a:prstClr>
              </a:solidFill>
              <a:sym typeface="Palatino Linotype" panose="02040502050505030304" charset="0"/>
            </a:endParaRPr>
          </a:p>
        </p:txBody>
      </p:sp>
      <p:pic>
        <p:nvPicPr>
          <p:cNvPr id="13" name="图片 12" descr="C:\Users\22680\Desktop\临时\图片4.png图片4"/>
          <p:cNvPicPr/>
          <p:nvPr/>
        </p:nvPicPr>
        <p:blipFill>
          <a:blip r:embed="rId5"/>
          <a:srcRect/>
          <a:stretch>
            <a:fillRect/>
          </a:stretch>
        </p:blipFill>
        <p:spPr bwMode="auto">
          <a:xfrm>
            <a:off x="238760" y="1002030"/>
            <a:ext cx="8097520" cy="5564505"/>
          </a:xfrm>
          <a:prstGeom prst="rect">
            <a:avLst/>
          </a:prstGeom>
          <a:noFill/>
          <a:ln>
            <a:noFill/>
          </a:ln>
        </p:spPr>
      </p:pic>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03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数据筛选</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10" name="图片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574" y="1611902"/>
            <a:ext cx="4795058" cy="2687547"/>
          </a:xfrm>
          <a:prstGeom prst="rect">
            <a:avLst/>
          </a:prstGeom>
          <a:noFill/>
          <a:ln>
            <a:noFill/>
          </a:ln>
        </p:spPr>
      </p:pic>
      <p:sp>
        <p:nvSpPr>
          <p:cNvPr id="3" name="文本框 2"/>
          <p:cNvSpPr txBox="1"/>
          <p:nvPr/>
        </p:nvSpPr>
        <p:spPr>
          <a:xfrm>
            <a:off x="564746" y="4559367"/>
            <a:ext cx="4808221" cy="2030095"/>
          </a:xfrm>
          <a:prstGeom prst="rect">
            <a:avLst/>
          </a:prstGeom>
          <a:noFill/>
        </p:spPr>
        <p:txBody>
          <a:bodyPr wrap="square" rtlCol="0">
            <a:spAutoFit/>
          </a:bodyPr>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当数据库为</a:t>
            </a:r>
            <a:r>
              <a:rPr lang="zh-CN" sz="1800" b="1" dirty="0">
                <a:solidFill>
                  <a:srgbClr val="0070C0"/>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表单型数据库</a:t>
            </a: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时，若所选表单中包含时间字段时，可根据时间字段进行选择时间范围，默认时间范围为近10年数据</a:t>
            </a:r>
            <a:r>
              <a:rPr lang="zh-CN"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t>
            </a:r>
            <a:endParaRPr lang="zh-CN"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r>
              <a:rPr lang="zh-CN" altLang="en-US" dirty="0">
                <a:solidFill>
                  <a:srgbClr val="0070C0"/>
                </a:solidFill>
                <a:latin typeface="汉仪中宋简" panose="02010600000101010101" charset="-122"/>
                <a:ea typeface="汉仪中宋简" panose="02010600000101010101" charset="-122"/>
                <a:cs typeface="汉仪中宋简" panose="02010600000101010101" charset="-122"/>
                <a:sym typeface="汉仪中宋简" panose="02010600000101010101" charset="-122"/>
              </a:rPr>
              <a:t>注：表单型数据库时间字段可以自主选择，默认不选择时间字段，需用户进行选择，若下拉列表中没有可选字段表明该表单中无时间类型字段，不可进行时间筛选。</a:t>
            </a:r>
            <a:endParaRPr lang="zh-CN" altLang="en-US" dirty="0">
              <a:solidFill>
                <a:srgbClr val="0070C0"/>
              </a:solidFill>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）时间范围（可选）</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pic>
        <p:nvPicPr>
          <p:cNvPr id="12" name="图片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4879" y="1611902"/>
            <a:ext cx="4795058" cy="2687547"/>
          </a:xfrm>
          <a:prstGeom prst="rect">
            <a:avLst/>
          </a:prstGeom>
          <a:noFill/>
          <a:ln>
            <a:noFill/>
          </a:ln>
        </p:spPr>
      </p:pic>
      <p:sp>
        <p:nvSpPr>
          <p:cNvPr id="13" name="文本框 12"/>
          <p:cNvSpPr txBox="1"/>
          <p:nvPr/>
        </p:nvSpPr>
        <p:spPr>
          <a:xfrm>
            <a:off x="6801716" y="4559367"/>
            <a:ext cx="4808221" cy="1198880"/>
          </a:xfrm>
          <a:prstGeom prst="rect">
            <a:avLst/>
          </a:prstGeom>
          <a:noFill/>
        </p:spPr>
        <p:txBody>
          <a:bodyPr wrap="square" rtlCol="0">
            <a:spAutoFit/>
          </a:bodyPr>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当数据库为</a:t>
            </a:r>
            <a:r>
              <a:rPr lang="zh-CN" sz="1800" b="1" dirty="0">
                <a:solidFill>
                  <a:srgbClr val="0070C0"/>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时序数据库</a:t>
            </a: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时，时间范围选择默认为日期，默认时间范围为近10年数据。</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r>
              <a:rPr lang="zh-CN" altLang="en-US" dirty="0">
                <a:solidFill>
                  <a:srgbClr val="0070C0"/>
                </a:solidFill>
                <a:latin typeface="汉仪中宋简" panose="02010600000101010101" charset="-122"/>
                <a:ea typeface="汉仪中宋简" panose="02010600000101010101" charset="-122"/>
                <a:cs typeface="汉仪中宋简" panose="02010600000101010101" charset="-122"/>
                <a:sym typeface="汉仪中宋简" panose="02010600000101010101" charset="-122"/>
              </a:rPr>
              <a:t>注：时序型数据库时间字段默认为日期，且不可进行更改，用户只能进行时间范围选择。</a:t>
            </a:r>
            <a:endParaRPr lang="zh-CN" altLang="en-US" dirty="0">
              <a:solidFill>
                <a:srgbClr val="0070C0"/>
              </a:solidFill>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03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数据筛选</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）时间范围（可选）</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13" name="文本框 12"/>
          <p:cNvSpPr txBox="1"/>
          <p:nvPr/>
        </p:nvSpPr>
        <p:spPr>
          <a:xfrm>
            <a:off x="3794356" y="4145347"/>
            <a:ext cx="4808221" cy="1198880"/>
          </a:xfrm>
          <a:prstGeom prst="rect">
            <a:avLst/>
          </a:prstGeom>
          <a:noFill/>
        </p:spPr>
        <p:txBody>
          <a:bodyPr wrap="square" rtlCol="0">
            <a:spAutoFit/>
          </a:bodyPr>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选择完成后，可在【基础设置】区域内【时间范围】右上角看到数字变化。【0】表示没有选择时间字段，【3】表示已选择时间字段及开始时间与结束时间。</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pic>
        <p:nvPicPr>
          <p:cNvPr id="4"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647440" y="1803400"/>
            <a:ext cx="4897120" cy="1772920"/>
          </a:xfrm>
          <a:prstGeom prst="rect">
            <a:avLst/>
          </a:prstGeom>
          <a:noFill/>
          <a:ln>
            <a:noFill/>
          </a:ln>
        </p:spPr>
      </p:pic>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03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数据筛选</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10" name="图片 9" descr="C:\Users\22680\Desktop\临时\图片5.png图片5"/>
          <p:cNvPicPr/>
          <p:nvPr/>
        </p:nvPicPr>
        <p:blipFill>
          <a:blip r:embed="rId5"/>
          <a:srcRect/>
          <a:stretch>
            <a:fillRect/>
          </a:stretch>
        </p:blipFill>
        <p:spPr bwMode="auto">
          <a:xfrm>
            <a:off x="1081405" y="1322070"/>
            <a:ext cx="4006850" cy="4038600"/>
          </a:xfrm>
          <a:prstGeom prst="rect">
            <a:avLst/>
          </a:prstGeom>
          <a:noFill/>
          <a:ln>
            <a:noFill/>
          </a:ln>
        </p:spPr>
      </p:pic>
      <p:sp>
        <p:nvSpPr>
          <p:cNvPr id="3" name="文本框 2"/>
          <p:cNvSpPr txBox="1"/>
          <p:nvPr/>
        </p:nvSpPr>
        <p:spPr>
          <a:xfrm>
            <a:off x="558396" y="5457257"/>
            <a:ext cx="4808221" cy="922020"/>
          </a:xfrm>
          <a:prstGeom prst="rect">
            <a:avLst/>
          </a:prstGeom>
          <a:noFill/>
        </p:spPr>
        <p:txBody>
          <a:bodyPr wrap="square" rtlCol="0">
            <a:spAutoFit/>
          </a:bodyPr>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当所选数据库为</a:t>
            </a:r>
            <a:r>
              <a:rPr lang="zh-CN" sz="1800" b="1" dirty="0">
                <a:solidFill>
                  <a:srgbClr val="0070C0"/>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表单型数据库</a:t>
            </a: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时，【指标/字段】中所选内容为所选数据库中某表单下所有字段。</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B</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）指标/字段（必选）</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pic>
        <p:nvPicPr>
          <p:cNvPr id="4" name="图片 3" descr="C:\Users\22680\Desktop\临时\图片6.png图片6"/>
          <p:cNvPicPr/>
          <p:nvPr/>
        </p:nvPicPr>
        <p:blipFill>
          <a:blip r:embed="rId6"/>
          <a:srcRect/>
          <a:stretch>
            <a:fillRect/>
          </a:stretch>
        </p:blipFill>
        <p:spPr bwMode="auto">
          <a:xfrm>
            <a:off x="6678295" y="1322705"/>
            <a:ext cx="4006850" cy="4037330"/>
          </a:xfrm>
          <a:prstGeom prst="rect">
            <a:avLst/>
          </a:prstGeom>
          <a:noFill/>
          <a:ln>
            <a:noFill/>
          </a:ln>
        </p:spPr>
      </p:pic>
      <p:sp>
        <p:nvSpPr>
          <p:cNvPr id="5" name="文本框 4"/>
          <p:cNvSpPr txBox="1"/>
          <p:nvPr/>
        </p:nvSpPr>
        <p:spPr>
          <a:xfrm>
            <a:off x="6171161" y="5457257"/>
            <a:ext cx="4808221" cy="922020"/>
          </a:xfrm>
          <a:prstGeom prst="rect">
            <a:avLst/>
          </a:prstGeom>
          <a:noFill/>
        </p:spPr>
        <p:txBody>
          <a:bodyPr wrap="square" rtlCol="0">
            <a:spAutoFit/>
          </a:bodyPr>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当所选数据库为</a:t>
            </a:r>
            <a:r>
              <a:rPr lang="zh-CN" sz="1800" b="1" dirty="0">
                <a:solidFill>
                  <a:srgbClr val="0070C0"/>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时序型数据库</a:t>
            </a: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时，【指标/字段】中所选内容为所选数据库中所选择指标。</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03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数据筛选</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6" name="图片 5" descr="C:\Users\22680\Desktop\临时\图片5.png图片5"/>
          <p:cNvPicPr/>
          <p:nvPr/>
        </p:nvPicPr>
        <p:blipFill>
          <a:blip r:embed="rId5"/>
          <a:srcRect/>
          <a:stretch>
            <a:fillRect/>
          </a:stretch>
        </p:blipFill>
        <p:spPr bwMode="auto">
          <a:xfrm>
            <a:off x="1072515" y="1198245"/>
            <a:ext cx="3101340" cy="2614930"/>
          </a:xfrm>
          <a:prstGeom prst="rect">
            <a:avLst/>
          </a:prstGeom>
          <a:noFill/>
          <a:ln>
            <a:noFill/>
          </a:ln>
        </p:spPr>
      </p:pic>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B</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）指标/字段（必选）</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pic>
        <p:nvPicPr>
          <p:cNvPr id="4" name="图片 3" descr="C:\Users\22680\Desktop\临时\图片6.png图片6"/>
          <p:cNvPicPr/>
          <p:nvPr/>
        </p:nvPicPr>
        <p:blipFill>
          <a:blip r:embed="rId6"/>
          <a:srcRect/>
          <a:stretch>
            <a:fillRect/>
          </a:stretch>
        </p:blipFill>
        <p:spPr bwMode="auto">
          <a:xfrm>
            <a:off x="1126490" y="4096068"/>
            <a:ext cx="2993390" cy="2614295"/>
          </a:xfrm>
          <a:prstGeom prst="rect">
            <a:avLst/>
          </a:prstGeom>
          <a:noFill/>
          <a:ln>
            <a:noFill/>
          </a:ln>
        </p:spPr>
      </p:pic>
      <p:sp>
        <p:nvSpPr>
          <p:cNvPr id="5" name="文本框 4"/>
          <p:cNvSpPr txBox="1"/>
          <p:nvPr/>
        </p:nvSpPr>
        <p:spPr>
          <a:xfrm>
            <a:off x="5139055" y="1455420"/>
            <a:ext cx="6383655" cy="4469130"/>
          </a:xfrm>
          <a:prstGeom prst="rect">
            <a:avLst/>
          </a:prstGeom>
          <a:noFill/>
        </p:spPr>
        <p:txBody>
          <a:bodyPr wrap="square" rtlCol="0">
            <a:noAutofit/>
          </a:bodyPr>
          <a:p>
            <a:pPr indent="0" fontAlgn="auto">
              <a:lnSpc>
                <a:spcPct val="125000"/>
              </a:lnSpc>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左侧为未选择区域，右侧为已选择区域。</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0" fontAlgn="auto">
              <a:lnSpc>
                <a:spcPct val="125000"/>
              </a:lnSpc>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【双击指标/字段】：可将已选择区域中的指标/字段移至未选择区域中，或将未选择区域中的指标/字段移至已选择区域中。</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0" fontAlgn="auto">
              <a:lnSpc>
                <a:spcPct val="125000"/>
              </a:lnSpc>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【过滤】：当指标/字段多时可方便筛选出所输关键字的指标/字段。</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0" fontAlgn="auto">
              <a:lnSpc>
                <a:spcPct val="125000"/>
              </a:lnSpc>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【▷】：将未选择区域中选中指标/字段移至已选择区域中。</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0" fontAlgn="auto">
              <a:lnSpc>
                <a:spcPct val="125000"/>
              </a:lnSpc>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【▷▷】：将未选择区域中所有指标/字段移至已选择区域中。</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0" fontAlgn="auto">
              <a:lnSpc>
                <a:spcPct val="125000"/>
              </a:lnSpc>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【◁】：将已选择区域中选中指标/字段移至未选择区域中。</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0" fontAlgn="auto">
              <a:lnSpc>
                <a:spcPct val="125000"/>
              </a:lnSpc>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【◁◁】：将已选择区域中所有指标/字段移至未选择区域中。</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0" fontAlgn="auto">
              <a:lnSpc>
                <a:spcPct val="125000"/>
              </a:lnSpc>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【△】：将已选择区域中所有指标/字段向上移动。</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0" fontAlgn="auto">
              <a:lnSpc>
                <a:spcPct val="125000"/>
              </a:lnSpc>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【▽】：将已选择区域中所有指标/字段向下移动。</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03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数据筛选</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10" name="图片 9" descr="C:\Users\22680\Desktop\临时\图片7.png图片7"/>
          <p:cNvPicPr/>
          <p:nvPr/>
        </p:nvPicPr>
        <p:blipFill>
          <a:blip r:embed="rId5"/>
          <a:srcRect/>
          <a:stretch>
            <a:fillRect/>
          </a:stretch>
        </p:blipFill>
        <p:spPr bwMode="auto">
          <a:xfrm>
            <a:off x="1081405" y="1592263"/>
            <a:ext cx="4006850" cy="3498215"/>
          </a:xfrm>
          <a:prstGeom prst="rect">
            <a:avLst/>
          </a:prstGeom>
          <a:noFill/>
          <a:ln>
            <a:noFill/>
          </a:ln>
        </p:spPr>
      </p:pic>
      <p:sp>
        <p:nvSpPr>
          <p:cNvPr id="3" name="文本框 2"/>
          <p:cNvSpPr txBox="1"/>
          <p:nvPr/>
        </p:nvSpPr>
        <p:spPr>
          <a:xfrm>
            <a:off x="558165" y="5457190"/>
            <a:ext cx="4808220" cy="1189990"/>
          </a:xfrm>
          <a:prstGeom prst="rect">
            <a:avLst/>
          </a:prstGeom>
          <a:solidFill>
            <a:srgbClr val="0070C0"/>
          </a:solidFill>
        </p:spPr>
        <p:txBody>
          <a:bodyPr wrap="square" rtlCol="0">
            <a:noAutofit/>
          </a:bodyPr>
          <a:p>
            <a:pPr indent="457200" fontAlgn="auto">
              <a:extLst>
                <a:ext uri="{35155182-B16C-46BC-9424-99874614C6A1}">
                  <wpsdc:indentchars xmlns:wpsdc="http://www.wps.cn/officeDocument/2017/drawingmlCustomData" val="200" checksum="59296752"/>
                </a:ext>
              </a:extLst>
            </a:pPr>
            <a:endParaRPr lang="zh-CN" sz="1800" dirty="0">
              <a:solidFill>
                <a:schemeClr val="bg1"/>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457200" fontAlgn="auto">
              <a:extLst>
                <a:ext uri="{35155182-B16C-46BC-9424-99874614C6A1}">
                  <wpsdc:indentchars xmlns:wpsdc="http://www.wps.cn/officeDocument/2017/drawingmlCustomData" val="200" checksum="59296752"/>
                </a:ext>
              </a:extLst>
            </a:pPr>
            <a:r>
              <a:rPr lang="zh-CN" sz="1800" dirty="0">
                <a:solidFill>
                  <a:schemeClr val="bg1"/>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调整完已选择内容后，如上图：</a:t>
            </a:r>
            <a:endParaRPr lang="zh-CN" sz="1800" dirty="0">
              <a:solidFill>
                <a:schemeClr val="bg1"/>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457200" fontAlgn="auto">
              <a:extLst>
                <a:ext uri="{35155182-B16C-46BC-9424-99874614C6A1}">
                  <wpsdc:indentchars xmlns:wpsdc="http://www.wps.cn/officeDocument/2017/drawingmlCustomData" val="200" checksum="59296752"/>
                </a:ext>
              </a:extLst>
            </a:pPr>
            <a:endParaRPr lang="zh-CN" sz="1800" dirty="0">
              <a:solidFill>
                <a:schemeClr val="bg1"/>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B</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）指标/字段（必选）</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pic>
        <p:nvPicPr>
          <p:cNvPr id="4" name="图片 3" descr="C:\Users\22680\Desktop\临时\图片8.png图片8"/>
          <p:cNvPicPr/>
          <p:nvPr/>
        </p:nvPicPr>
        <p:blipFill>
          <a:blip r:embed="rId6"/>
          <a:srcRect/>
          <a:stretch>
            <a:fillRect/>
          </a:stretch>
        </p:blipFill>
        <p:spPr bwMode="auto">
          <a:xfrm>
            <a:off x="6678295" y="1594168"/>
            <a:ext cx="4006850" cy="3494405"/>
          </a:xfrm>
          <a:prstGeom prst="rect">
            <a:avLst/>
          </a:prstGeom>
          <a:noFill/>
          <a:ln>
            <a:noFill/>
          </a:ln>
        </p:spPr>
      </p:pic>
      <p:sp>
        <p:nvSpPr>
          <p:cNvPr id="5" name="文本框 4"/>
          <p:cNvSpPr txBox="1"/>
          <p:nvPr/>
        </p:nvSpPr>
        <p:spPr>
          <a:xfrm>
            <a:off x="6171161" y="5457257"/>
            <a:ext cx="4808221" cy="1198880"/>
          </a:xfrm>
          <a:prstGeom prst="rect">
            <a:avLst/>
          </a:prstGeom>
          <a:solidFill>
            <a:srgbClr val="0070C0"/>
          </a:solidFill>
        </p:spPr>
        <p:txBody>
          <a:bodyPr wrap="square" rtlCol="0">
            <a:spAutoFit/>
          </a:bodyPr>
          <a:p>
            <a:pPr indent="457200" fontAlgn="auto">
              <a:extLst>
                <a:ext uri="{35155182-B16C-46BC-9424-99874614C6A1}">
                  <wpsdc:indentchars xmlns:wpsdc="http://www.wps.cn/officeDocument/2017/drawingmlCustomData" val="200" checksum="59296752"/>
                </a:ext>
              </a:extLst>
            </a:pPr>
            <a:r>
              <a:rPr lang="zh-CN" sz="1800" dirty="0">
                <a:solidFill>
                  <a:schemeClr val="bg1"/>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点击确定后，【指标/字段】右上角及数据集内容会自动更新。</a:t>
            </a:r>
            <a:endParaRPr lang="zh-CN" sz="1800" dirty="0">
              <a:solidFill>
                <a:schemeClr val="bg1"/>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457200" fontAlgn="auto">
              <a:extLst>
                <a:ext uri="{35155182-B16C-46BC-9424-99874614C6A1}">
                  <wpsdc:indentchars xmlns:wpsdc="http://www.wps.cn/officeDocument/2017/drawingmlCustomData" val="200" checksum="59296752"/>
                </a:ext>
              </a:extLst>
            </a:pPr>
            <a:r>
              <a:rPr lang="zh-CN" sz="1800" dirty="0">
                <a:solidFill>
                  <a:schemeClr val="bg1"/>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其中【指标/字段】右上角数字为已选择指标/字段数量。</a:t>
            </a:r>
            <a:endParaRPr lang="zh-CN" sz="1800" dirty="0">
              <a:solidFill>
                <a:schemeClr val="bg1"/>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03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数据筛选</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10" name="图片 9" descr="C:\Users\22680\Desktop\临时\图片9.png图片9"/>
          <p:cNvPicPr/>
          <p:nvPr/>
        </p:nvPicPr>
        <p:blipFill>
          <a:blip r:embed="rId5"/>
          <a:srcRect/>
          <a:stretch>
            <a:fillRect/>
          </a:stretch>
        </p:blipFill>
        <p:spPr bwMode="auto">
          <a:xfrm>
            <a:off x="942975" y="1493520"/>
            <a:ext cx="4958080" cy="4797425"/>
          </a:xfrm>
          <a:prstGeom prst="rect">
            <a:avLst/>
          </a:prstGeom>
          <a:noFill/>
          <a:ln>
            <a:noFill/>
          </a:ln>
        </p:spPr>
      </p:pic>
      <p:sp>
        <p:nvSpPr>
          <p:cNvPr id="3" name="文本框 2"/>
          <p:cNvSpPr txBox="1"/>
          <p:nvPr/>
        </p:nvSpPr>
        <p:spPr>
          <a:xfrm>
            <a:off x="6182995" y="1996440"/>
            <a:ext cx="5657850" cy="3790950"/>
          </a:xfrm>
          <a:prstGeom prst="rect">
            <a:avLst/>
          </a:prstGeom>
          <a:noFill/>
        </p:spPr>
        <p:txBody>
          <a:bodyPr wrap="square" rtlCol="0">
            <a:noAutofit/>
          </a:bodyPr>
          <a:p>
            <a:pPr indent="457200" fontAlgn="auto">
              <a:lnSpc>
                <a:spcPct val="125000"/>
              </a:lnSpc>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该功能目前主要针对</a:t>
            </a:r>
            <a:r>
              <a:rPr lang="zh-CN" sz="1800" b="1" dirty="0">
                <a:solidFill>
                  <a:srgbClr val="0070C0"/>
                </a:solidFill>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表单型数据库</a:t>
            </a: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，可对所选表中的字段进行筛选</a:t>
            </a:r>
            <a:r>
              <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t>
            </a:r>
            <a:endPar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457200" fontAlgn="auto">
              <a:lnSpc>
                <a:spcPct val="125000"/>
              </a:lnSpc>
              <a:extLst>
                <a:ext uri="{35155182-B16C-46BC-9424-99874614C6A1}">
                  <wpsdc:indentchars xmlns:wpsdc="http://www.wps.cn/officeDocument/2017/drawingmlCustomData" val="200" checksum="59296752"/>
                </a:ext>
              </a:extLst>
            </a:pPr>
            <a:r>
              <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可根据【字段】、【运算符】、【条件值】进行限定条件。</a:t>
            </a:r>
            <a:endPar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457200" fontAlgn="auto">
              <a:lnSpc>
                <a:spcPct val="125000"/>
              </a:lnSpc>
              <a:extLst>
                <a:ext uri="{35155182-B16C-46BC-9424-99874614C6A1}">
                  <wpsdc:indentchars xmlns:wpsdc="http://www.wps.cn/officeDocument/2017/drawingmlCustomData" val="200" checksum="59296752"/>
                </a:ext>
              </a:extLst>
            </a:pPr>
            <a:r>
              <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【字段】：包含选中表中的所有字段，可针对某一字段进行限制。</a:t>
            </a:r>
            <a:endPar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457200" fontAlgn="auto">
              <a:lnSpc>
                <a:spcPct val="125000"/>
              </a:lnSpc>
              <a:extLst>
                <a:ext uri="{35155182-B16C-46BC-9424-99874614C6A1}">
                  <wpsdc:indentchars xmlns:wpsdc="http://www.wps.cn/officeDocument/2017/drawingmlCustomData" val="200" checksum="59296752"/>
                </a:ext>
              </a:extLst>
            </a:pPr>
            <a:r>
              <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【运算符】：对字段限制的方式，包含&gt;、&gt;=、&lt;、&lt;=、=、!=、包含、不包含、为空、不为空。</a:t>
            </a:r>
            <a:endPar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457200" fontAlgn="auto">
              <a:lnSpc>
                <a:spcPct val="125000"/>
              </a:lnSpc>
              <a:extLst>
                <a:ext uri="{35155182-B16C-46BC-9424-99874614C6A1}">
                  <wpsdc:indentchars xmlns:wpsdc="http://www.wps.cn/officeDocument/2017/drawingmlCustomData" val="200" checksum="59296752"/>
                </a:ext>
              </a:extLst>
            </a:pPr>
            <a:r>
              <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【条件值】：用户可根据预览数据进行自主输入。</a:t>
            </a:r>
            <a:endParaRPr lang="en-US" alt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C</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）筛选（可选）</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04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数据下载</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10" name="图片 9" descr="C:\Users\22680\Desktop\临时\图片10.png图片10"/>
          <p:cNvPicPr/>
          <p:nvPr/>
        </p:nvPicPr>
        <p:blipFill>
          <a:blip r:embed="rId5"/>
          <a:srcRect/>
          <a:stretch>
            <a:fillRect/>
          </a:stretch>
        </p:blipFill>
        <p:spPr bwMode="auto">
          <a:xfrm>
            <a:off x="942975" y="1470660"/>
            <a:ext cx="4323715" cy="3917315"/>
          </a:xfrm>
          <a:prstGeom prst="rect">
            <a:avLst/>
          </a:prstGeom>
          <a:noFill/>
          <a:ln>
            <a:noFill/>
          </a:ln>
        </p:spPr>
      </p:pic>
      <p:sp>
        <p:nvSpPr>
          <p:cNvPr id="3" name="文本框 2"/>
          <p:cNvSpPr txBox="1"/>
          <p:nvPr/>
        </p:nvSpPr>
        <p:spPr>
          <a:xfrm>
            <a:off x="557530" y="5539105"/>
            <a:ext cx="5242560" cy="368300"/>
          </a:xfrm>
          <a:prstGeom prst="rect">
            <a:avLst/>
          </a:prstGeom>
          <a:noFill/>
        </p:spPr>
        <p:txBody>
          <a:bodyPr wrap="square" rtlCol="0">
            <a:spAutoFit/>
          </a:bodyPr>
          <a:p>
            <a:pPr indent="0" fontAlgn="auto"/>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默认下载格式为Excel2003，可选下载格式如图</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）设置下载格式（可选，默认Excel2003）</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13" name="文本框 12"/>
          <p:cNvSpPr txBox="1"/>
          <p:nvPr/>
        </p:nvSpPr>
        <p:spPr>
          <a:xfrm>
            <a:off x="6600421" y="4985452"/>
            <a:ext cx="4808221" cy="922020"/>
          </a:xfrm>
          <a:prstGeom prst="rect">
            <a:avLst/>
          </a:prstGeom>
          <a:noFill/>
        </p:spPr>
        <p:txBody>
          <a:bodyPr wrap="square" rtlCol="0">
            <a:spAutoFit/>
          </a:bodyPr>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选择下载格式点击确定后，【下载格式】右上角会发生改变，将显示所选择格式下载后的文件后缀。</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pic>
        <p:nvPicPr>
          <p:cNvPr id="18"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758430" y="1990725"/>
            <a:ext cx="2629535" cy="2409190"/>
          </a:xfrm>
          <a:prstGeom prst="rect">
            <a:avLst/>
          </a:prstGeom>
          <a:noFill/>
          <a:ln>
            <a:noFill/>
          </a:ln>
        </p:spPr>
      </p:pic>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04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数据下载</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10" name="图片 9" descr="C:\Users\22680\Desktop\临时\图片11.png图片11"/>
          <p:cNvPicPr/>
          <p:nvPr/>
        </p:nvPicPr>
        <p:blipFill>
          <a:blip r:embed="rId5"/>
          <a:srcRect/>
          <a:stretch>
            <a:fillRect/>
          </a:stretch>
        </p:blipFill>
        <p:spPr bwMode="auto">
          <a:xfrm>
            <a:off x="3880485" y="2015490"/>
            <a:ext cx="4722495" cy="2637155"/>
          </a:xfrm>
          <a:prstGeom prst="rect">
            <a:avLst/>
          </a:prstGeom>
          <a:noFill/>
          <a:ln>
            <a:noFill/>
          </a:ln>
        </p:spPr>
      </p:pic>
      <p:sp>
        <p:nvSpPr>
          <p:cNvPr id="3" name="文本框 2"/>
          <p:cNvSpPr txBox="1"/>
          <p:nvPr/>
        </p:nvSpPr>
        <p:spPr>
          <a:xfrm>
            <a:off x="1357630" y="1440815"/>
            <a:ext cx="5242560" cy="368300"/>
          </a:xfrm>
          <a:prstGeom prst="rect">
            <a:avLst/>
          </a:prstGeom>
          <a:noFill/>
        </p:spPr>
        <p:txBody>
          <a:bodyPr wrap="square" rtlCol="0">
            <a:spAutoFit/>
          </a:bodyPr>
          <a:p>
            <a:pPr indent="0" fontAlgn="auto"/>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点击下载后，将弹出下载对话框，如下图：</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B</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）下载</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13" name="文本框 12"/>
          <p:cNvSpPr txBox="1"/>
          <p:nvPr/>
        </p:nvSpPr>
        <p:spPr>
          <a:xfrm>
            <a:off x="942975" y="4840605"/>
            <a:ext cx="10050780" cy="1476375"/>
          </a:xfrm>
          <a:prstGeom prst="rect">
            <a:avLst/>
          </a:prstGeom>
          <a:noFill/>
        </p:spPr>
        <p:txBody>
          <a:bodyPr wrap="square" rtlCol="0">
            <a:spAutoFit/>
          </a:bodyPr>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下载中包含当前下载【文件名】、【文件后缀】、【查询条数】、【文件大小】、【日期字段】、【时间范围】、【已选字段】、【筛选条件】等信息。</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当数据量较大时将进行分页，用户可通过【下一页】按钮进行翻页操作；也可通过输入页码后点击【跳转】，跳转到指定页码进行下载。</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点击【文件名】或【下载当前页数据】都可进行下载操作。</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479040" y="364490"/>
            <a:ext cx="1659890" cy="768350"/>
          </a:xfrm>
          <a:prstGeom prst="rect">
            <a:avLst/>
          </a:prstGeom>
          <a:noFill/>
        </p:spPr>
        <p:txBody>
          <a:bodyPr wrap="square" lIns="90170" tIns="46990" rIns="90170" bIns="46990" rtlCol="0" anchor="b" anchorCtr="0">
            <a:normAutofit/>
          </a:bodyPr>
          <a:lstStyle>
            <a:defPPr>
              <a:defRPr lang="zh-CN"/>
            </a:defPPr>
            <a:lvl1pPr>
              <a:defRPr sz="4000" b="1" spc="60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b="0">
                <a:solidFill>
                  <a:schemeClr val="accent1"/>
                </a:solidFill>
                <a:latin typeface="Georgia" panose="02040502050405020303" charset="0"/>
                <a:ea typeface="汉仪劲楷简" panose="00020600040101010101" charset="-122"/>
                <a:sym typeface="Arial" panose="020B0604020202020204" pitchFamily="34" charset="0"/>
              </a:rPr>
              <a:t>目录</a:t>
            </a:r>
            <a:endParaRPr lang="zh-CN" altLang="en-US" b="0">
              <a:solidFill>
                <a:schemeClr val="accent1"/>
              </a:solidFill>
              <a:latin typeface="Georgia" panose="02040502050405020303" charset="0"/>
              <a:ea typeface="汉仪劲楷简" panose="00020600040101010101" charset="-122"/>
              <a:sym typeface="Arial" panose="020B0604020202020204" pitchFamily="34" charset="0"/>
            </a:endParaRPr>
          </a:p>
        </p:txBody>
      </p:sp>
      <p:sp>
        <p:nvSpPr>
          <p:cNvPr id="3" name="文本框 2"/>
          <p:cNvSpPr txBox="1"/>
          <p:nvPr>
            <p:custDataLst>
              <p:tags r:id="rId2"/>
            </p:custDataLst>
          </p:nvPr>
        </p:nvSpPr>
        <p:spPr>
          <a:xfrm>
            <a:off x="2757487" y="1339532"/>
            <a:ext cx="3435350" cy="330835"/>
          </a:xfrm>
          <a:prstGeom prst="rect">
            <a:avLst/>
          </a:prstGeom>
          <a:noFill/>
        </p:spPr>
        <p:txBody>
          <a:bodyPr wrap="square" lIns="91440" tIns="45720" rIns="91440" bIns="0" anchor="b">
            <a:noAutofit/>
          </a:bodyPr>
          <a:lstStyle/>
          <a:p>
            <a:pPr lvl="0" algn="l">
              <a:lnSpc>
                <a:spcPct val="120000"/>
              </a:lnSpc>
              <a:buClrTx/>
              <a:buSzTx/>
              <a:buFontTx/>
            </a:pPr>
            <a:r>
              <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rPr>
              <a:t>嘉博数据库简介</a:t>
            </a:r>
            <a:endPar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endParaRPr>
          </a:p>
        </p:txBody>
      </p:sp>
      <p:sp>
        <p:nvSpPr>
          <p:cNvPr id="6" name="文本框 5"/>
          <p:cNvSpPr txBox="1"/>
          <p:nvPr>
            <p:custDataLst>
              <p:tags r:id="rId3"/>
            </p:custDataLst>
          </p:nvPr>
        </p:nvSpPr>
        <p:spPr>
          <a:xfrm>
            <a:off x="1794827" y="1243647"/>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rPr>
              <a:t>01</a:t>
            </a:r>
            <a:endPar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endParaRPr>
          </a:p>
        </p:txBody>
      </p:sp>
      <p:cxnSp>
        <p:nvCxnSpPr>
          <p:cNvPr id="7" name="直接连接符 6"/>
          <p:cNvCxnSpPr/>
          <p:nvPr>
            <p:custDataLst>
              <p:tags r:id="rId4"/>
            </p:custDataLst>
          </p:nvPr>
        </p:nvCxnSpPr>
        <p:spPr>
          <a:xfrm>
            <a:off x="2546667" y="1250632"/>
            <a:ext cx="0" cy="508000"/>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custDataLst>
              <p:tags r:id="rId5"/>
            </p:custDataLst>
          </p:nvPr>
        </p:nvSpPr>
        <p:spPr>
          <a:xfrm>
            <a:off x="1794827" y="2092007"/>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rPr>
              <a:t>02</a:t>
            </a:r>
            <a:endPar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endParaRPr>
          </a:p>
        </p:txBody>
      </p:sp>
      <p:cxnSp>
        <p:nvCxnSpPr>
          <p:cNvPr id="9" name="直接连接符 8"/>
          <p:cNvCxnSpPr/>
          <p:nvPr>
            <p:custDataLst>
              <p:tags r:id="rId6"/>
            </p:custDataLst>
          </p:nvPr>
        </p:nvCxnSpPr>
        <p:spPr>
          <a:xfrm>
            <a:off x="2546667" y="2098992"/>
            <a:ext cx="0" cy="508000"/>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7"/>
            </p:custDataLst>
          </p:nvPr>
        </p:nvSpPr>
        <p:spPr>
          <a:xfrm>
            <a:off x="2758122" y="2183447"/>
            <a:ext cx="3435350" cy="330835"/>
          </a:xfrm>
          <a:prstGeom prst="rect">
            <a:avLst/>
          </a:prstGeom>
          <a:noFill/>
        </p:spPr>
        <p:txBody>
          <a:bodyPr wrap="square" lIns="91440" tIns="45720" rIns="91440" bIns="0" anchor="b">
            <a:noAutofit/>
          </a:bodyPr>
          <a:lstStyle/>
          <a:p>
            <a:pPr lvl="0" algn="l">
              <a:lnSpc>
                <a:spcPct val="120000"/>
              </a:lnSpc>
              <a:buClrTx/>
              <a:buSzTx/>
              <a:buFontTx/>
            </a:pPr>
            <a:r>
              <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rPr>
              <a:t>访问方式</a:t>
            </a:r>
            <a:endPar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endParaRPr>
          </a:p>
        </p:txBody>
      </p:sp>
      <p:sp>
        <p:nvSpPr>
          <p:cNvPr id="12" name="文本框 11"/>
          <p:cNvSpPr txBox="1"/>
          <p:nvPr>
            <p:custDataLst>
              <p:tags r:id="rId8"/>
            </p:custDataLst>
          </p:nvPr>
        </p:nvSpPr>
        <p:spPr>
          <a:xfrm>
            <a:off x="1794827" y="2941002"/>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rPr>
              <a:t>03</a:t>
            </a:r>
            <a:endPar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endParaRPr>
          </a:p>
        </p:txBody>
      </p:sp>
      <p:cxnSp>
        <p:nvCxnSpPr>
          <p:cNvPr id="13" name="直接连接符 12"/>
          <p:cNvCxnSpPr/>
          <p:nvPr>
            <p:custDataLst>
              <p:tags r:id="rId9"/>
            </p:custDataLst>
          </p:nvPr>
        </p:nvCxnSpPr>
        <p:spPr>
          <a:xfrm>
            <a:off x="2546667" y="2947987"/>
            <a:ext cx="0" cy="508000"/>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10"/>
            </p:custDataLst>
          </p:nvPr>
        </p:nvSpPr>
        <p:spPr>
          <a:xfrm>
            <a:off x="2758122" y="3027362"/>
            <a:ext cx="3435350" cy="330835"/>
          </a:xfrm>
          <a:prstGeom prst="rect">
            <a:avLst/>
          </a:prstGeom>
          <a:noFill/>
        </p:spPr>
        <p:txBody>
          <a:bodyPr wrap="square" lIns="91440" tIns="45720" rIns="91440" bIns="0" anchor="b">
            <a:noAutofit/>
          </a:bodyPr>
          <a:lstStyle/>
          <a:p>
            <a:pPr lvl="0" algn="l">
              <a:lnSpc>
                <a:spcPct val="120000"/>
              </a:lnSpc>
              <a:buClrTx/>
              <a:buSzTx/>
              <a:buFontTx/>
            </a:pPr>
            <a:r>
              <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rPr>
              <a:t>数据查询下载</a:t>
            </a:r>
            <a:endPar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endParaRPr>
          </a:p>
        </p:txBody>
      </p:sp>
      <p:sp>
        <p:nvSpPr>
          <p:cNvPr id="17" name="文本框 16"/>
          <p:cNvSpPr txBox="1"/>
          <p:nvPr>
            <p:custDataLst>
              <p:tags r:id="rId11"/>
            </p:custDataLst>
          </p:nvPr>
        </p:nvSpPr>
        <p:spPr>
          <a:xfrm>
            <a:off x="1794827" y="3789362"/>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rPr>
              <a:t>04</a:t>
            </a:r>
            <a:endPar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endParaRPr>
          </a:p>
        </p:txBody>
      </p:sp>
      <p:cxnSp>
        <p:nvCxnSpPr>
          <p:cNvPr id="18" name="直接连接符 17"/>
          <p:cNvCxnSpPr/>
          <p:nvPr>
            <p:custDataLst>
              <p:tags r:id="rId12"/>
            </p:custDataLst>
          </p:nvPr>
        </p:nvCxnSpPr>
        <p:spPr>
          <a:xfrm>
            <a:off x="2546667" y="3796347"/>
            <a:ext cx="0" cy="508000"/>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13"/>
            </p:custDataLst>
          </p:nvPr>
        </p:nvSpPr>
        <p:spPr>
          <a:xfrm>
            <a:off x="2757487" y="3897312"/>
            <a:ext cx="3435350" cy="330835"/>
          </a:xfrm>
          <a:prstGeom prst="rect">
            <a:avLst/>
          </a:prstGeom>
          <a:noFill/>
        </p:spPr>
        <p:txBody>
          <a:bodyPr wrap="square" lIns="91440" tIns="45720" rIns="91440" bIns="0" anchor="b">
            <a:noAutofit/>
          </a:bodyPr>
          <a:lstStyle/>
          <a:p>
            <a:pPr lvl="0" algn="l">
              <a:lnSpc>
                <a:spcPct val="120000"/>
              </a:lnSpc>
              <a:buClrTx/>
              <a:buSzTx/>
              <a:buFontTx/>
            </a:pPr>
            <a:r>
              <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rPr>
              <a:t>数据可视化</a:t>
            </a:r>
            <a:endPar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endParaRPr>
          </a:p>
        </p:txBody>
      </p:sp>
      <p:sp>
        <p:nvSpPr>
          <p:cNvPr id="21" name="文本框 20"/>
          <p:cNvSpPr txBox="1"/>
          <p:nvPr>
            <p:custDataLst>
              <p:tags r:id="rId14"/>
            </p:custDataLst>
          </p:nvPr>
        </p:nvSpPr>
        <p:spPr>
          <a:xfrm>
            <a:off x="1794827" y="4637722"/>
            <a:ext cx="711200" cy="521970"/>
          </a:xfrm>
          <a:prstGeom prst="rect">
            <a:avLst/>
          </a:prstGeom>
          <a:noFill/>
        </p:spPr>
        <p:txBody>
          <a:bodyPr wrap="square" rtlCol="0">
            <a:normAutofit/>
            <a:scene3d>
              <a:camera prst="orthographicFront"/>
              <a:lightRig rig="threePt" dir="t"/>
            </a:scene3d>
            <a:sp3d contourW="12700"/>
          </a:bodyPr>
          <a:lstStyle/>
          <a:p>
            <a:pPr algn="ctr"/>
            <a:r>
              <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rPr>
              <a:t>05</a:t>
            </a:r>
            <a:endPar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endParaRPr>
          </a:p>
        </p:txBody>
      </p:sp>
      <p:cxnSp>
        <p:nvCxnSpPr>
          <p:cNvPr id="22" name="直接连接符 21"/>
          <p:cNvCxnSpPr/>
          <p:nvPr>
            <p:custDataLst>
              <p:tags r:id="rId15"/>
            </p:custDataLst>
          </p:nvPr>
        </p:nvCxnSpPr>
        <p:spPr>
          <a:xfrm>
            <a:off x="2546667" y="4644707"/>
            <a:ext cx="0" cy="508000"/>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6"/>
            </p:custDataLst>
          </p:nvPr>
        </p:nvSpPr>
        <p:spPr>
          <a:xfrm>
            <a:off x="2757487" y="4715192"/>
            <a:ext cx="3435350" cy="330835"/>
          </a:xfrm>
          <a:prstGeom prst="rect">
            <a:avLst/>
          </a:prstGeom>
          <a:noFill/>
        </p:spPr>
        <p:txBody>
          <a:bodyPr wrap="square" lIns="91440" tIns="45720" rIns="91440" bIns="0" anchor="b">
            <a:noAutofit/>
          </a:bodyPr>
          <a:lstStyle/>
          <a:p>
            <a:pPr lvl="0" algn="l">
              <a:lnSpc>
                <a:spcPct val="120000"/>
              </a:lnSpc>
              <a:buClrTx/>
              <a:buSzTx/>
              <a:buFontTx/>
            </a:pPr>
            <a:r>
              <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rPr>
              <a:t>全库检索</a:t>
            </a:r>
            <a:endPar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endParaRPr>
          </a:p>
        </p:txBody>
      </p:sp>
      <p:sp>
        <p:nvSpPr>
          <p:cNvPr id="4" name="文本框 3"/>
          <p:cNvSpPr txBox="1"/>
          <p:nvPr>
            <p:custDataLst>
              <p:tags r:id="rId17"/>
            </p:custDataLst>
          </p:nvPr>
        </p:nvSpPr>
        <p:spPr>
          <a:xfrm>
            <a:off x="1835467" y="5486082"/>
            <a:ext cx="711200" cy="521970"/>
          </a:xfrm>
          <a:prstGeom prst="rect">
            <a:avLst/>
          </a:prstGeom>
          <a:noFill/>
        </p:spPr>
        <p:txBody>
          <a:bodyPr wrap="square" rtlCol="0">
            <a:normAutofit/>
            <a:scene3d>
              <a:camera prst="orthographicFront"/>
              <a:lightRig rig="threePt" dir="t"/>
            </a:scene3d>
            <a:sp3d contourW="12700"/>
          </a:bodyPr>
          <a:p>
            <a:pPr algn="ctr"/>
            <a:r>
              <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rPr>
              <a:t>06</a:t>
            </a:r>
            <a:endParaRPr lang="en-US" altLang="zh-CN" sz="2800" b="1" spc="300" dirty="0">
              <a:solidFill>
                <a:schemeClr val="accent1"/>
              </a:solidFill>
              <a:latin typeface="Arial" panose="020B0604020202020204" pitchFamily="34" charset="0"/>
              <a:ea typeface="微软雅黑" panose="020B0503020204020204" pitchFamily="34" charset="-122"/>
              <a:cs typeface="+mj-lt"/>
              <a:sym typeface="Arial" panose="020B0604020202020204" pitchFamily="34" charset="0"/>
            </a:endParaRPr>
          </a:p>
        </p:txBody>
      </p:sp>
      <p:cxnSp>
        <p:nvCxnSpPr>
          <p:cNvPr id="5" name="直接连接符 4"/>
          <p:cNvCxnSpPr/>
          <p:nvPr>
            <p:custDataLst>
              <p:tags r:id="rId18"/>
            </p:custDataLst>
          </p:nvPr>
        </p:nvCxnSpPr>
        <p:spPr>
          <a:xfrm>
            <a:off x="2546667" y="5500052"/>
            <a:ext cx="0" cy="508000"/>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19"/>
            </p:custDataLst>
          </p:nvPr>
        </p:nvSpPr>
        <p:spPr>
          <a:xfrm>
            <a:off x="2815907" y="5585142"/>
            <a:ext cx="3435350" cy="330835"/>
          </a:xfrm>
          <a:prstGeom prst="rect">
            <a:avLst/>
          </a:prstGeom>
          <a:noFill/>
        </p:spPr>
        <p:txBody>
          <a:bodyPr wrap="square" lIns="91440" tIns="45720" rIns="91440" bIns="0" anchor="b">
            <a:noAutofit/>
          </a:bodyPr>
          <a:p>
            <a:pPr lvl="0" algn="l">
              <a:lnSpc>
                <a:spcPct val="120000"/>
              </a:lnSpc>
              <a:buClrTx/>
              <a:buSzTx/>
              <a:buFontTx/>
            </a:pPr>
            <a:r>
              <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rPr>
              <a:t>跨库查询</a:t>
            </a:r>
            <a:endParaRPr lang="zh-CN" altLang="en-US" sz="1900" b="1" spc="200">
              <a:solidFill>
                <a:schemeClr val="dk1"/>
              </a:solidFill>
              <a:uFillTx/>
              <a:latin typeface="Georgia" panose="02040502050405020303" charset="0"/>
              <a:ea typeface="汉仪中宋简" panose="02010600000101010101" charset="-122"/>
              <a:sym typeface="Arial" panose="020B0604020202020204" pitchFamily="34" charset="0"/>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05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辅助信息</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10" name="图片 9" descr="C:\Users\22680\Desktop\临时\图片12.png图片12"/>
          <p:cNvPicPr/>
          <p:nvPr/>
        </p:nvPicPr>
        <p:blipFill>
          <a:blip r:embed="rId5"/>
          <a:srcRect/>
          <a:stretch>
            <a:fillRect/>
          </a:stretch>
        </p:blipFill>
        <p:spPr bwMode="auto">
          <a:xfrm>
            <a:off x="1081405" y="1289685"/>
            <a:ext cx="4069715" cy="4070350"/>
          </a:xfrm>
          <a:prstGeom prst="rect">
            <a:avLst/>
          </a:prstGeom>
          <a:noFill/>
          <a:ln>
            <a:noFill/>
          </a:ln>
        </p:spPr>
      </p:pic>
      <p:sp>
        <p:nvSpPr>
          <p:cNvPr id="3" name="文本框 2"/>
          <p:cNvSpPr txBox="1"/>
          <p:nvPr/>
        </p:nvSpPr>
        <p:spPr>
          <a:xfrm>
            <a:off x="558165" y="5457190"/>
            <a:ext cx="5612765" cy="1235075"/>
          </a:xfrm>
          <a:prstGeom prst="rect">
            <a:avLst/>
          </a:prstGeom>
          <a:noFill/>
        </p:spPr>
        <p:txBody>
          <a:bodyPr wrap="square" rtlCol="0">
            <a:noAutofit/>
          </a:bodyPr>
          <a:p>
            <a:pPr indent="0" fontAlgn="auto"/>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数据词典主要展示所选【指标/字段】详细信息。</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indent="0" fontAlgn="auto"/>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字段信息主要包含名称、数据类型、单位、描述。</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
        <p:nvSpPr>
          <p:cNvPr id="9" name="文本框 8"/>
          <p:cNvSpPr txBox="1"/>
          <p:nvPr/>
        </p:nvSpPr>
        <p:spPr>
          <a:xfrm>
            <a:off x="942976" y="665486"/>
            <a:ext cx="6097384" cy="623570"/>
          </a:xfrm>
          <a:prstGeom prst="rect">
            <a:avLst/>
          </a:prstGeom>
          <a:noFill/>
        </p:spPr>
        <p:txBody>
          <a:bodyPr wrap="square">
            <a:spAutoFit/>
          </a:bodyPr>
          <a:p>
            <a:pPr algn="just">
              <a:lnSpc>
                <a:spcPct val="173000"/>
              </a:lnSpc>
              <a:spcBef>
                <a:spcPts val="1300"/>
              </a:spcBef>
              <a:spcAft>
                <a:spcPts val="1300"/>
              </a:spcAft>
            </a:pP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数据词典</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pic>
        <p:nvPicPr>
          <p:cNvPr id="4" name="图片 3" descr="C:\Users\22680\Desktop\临时\图片13.png图片13"/>
          <p:cNvPicPr/>
          <p:nvPr/>
        </p:nvPicPr>
        <p:blipFill>
          <a:blip r:embed="rId6"/>
          <a:srcRect/>
          <a:stretch>
            <a:fillRect/>
          </a:stretch>
        </p:blipFill>
        <p:spPr bwMode="auto">
          <a:xfrm>
            <a:off x="6171565" y="2211070"/>
            <a:ext cx="4808220" cy="2323465"/>
          </a:xfrm>
          <a:prstGeom prst="rect">
            <a:avLst/>
          </a:prstGeom>
          <a:noFill/>
          <a:ln>
            <a:noFill/>
          </a:ln>
        </p:spPr>
      </p:pic>
      <p:sp>
        <p:nvSpPr>
          <p:cNvPr id="5" name="文本框 4"/>
          <p:cNvSpPr txBox="1"/>
          <p:nvPr/>
        </p:nvSpPr>
        <p:spPr>
          <a:xfrm>
            <a:off x="6171161" y="5457257"/>
            <a:ext cx="4808221" cy="645160"/>
          </a:xfrm>
          <a:prstGeom prst="rect">
            <a:avLst/>
          </a:prstGeom>
          <a:noFill/>
        </p:spPr>
        <p:txBody>
          <a:bodyPr wrap="square" rtlCol="0">
            <a:spAutoFit/>
          </a:bodyPr>
          <a:p>
            <a:pPr indent="457200" fontAlgn="auto">
              <a:extLst>
                <a:ext uri="{35155182-B16C-46BC-9424-99874614C6A1}">
                  <wpsdc:indentchars xmlns:wpsdc="http://www.wps.cn/officeDocument/2017/drawingmlCustomData" val="200" checksum="59296752"/>
                </a:ext>
              </a:extLst>
            </a:pPr>
            <a:r>
              <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指标信息主要包含名称、开始时间、截至时间、单位、量纲系数。</a:t>
            </a:r>
            <a:endParaRPr lang="zh-CN" sz="18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userDrawn="1">
            <p:custDataLst>
              <p:tags r:id="rId1"/>
            </p:custDataLst>
          </p:nvPr>
        </p:nvPicPr>
        <p:blipFill>
          <a:blip r:embed="rId2" r:link="rId3" cstate="screen"/>
          <a:stretch>
            <a:fillRect/>
          </a:stretch>
        </p:blipFill>
        <p:spPr>
          <a:xfrm>
            <a:off x="6096000" y="685800"/>
            <a:ext cx="5486400" cy="5486400"/>
          </a:xfrm>
          <a:prstGeom prst="rect">
            <a:avLst/>
          </a:prstGeom>
        </p:spPr>
      </p:pic>
      <p:sp>
        <p:nvSpPr>
          <p:cNvPr id="7" name="文本占位符 6"/>
          <p:cNvSpPr>
            <a:spLocks noGrp="1"/>
          </p:cNvSpPr>
          <p:nvPr/>
        </p:nvSpPr>
        <p:spPr>
          <a:xfrm>
            <a:off x="2056130" y="2505075"/>
            <a:ext cx="3723005" cy="53403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04 </a:t>
            </a:r>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数据可视化</a:t>
            </a:r>
            <a:endPar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endParaRPr>
          </a:p>
        </p:txBody>
      </p:sp>
      <p:sp>
        <p:nvSpPr>
          <p:cNvPr id="18" name="文本占位符 17"/>
          <p:cNvSpPr>
            <a:spLocks noGrp="1"/>
          </p:cNvSpPr>
          <p:nvPr/>
        </p:nvSpPr>
        <p:spPr>
          <a:xfrm>
            <a:off x="2592705" y="3141980"/>
            <a:ext cx="2838450" cy="312420"/>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DATA VISUALIZATION</a:t>
            </a:r>
            <a:endPar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endParaRPr>
          </a:p>
        </p:txBody>
      </p:sp>
      <p:sp>
        <p:nvSpPr>
          <p:cNvPr id="20" name="文本占位符 12"/>
          <p:cNvSpPr>
            <a:spLocks noGrp="1"/>
          </p:cNvSpPr>
          <p:nvPr/>
        </p:nvSpPr>
        <p:spPr>
          <a:xfrm>
            <a:off x="2260021" y="3679686"/>
            <a:ext cx="1800000" cy="423545"/>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可视化图</a:t>
            </a:r>
            <a:endParaRPr lang="zh-CN" altLang="en-US" b="1">
              <a:solidFill>
                <a:srgbClr val="257AC1"/>
              </a:solidFill>
              <a:latin typeface="Georgia" panose="02040502050405020303" charset="0"/>
              <a:ea typeface="汉仪中宋简" panose="02010600000101010101" charset="-122"/>
            </a:endParaRPr>
          </a:p>
        </p:txBody>
      </p:sp>
      <p:sp>
        <p:nvSpPr>
          <p:cNvPr id="21" name="文本占位符 13"/>
          <p:cNvSpPr>
            <a:spLocks noGrp="1"/>
          </p:cNvSpPr>
          <p:nvPr/>
        </p:nvSpPr>
        <p:spPr>
          <a:xfrm>
            <a:off x="4295531" y="3679686"/>
            <a:ext cx="1800000" cy="423545"/>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设置</a:t>
            </a:r>
            <a:endParaRPr lang="zh-CN" altLang="en-US" b="1">
              <a:solidFill>
                <a:srgbClr val="257AC1"/>
              </a:solidFill>
              <a:latin typeface="Georgia" panose="02040502050405020303" charset="0"/>
              <a:ea typeface="汉仪中宋简" panose="0201060000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7461726765744d6f64756c65223a202270726f636573734f6e6c696e65466f6e7473220a7d0a"/>
          <p:cNvSpPr/>
          <p:nvPr/>
        </p:nvSpPr>
        <p:spPr>
          <a:xfrm>
            <a:off x="944880" y="746760"/>
            <a:ext cx="10302875" cy="1630045"/>
          </a:xfrm>
          <a:prstGeom prst="rect">
            <a:avLst/>
          </a:prstGeom>
        </p:spPr>
        <p:txBody>
          <a:bodyPr wrap="square">
            <a:spAutoFit/>
          </a:bodyPr>
          <a:lstStyle/>
          <a:p>
            <a:pPr indent="0" fontAlgn="auto">
              <a:lnSpc>
                <a:spcPct val="125000"/>
              </a:lnSpc>
              <a:buNone/>
            </a:pPr>
            <a:r>
              <a:rPr lang="en-US" altLang="zh-CN" sz="2000">
                <a:solidFill>
                  <a:schemeClr val="dk1"/>
                </a:solidFill>
                <a:latin typeface="Georgia" panose="02040502050405020303" charset="0"/>
                <a:ea typeface="汉仪中宋简" panose="02010600000101010101" charset="-122"/>
                <a:cs typeface="微软雅黑" panose="020B0503020204020204" pitchFamily="34" charset="-122"/>
              </a:rPr>
              <a:t>        </a:t>
            </a:r>
            <a:r>
              <a:rPr lang="zh-CN" altLang="en-US" sz="2000">
                <a:latin typeface="Georgia" panose="02040502050405020303" charset="0"/>
                <a:ea typeface="汉仪中宋简" panose="02010600000101010101" charset="-122"/>
                <a:cs typeface="微软雅黑" panose="020B0503020204020204" pitchFamily="34" charset="-122"/>
              </a:rPr>
              <a:t>数据可视化可将数据直观生动的呈现出来，用户可根据所选数据进行不同形式的呈现图表。目前平台内提供</a:t>
            </a:r>
            <a:r>
              <a:rPr lang="zh-CN" altLang="en-US" sz="2000" b="1">
                <a:solidFill>
                  <a:srgbClr val="0070C0"/>
                </a:solidFill>
                <a:latin typeface="Georgia" panose="02040502050405020303" charset="0"/>
                <a:ea typeface="汉仪中宋简" panose="02010600000101010101" charset="-122"/>
                <a:cs typeface="微软雅黑" panose="020B0503020204020204" pitchFamily="34" charset="-122"/>
              </a:rPr>
              <a:t>横向柱状图、纵向柱状图、横向折线图、纵向折线图、实心饼状图、空心饼状图、散点图</a:t>
            </a:r>
            <a:r>
              <a:rPr lang="zh-CN" altLang="en-US" sz="2000">
                <a:latin typeface="Georgia" panose="02040502050405020303" charset="0"/>
                <a:ea typeface="汉仪中宋简" panose="02010600000101010101" charset="-122"/>
                <a:cs typeface="微软雅黑" panose="020B0503020204020204" pitchFamily="34" charset="-122"/>
              </a:rPr>
              <a:t>等。</a:t>
            </a:r>
            <a:endParaRPr lang="zh-CN" altLang="en-US" sz="2000">
              <a:latin typeface="Georgia" panose="02040502050405020303" charset="0"/>
              <a:ea typeface="汉仪中宋简" panose="02010600000101010101" charset="-122"/>
              <a:cs typeface="微软雅黑" panose="020B0503020204020204" pitchFamily="34" charset="-122"/>
            </a:endParaRPr>
          </a:p>
          <a:p>
            <a:pPr indent="508000" fontAlgn="auto">
              <a:lnSpc>
                <a:spcPct val="125000"/>
              </a:lnSpc>
              <a:buNone/>
              <a:extLst>
                <a:ext uri="{35155182-B16C-46BC-9424-99874614C6A1}">
                  <wpsdc:indentchars xmlns:wpsdc="http://www.wps.cn/officeDocument/2017/drawingmlCustomData" val="200" checksum="282533468"/>
                </a:ext>
              </a:extLst>
            </a:pPr>
            <a:r>
              <a:rPr lang="zh-CN" altLang="en-US" sz="2000">
                <a:solidFill>
                  <a:schemeClr val="dk1"/>
                </a:solidFill>
                <a:latin typeface="Georgia" panose="02040502050405020303" charset="0"/>
                <a:ea typeface="汉仪中宋简" panose="02010600000101010101" charset="-122"/>
                <a:cs typeface="微软雅黑" panose="020B0503020204020204" pitchFamily="34" charset="-122"/>
                <a:sym typeface="+mn-ea"/>
              </a:rPr>
              <a:t>选择完数据后，可直接点击可视化区域图表进行作图，如下图所示：</a:t>
            </a:r>
            <a:endParaRPr lang="zh-CN" altLang="en-US" sz="2000">
              <a:solidFill>
                <a:schemeClr val="dk1"/>
              </a:solidFill>
              <a:latin typeface="Georgia" panose="02040502050405020303" charset="0"/>
              <a:ea typeface="汉仪中宋简" panose="02010600000101010101" charset="-122"/>
              <a:cs typeface="微软雅黑" panose="020B0503020204020204" pitchFamily="34" charset="-122"/>
              <a:sym typeface="+mn-ea"/>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4" name="图片 3" descr="C:\Users\22680\Desktop\临时\图片14.png图片14"/>
          <p:cNvPicPr>
            <a:picLocks noChangeAspect="1"/>
          </p:cNvPicPr>
          <p:nvPr/>
        </p:nvPicPr>
        <p:blipFill>
          <a:blip r:embed="rId5"/>
          <a:srcRect/>
          <a:stretch>
            <a:fillRect/>
          </a:stretch>
        </p:blipFill>
        <p:spPr>
          <a:xfrm>
            <a:off x="3093720" y="2459990"/>
            <a:ext cx="6000750" cy="4166235"/>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01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可视化</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图</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01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可视化</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图</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grpSp>
        <p:nvGrpSpPr>
          <p:cNvPr id="22" name="组合 21"/>
          <p:cNvGrpSpPr/>
          <p:nvPr/>
        </p:nvGrpSpPr>
        <p:grpSpPr>
          <a:xfrm>
            <a:off x="432564" y="1129198"/>
            <a:ext cx="2835074" cy="2306283"/>
            <a:chOff x="414149" y="1573698"/>
            <a:chExt cx="2835074" cy="2306283"/>
          </a:xfrm>
        </p:grpSpPr>
        <p:sp>
          <p:nvSpPr>
            <p:cNvPr id="25" name="矩形 24"/>
            <p:cNvSpPr/>
            <p:nvPr/>
          </p:nvSpPr>
          <p:spPr>
            <a:xfrm>
              <a:off x="414149" y="3233650"/>
              <a:ext cx="2835073" cy="646331"/>
            </a:xfrm>
            <a:prstGeom prst="rect">
              <a:avLst/>
            </a:prstGeom>
            <a:solidFill>
              <a:srgbClr val="0070C0"/>
            </a:solidFill>
            <a:ln>
              <a:noFill/>
            </a:ln>
            <a:effectLst/>
          </p:spPr>
          <p:style>
            <a:lnRef idx="1">
              <a:srgbClr val="5B9BD5"/>
            </a:lnRef>
            <a:fillRef idx="3">
              <a:srgbClr val="5B9BD5"/>
            </a:fillRef>
            <a:effectRef idx="2">
              <a:srgbClr val="5B9BD5"/>
            </a:effectRef>
            <a:fontRef idx="minor">
              <a:sysClr val="window" lastClr="FFFFFF"/>
            </a:fontRef>
          </p:style>
          <p:txBody>
            <a:bodyPr rtlCol="0" anchor="ctr"/>
            <a:p>
              <a:pPr algn="ctr" defTabSz="866775" fontAlgn="base">
                <a:lnSpc>
                  <a:spcPct val="150000"/>
                </a:lnSpc>
                <a:spcBef>
                  <a:spcPct val="0"/>
                </a:spcBef>
                <a:spcAft>
                  <a:spcPct val="0"/>
                </a:spcAft>
              </a:pPr>
              <a:endParaRPr kumimoji="1" lang="zh-CN" altLang="en-US" sz="2530">
                <a:solidFill>
                  <a:srgbClr val="FF0000"/>
                </a:solidFill>
                <a:cs typeface="宋体" panose="02010600030101010101" pitchFamily="2" charset="-122"/>
                <a:sym typeface="Calibri" panose="020F0502020204030204" charset="0"/>
              </a:endParaRPr>
            </a:p>
          </p:txBody>
        </p:sp>
        <p:sp>
          <p:nvSpPr>
            <p:cNvPr id="27" name="TextBox 16"/>
            <p:cNvSpPr txBox="1"/>
            <p:nvPr/>
          </p:nvSpPr>
          <p:spPr>
            <a:xfrm>
              <a:off x="1034374" y="3378702"/>
              <a:ext cx="1912445" cy="307340"/>
            </a:xfrm>
            <a:prstGeom prst="rect">
              <a:avLst/>
            </a:prstGeom>
            <a:noFill/>
          </p:spPr>
          <p:txBody>
            <a:bodyPr wrap="square" lIns="0" tIns="0" rIns="0" bIns="0" rtlCol="0">
              <a:spAutoFit/>
            </a:bodyPr>
            <a:p>
              <a:pPr lvl="0" defTabSz="866775" fontAlgn="base">
                <a:spcBef>
                  <a:spcPct val="0"/>
                </a:spcBef>
                <a:spcAft>
                  <a:spcPct val="0"/>
                </a:spcAft>
              </a:pPr>
              <a:r>
                <a:rPr lang="zh-CN" altLang="zh-CN" sz="2000"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汉仪中宋简" panose="02010600000101010101" charset="-122"/>
                </a:rPr>
                <a:t>横向柱状图</a:t>
              </a:r>
              <a:endParaRPr lang="zh-CN" altLang="zh-CN" sz="2000" b="1"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Calibri" panose="020F0502020204030204" charset="0"/>
              </a:endParaRPr>
            </a:p>
          </p:txBody>
        </p:sp>
        <p:pic>
          <p:nvPicPr>
            <p:cNvPr id="28" name="图片 2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150" y="1573698"/>
              <a:ext cx="2835073" cy="1676774"/>
            </a:xfrm>
            <a:prstGeom prst="rect">
              <a:avLst/>
            </a:prstGeom>
            <a:noFill/>
            <a:ln>
              <a:noFill/>
            </a:ln>
          </p:spPr>
        </p:pic>
      </p:grpSp>
      <p:grpSp>
        <p:nvGrpSpPr>
          <p:cNvPr id="30" name="组合 29"/>
          <p:cNvGrpSpPr/>
          <p:nvPr/>
        </p:nvGrpSpPr>
        <p:grpSpPr>
          <a:xfrm>
            <a:off x="3411645" y="1134249"/>
            <a:ext cx="2870366" cy="2300720"/>
            <a:chOff x="3393230" y="1578749"/>
            <a:chExt cx="2870366" cy="2300720"/>
          </a:xfrm>
        </p:grpSpPr>
        <p:sp>
          <p:nvSpPr>
            <p:cNvPr id="32" name="矩形 31"/>
            <p:cNvSpPr/>
            <p:nvPr/>
          </p:nvSpPr>
          <p:spPr>
            <a:xfrm>
              <a:off x="3393230" y="3233138"/>
              <a:ext cx="2869344" cy="646331"/>
            </a:xfrm>
            <a:prstGeom prst="rect">
              <a:avLst/>
            </a:prstGeom>
            <a:solidFill>
              <a:srgbClr val="0070C0"/>
            </a:solidFill>
            <a:ln>
              <a:noFill/>
            </a:ln>
            <a:effectLst/>
          </p:spPr>
          <p:style>
            <a:lnRef idx="1">
              <a:srgbClr val="5B9BD5"/>
            </a:lnRef>
            <a:fillRef idx="3">
              <a:srgbClr val="5B9BD5"/>
            </a:fillRef>
            <a:effectRef idx="2">
              <a:srgbClr val="5B9BD5"/>
            </a:effectRef>
            <a:fontRef idx="minor">
              <a:sysClr val="window" lastClr="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宋体" panose="02010600030101010101" pitchFamily="2" charset="-122"/>
                <a:sym typeface="Calibri" panose="020F0502020204030204" charset="0"/>
              </a:endParaRPr>
            </a:p>
          </p:txBody>
        </p:sp>
        <p:sp>
          <p:nvSpPr>
            <p:cNvPr id="34" name="TextBox 16"/>
            <p:cNvSpPr txBox="1"/>
            <p:nvPr/>
          </p:nvSpPr>
          <p:spPr>
            <a:xfrm>
              <a:off x="4145006" y="3379094"/>
              <a:ext cx="1917500" cy="307340"/>
            </a:xfrm>
            <a:prstGeom prst="rect">
              <a:avLst/>
            </a:prstGeom>
            <a:noFill/>
          </p:spPr>
          <p:txBody>
            <a:bodyPr wrap="square" lIns="0" tIns="0" rIns="0" bIns="0" rtlCol="0">
              <a:spAutoFit/>
            </a:bodyPr>
            <a:p>
              <a:pPr lvl="0" defTabSz="866775" fontAlgn="base">
                <a:spcBef>
                  <a:spcPct val="0"/>
                </a:spcBef>
                <a:spcAft>
                  <a:spcPct val="0"/>
                </a:spcAft>
              </a:pPr>
              <a:r>
                <a:rPr lang="zh-CN" altLang="zh-CN" sz="2000"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汉仪中宋简" panose="02010600000101010101" charset="-122"/>
                </a:rPr>
                <a:t>纵向柱状图</a:t>
              </a:r>
              <a:endParaRPr lang="zh-CN" altLang="zh-CN" sz="2000" b="1"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Calibri" panose="020F0502020204030204" charset="0"/>
              </a:endParaRPr>
            </a:p>
          </p:txBody>
        </p:sp>
        <p:pic>
          <p:nvPicPr>
            <p:cNvPr id="40" name="图片 3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4251" y="1578749"/>
              <a:ext cx="2869345" cy="1659952"/>
            </a:xfrm>
            <a:prstGeom prst="rect">
              <a:avLst/>
            </a:prstGeom>
            <a:noFill/>
            <a:ln>
              <a:noFill/>
            </a:ln>
          </p:spPr>
        </p:pic>
      </p:grpSp>
      <p:grpSp>
        <p:nvGrpSpPr>
          <p:cNvPr id="41" name="组合 40"/>
          <p:cNvGrpSpPr/>
          <p:nvPr/>
        </p:nvGrpSpPr>
        <p:grpSpPr>
          <a:xfrm>
            <a:off x="6363847" y="1165936"/>
            <a:ext cx="2716854" cy="2269544"/>
            <a:chOff x="6345432" y="1610436"/>
            <a:chExt cx="2716854" cy="2269544"/>
          </a:xfrm>
        </p:grpSpPr>
        <p:sp>
          <p:nvSpPr>
            <p:cNvPr id="43" name="矩形 42"/>
            <p:cNvSpPr/>
            <p:nvPr/>
          </p:nvSpPr>
          <p:spPr>
            <a:xfrm>
              <a:off x="6345432" y="3233650"/>
              <a:ext cx="2716854" cy="646330"/>
            </a:xfrm>
            <a:prstGeom prst="rect">
              <a:avLst/>
            </a:prstGeom>
            <a:solidFill>
              <a:srgbClr val="0070C0"/>
            </a:solidFill>
            <a:ln>
              <a:noFill/>
            </a:ln>
            <a:effectLst/>
          </p:spPr>
          <p:style>
            <a:lnRef idx="1">
              <a:srgbClr val="5B9BD5"/>
            </a:lnRef>
            <a:fillRef idx="3">
              <a:srgbClr val="5B9BD5"/>
            </a:fillRef>
            <a:effectRef idx="2">
              <a:srgbClr val="5B9BD5"/>
            </a:effectRef>
            <a:fontRef idx="minor">
              <a:sysClr val="window" lastClr="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宋体" panose="02010600030101010101" pitchFamily="2" charset="-122"/>
                <a:sym typeface="Calibri" panose="020F0502020204030204" charset="0"/>
              </a:endParaRPr>
            </a:p>
          </p:txBody>
        </p:sp>
        <p:sp>
          <p:nvSpPr>
            <p:cNvPr id="44" name="TextBox 16"/>
            <p:cNvSpPr txBox="1"/>
            <p:nvPr/>
          </p:nvSpPr>
          <p:spPr>
            <a:xfrm>
              <a:off x="6915969" y="3378700"/>
              <a:ext cx="1921219" cy="307340"/>
            </a:xfrm>
            <a:prstGeom prst="rect">
              <a:avLst/>
            </a:prstGeom>
            <a:noFill/>
          </p:spPr>
          <p:txBody>
            <a:bodyPr wrap="square" lIns="0" tIns="0" rIns="0" bIns="0" rtlCol="0">
              <a:spAutoFit/>
            </a:bodyPr>
            <a:p>
              <a:pPr lvl="0" defTabSz="866775" fontAlgn="base">
                <a:spcBef>
                  <a:spcPct val="0"/>
                </a:spcBef>
                <a:spcAft>
                  <a:spcPct val="0"/>
                </a:spcAft>
              </a:pPr>
              <a:r>
                <a:rPr lang="zh-CN" altLang="zh-CN" sz="2000"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汉仪中宋简" panose="02010600000101010101" charset="-122"/>
                </a:rPr>
                <a:t>横向折线图</a:t>
              </a:r>
              <a:endParaRPr lang="zh-CN" altLang="zh-CN" sz="2000" b="1"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Calibri" panose="020F0502020204030204" charset="0"/>
              </a:endParaRPr>
            </a:p>
          </p:txBody>
        </p:sp>
        <p:pic>
          <p:nvPicPr>
            <p:cNvPr id="46" name="图片 4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5432" y="1610436"/>
              <a:ext cx="2716854" cy="1659952"/>
            </a:xfrm>
            <a:prstGeom prst="rect">
              <a:avLst/>
            </a:prstGeom>
            <a:noFill/>
            <a:ln>
              <a:noFill/>
            </a:ln>
          </p:spPr>
        </p:pic>
      </p:grpSp>
      <p:grpSp>
        <p:nvGrpSpPr>
          <p:cNvPr id="47" name="组合 46"/>
          <p:cNvGrpSpPr/>
          <p:nvPr/>
        </p:nvGrpSpPr>
        <p:grpSpPr>
          <a:xfrm>
            <a:off x="9181589" y="1165936"/>
            <a:ext cx="2716854" cy="2273383"/>
            <a:chOff x="9163174" y="1610436"/>
            <a:chExt cx="2716854" cy="2273383"/>
          </a:xfrm>
        </p:grpSpPr>
        <p:sp>
          <p:nvSpPr>
            <p:cNvPr id="48" name="矩形 47"/>
            <p:cNvSpPr/>
            <p:nvPr/>
          </p:nvSpPr>
          <p:spPr>
            <a:xfrm>
              <a:off x="9163174" y="3237488"/>
              <a:ext cx="2716854" cy="646331"/>
            </a:xfrm>
            <a:prstGeom prst="rect">
              <a:avLst/>
            </a:prstGeom>
            <a:solidFill>
              <a:srgbClr val="0070C0"/>
            </a:solidFill>
            <a:ln>
              <a:noFill/>
            </a:ln>
            <a:effectLst/>
          </p:spPr>
          <p:style>
            <a:lnRef idx="1">
              <a:srgbClr val="5B9BD5"/>
            </a:lnRef>
            <a:fillRef idx="3">
              <a:srgbClr val="5B9BD5"/>
            </a:fillRef>
            <a:effectRef idx="2">
              <a:srgbClr val="5B9BD5"/>
            </a:effectRef>
            <a:fontRef idx="minor">
              <a:sysClr val="window" lastClr="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宋体" panose="02010600030101010101" pitchFamily="2" charset="-122"/>
                <a:sym typeface="Calibri" panose="020F0502020204030204" charset="0"/>
              </a:endParaRPr>
            </a:p>
          </p:txBody>
        </p:sp>
        <p:sp>
          <p:nvSpPr>
            <p:cNvPr id="52" name="TextBox 16"/>
            <p:cNvSpPr txBox="1"/>
            <p:nvPr/>
          </p:nvSpPr>
          <p:spPr>
            <a:xfrm>
              <a:off x="9689852" y="3379077"/>
              <a:ext cx="1833677" cy="307340"/>
            </a:xfrm>
            <a:prstGeom prst="rect">
              <a:avLst/>
            </a:prstGeom>
            <a:noFill/>
          </p:spPr>
          <p:txBody>
            <a:bodyPr wrap="square" lIns="0" tIns="0" rIns="0" bIns="0" rtlCol="0">
              <a:spAutoFit/>
            </a:bodyPr>
            <a:p>
              <a:pPr lvl="0" defTabSz="866775" fontAlgn="base">
                <a:spcBef>
                  <a:spcPct val="0"/>
                </a:spcBef>
                <a:spcAft>
                  <a:spcPct val="0"/>
                </a:spcAft>
              </a:pPr>
              <a:r>
                <a:rPr lang="zh-CN" altLang="zh-CN" sz="2000"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汉仪中宋简" panose="02010600000101010101" charset="-122"/>
                </a:rPr>
                <a:t>纵向折线图</a:t>
              </a:r>
              <a:endParaRPr lang="zh-CN" altLang="zh-CN" sz="2000" b="1"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Calibri" panose="020F0502020204030204" charset="0"/>
              </a:endParaRPr>
            </a:p>
          </p:txBody>
        </p:sp>
        <p:pic>
          <p:nvPicPr>
            <p:cNvPr id="53" name="图片 5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3174" y="1610436"/>
              <a:ext cx="2716854" cy="1647903"/>
            </a:xfrm>
            <a:prstGeom prst="rect">
              <a:avLst/>
            </a:prstGeom>
            <a:noFill/>
            <a:ln>
              <a:noFill/>
            </a:ln>
          </p:spPr>
        </p:pic>
      </p:grpSp>
      <p:grpSp>
        <p:nvGrpSpPr>
          <p:cNvPr id="54" name="组合 53"/>
          <p:cNvGrpSpPr/>
          <p:nvPr/>
        </p:nvGrpSpPr>
        <p:grpSpPr>
          <a:xfrm>
            <a:off x="1976758" y="3795384"/>
            <a:ext cx="2838983" cy="2269545"/>
            <a:chOff x="1958343" y="4239884"/>
            <a:chExt cx="2838983" cy="2269545"/>
          </a:xfrm>
        </p:grpSpPr>
        <p:sp>
          <p:nvSpPr>
            <p:cNvPr id="55" name="矩形 54"/>
            <p:cNvSpPr/>
            <p:nvPr/>
          </p:nvSpPr>
          <p:spPr>
            <a:xfrm>
              <a:off x="1962253" y="5863098"/>
              <a:ext cx="2835073" cy="646331"/>
            </a:xfrm>
            <a:prstGeom prst="rect">
              <a:avLst/>
            </a:prstGeom>
            <a:solidFill>
              <a:srgbClr val="0070C0"/>
            </a:solidFill>
            <a:ln>
              <a:noFill/>
            </a:ln>
            <a:effectLst/>
          </p:spPr>
          <p:style>
            <a:lnRef idx="1">
              <a:srgbClr val="5B9BD5"/>
            </a:lnRef>
            <a:fillRef idx="3">
              <a:srgbClr val="5B9BD5"/>
            </a:fillRef>
            <a:effectRef idx="2">
              <a:srgbClr val="5B9BD5"/>
            </a:effectRef>
            <a:fontRef idx="minor">
              <a:sysClr val="window" lastClr="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宋体" panose="02010600030101010101" pitchFamily="2" charset="-122"/>
                <a:sym typeface="Calibri" panose="020F0502020204030204" charset="0"/>
              </a:endParaRPr>
            </a:p>
          </p:txBody>
        </p:sp>
        <p:sp>
          <p:nvSpPr>
            <p:cNvPr id="56" name="TextBox 16"/>
            <p:cNvSpPr txBox="1"/>
            <p:nvPr/>
          </p:nvSpPr>
          <p:spPr>
            <a:xfrm>
              <a:off x="2541203" y="6008150"/>
              <a:ext cx="1912445" cy="307340"/>
            </a:xfrm>
            <a:prstGeom prst="rect">
              <a:avLst/>
            </a:prstGeom>
            <a:noFill/>
          </p:spPr>
          <p:txBody>
            <a:bodyPr wrap="square" lIns="0" tIns="0" rIns="0" bIns="0" rtlCol="0">
              <a:spAutoFit/>
            </a:bodyPr>
            <a:p>
              <a:pPr lvl="0" defTabSz="866775" fontAlgn="base">
                <a:spcBef>
                  <a:spcPct val="0"/>
                </a:spcBef>
                <a:spcAft>
                  <a:spcPct val="0"/>
                </a:spcAft>
              </a:pPr>
              <a:r>
                <a:rPr lang="zh-CN" altLang="zh-CN" sz="2000"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汉仪中宋简" panose="02010600000101010101" charset="-122"/>
                </a:rPr>
                <a:t>实心饼状图</a:t>
              </a:r>
              <a:endParaRPr lang="zh-CN" altLang="zh-CN" sz="2000" b="1"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Calibri" panose="020F0502020204030204" charset="0"/>
              </a:endParaRPr>
            </a:p>
          </p:txBody>
        </p:sp>
        <p:pic>
          <p:nvPicPr>
            <p:cNvPr id="57" name="图片 56"/>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58343" y="4239884"/>
              <a:ext cx="2835073" cy="1640036"/>
            </a:xfrm>
            <a:prstGeom prst="rect">
              <a:avLst/>
            </a:prstGeom>
            <a:noFill/>
            <a:ln>
              <a:noFill/>
            </a:ln>
          </p:spPr>
        </p:pic>
      </p:grpSp>
      <p:grpSp>
        <p:nvGrpSpPr>
          <p:cNvPr id="58" name="组合 57"/>
          <p:cNvGrpSpPr/>
          <p:nvPr/>
        </p:nvGrpSpPr>
        <p:grpSpPr>
          <a:xfrm>
            <a:off x="4929175" y="3795383"/>
            <a:ext cx="2869344" cy="2269546"/>
            <a:chOff x="4910760" y="4239883"/>
            <a:chExt cx="2869344" cy="2269546"/>
          </a:xfrm>
        </p:grpSpPr>
        <p:sp>
          <p:nvSpPr>
            <p:cNvPr id="59" name="矩形 58"/>
            <p:cNvSpPr/>
            <p:nvPr/>
          </p:nvSpPr>
          <p:spPr>
            <a:xfrm>
              <a:off x="4910760" y="5863098"/>
              <a:ext cx="2869344" cy="646331"/>
            </a:xfrm>
            <a:prstGeom prst="rect">
              <a:avLst/>
            </a:prstGeom>
            <a:solidFill>
              <a:srgbClr val="0070C0"/>
            </a:solidFill>
            <a:ln>
              <a:noFill/>
            </a:ln>
            <a:effectLst/>
          </p:spPr>
          <p:style>
            <a:lnRef idx="1">
              <a:srgbClr val="5B9BD5"/>
            </a:lnRef>
            <a:fillRef idx="3">
              <a:srgbClr val="5B9BD5"/>
            </a:fillRef>
            <a:effectRef idx="2">
              <a:srgbClr val="5B9BD5"/>
            </a:effectRef>
            <a:fontRef idx="minor">
              <a:sysClr val="window" lastClr="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宋体" panose="02010600030101010101" pitchFamily="2" charset="-122"/>
                <a:sym typeface="Calibri" panose="020F0502020204030204" charset="0"/>
              </a:endParaRPr>
            </a:p>
          </p:txBody>
        </p:sp>
        <p:sp>
          <p:nvSpPr>
            <p:cNvPr id="60" name="TextBox 16"/>
            <p:cNvSpPr txBox="1"/>
            <p:nvPr/>
          </p:nvSpPr>
          <p:spPr>
            <a:xfrm>
              <a:off x="5536497" y="6008496"/>
              <a:ext cx="1917500" cy="307340"/>
            </a:xfrm>
            <a:prstGeom prst="rect">
              <a:avLst/>
            </a:prstGeom>
            <a:noFill/>
          </p:spPr>
          <p:txBody>
            <a:bodyPr wrap="square" lIns="0" tIns="0" rIns="0" bIns="0" rtlCol="0">
              <a:spAutoFit/>
            </a:bodyPr>
            <a:p>
              <a:pPr lvl="0" defTabSz="866775" fontAlgn="base">
                <a:spcBef>
                  <a:spcPct val="0"/>
                </a:spcBef>
                <a:spcAft>
                  <a:spcPct val="0"/>
                </a:spcAft>
              </a:pPr>
              <a:r>
                <a:rPr lang="zh-CN" altLang="zh-CN" sz="2000"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汉仪中宋简" panose="02010600000101010101" charset="-122"/>
                </a:rPr>
                <a:t>空心饼状图</a:t>
              </a:r>
              <a:endParaRPr lang="zh-CN" altLang="zh-CN" sz="2000" b="1"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Calibri" panose="020F0502020204030204" charset="0"/>
              </a:endParaRPr>
            </a:p>
          </p:txBody>
        </p:sp>
        <p:pic>
          <p:nvPicPr>
            <p:cNvPr id="61" name="图片 60"/>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17333" y="4239883"/>
              <a:ext cx="2862771" cy="1619451"/>
            </a:xfrm>
            <a:prstGeom prst="rect">
              <a:avLst/>
            </a:prstGeom>
            <a:noFill/>
            <a:ln>
              <a:noFill/>
            </a:ln>
          </p:spPr>
        </p:pic>
      </p:grpSp>
      <p:grpSp>
        <p:nvGrpSpPr>
          <p:cNvPr id="62" name="组合 61"/>
          <p:cNvGrpSpPr/>
          <p:nvPr/>
        </p:nvGrpSpPr>
        <p:grpSpPr>
          <a:xfrm>
            <a:off x="7911951" y="3795308"/>
            <a:ext cx="2716855" cy="2269620"/>
            <a:chOff x="7893536" y="4239808"/>
            <a:chExt cx="2716855" cy="2269620"/>
          </a:xfrm>
        </p:grpSpPr>
        <p:sp>
          <p:nvSpPr>
            <p:cNvPr id="63" name="矩形 62"/>
            <p:cNvSpPr/>
            <p:nvPr/>
          </p:nvSpPr>
          <p:spPr>
            <a:xfrm>
              <a:off x="7893536" y="5863098"/>
              <a:ext cx="2716854" cy="646330"/>
            </a:xfrm>
            <a:prstGeom prst="rect">
              <a:avLst/>
            </a:prstGeom>
            <a:solidFill>
              <a:srgbClr val="0070C0"/>
            </a:solidFill>
            <a:ln>
              <a:noFill/>
            </a:ln>
            <a:effectLst/>
          </p:spPr>
          <p:style>
            <a:lnRef idx="1">
              <a:srgbClr val="5B9BD5"/>
            </a:lnRef>
            <a:fillRef idx="3">
              <a:srgbClr val="5B9BD5"/>
            </a:fillRef>
            <a:effectRef idx="2">
              <a:srgbClr val="5B9BD5"/>
            </a:effectRef>
            <a:fontRef idx="minor">
              <a:sysClr val="window" lastClr="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宋体" panose="02010600030101010101" pitchFamily="2" charset="-122"/>
                <a:sym typeface="Calibri" panose="020F0502020204030204" charset="0"/>
              </a:endParaRPr>
            </a:p>
          </p:txBody>
        </p:sp>
        <p:sp>
          <p:nvSpPr>
            <p:cNvPr id="64" name="TextBox 16"/>
            <p:cNvSpPr txBox="1"/>
            <p:nvPr/>
          </p:nvSpPr>
          <p:spPr>
            <a:xfrm>
              <a:off x="8733006" y="6008283"/>
              <a:ext cx="871855" cy="307340"/>
            </a:xfrm>
            <a:prstGeom prst="rect">
              <a:avLst/>
            </a:prstGeom>
            <a:noFill/>
          </p:spPr>
          <p:txBody>
            <a:bodyPr wrap="square" lIns="0" tIns="0" rIns="0" bIns="0" rtlCol="0">
              <a:spAutoFit/>
            </a:bodyPr>
            <a:p>
              <a:pPr lvl="0" defTabSz="866775" fontAlgn="base">
                <a:spcBef>
                  <a:spcPct val="0"/>
                </a:spcBef>
                <a:spcAft>
                  <a:spcPct val="0"/>
                </a:spcAft>
              </a:pPr>
              <a:r>
                <a:rPr lang="zh-CN" altLang="zh-CN" sz="2000"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汉仪中宋简" panose="02010600000101010101" charset="-122"/>
                </a:rPr>
                <a:t>散点图</a:t>
              </a:r>
              <a:endParaRPr lang="zh-CN" altLang="zh-CN" sz="2000" b="1" kern="0" dirty="0">
                <a:solidFill>
                  <a:sysClr val="window" lastClr="FFFFFF"/>
                </a:solidFill>
                <a:latin typeface="汉仪中宋简" panose="02010600000101010101" charset="-122"/>
                <a:ea typeface="汉仪中宋简" panose="02010600000101010101" charset="-122"/>
                <a:cs typeface="Times New Roman" panose="02020603050405020304" charset="0"/>
                <a:sym typeface="Calibri" panose="020F0502020204030204" charset="0"/>
              </a:endParaRPr>
            </a:p>
          </p:txBody>
        </p:sp>
        <p:pic>
          <p:nvPicPr>
            <p:cNvPr id="65" name="图片 6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93537" y="4239808"/>
              <a:ext cx="2716854" cy="1619451"/>
            </a:xfrm>
            <a:prstGeom prst="rect">
              <a:avLst/>
            </a:prstGeom>
            <a:noFill/>
            <a:ln>
              <a:noFill/>
            </a:ln>
          </p:spPr>
        </p:pic>
      </p:grpSp>
    </p:spTree>
    <p:custDataLst>
      <p:tags r:id="rId12"/>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7461726765744d6f64756c65223a202270726f636573734f6e6c696e65466f6e7473220a7d0a"/>
          <p:cNvSpPr/>
          <p:nvPr/>
        </p:nvSpPr>
        <p:spPr>
          <a:xfrm>
            <a:off x="879475" y="4438650"/>
            <a:ext cx="10302875" cy="1630045"/>
          </a:xfrm>
          <a:prstGeom prst="rect">
            <a:avLst/>
          </a:prstGeom>
        </p:spPr>
        <p:txBody>
          <a:bodyPr wrap="square">
            <a:spAutoFit/>
          </a:bodyPr>
          <a:lstStyle/>
          <a:p>
            <a:pPr indent="0" fontAlgn="auto">
              <a:lnSpc>
                <a:spcPct val="125000"/>
              </a:lnSpc>
              <a:buNone/>
            </a:pPr>
            <a:r>
              <a:rPr lang="en-US" altLang="zh-CN" sz="2000">
                <a:solidFill>
                  <a:schemeClr val="dk1"/>
                </a:solidFill>
                <a:latin typeface="Georgia" panose="02040502050405020303" charset="0"/>
                <a:ea typeface="汉仪中宋简" panose="02010600000101010101" charset="-122"/>
                <a:cs typeface="微软雅黑" panose="020B0503020204020204" pitchFamily="34" charset="-122"/>
              </a:rPr>
              <a:t>        </a:t>
            </a:r>
            <a:r>
              <a:rPr lang="zh-CN" altLang="en-US" sz="2000">
                <a:latin typeface="Georgia" panose="02040502050405020303" charset="0"/>
                <a:ea typeface="汉仪中宋简" panose="02010600000101010101" charset="-122"/>
                <a:cs typeface="微软雅黑" panose="020B0503020204020204" pitchFamily="34" charset="-122"/>
              </a:rPr>
              <a:t>当数据库为</a:t>
            </a:r>
            <a:r>
              <a:rPr lang="zh-CN" altLang="en-US" sz="2000" b="1">
                <a:solidFill>
                  <a:srgbClr val="0070C0"/>
                </a:solidFill>
                <a:latin typeface="Georgia" panose="02040502050405020303" charset="0"/>
                <a:ea typeface="汉仪中宋简" panose="02010600000101010101" charset="-122"/>
                <a:cs typeface="微软雅黑" panose="020B0503020204020204" pitchFamily="34" charset="-122"/>
              </a:rPr>
              <a:t>时序型数据库</a:t>
            </a:r>
            <a:r>
              <a:rPr lang="zh-CN" altLang="en-US" sz="2000">
                <a:latin typeface="Georgia" panose="02040502050405020303" charset="0"/>
                <a:ea typeface="汉仪中宋简" panose="02010600000101010101" charset="-122"/>
                <a:cs typeface="微软雅黑" panose="020B0503020204020204" pitchFamily="34" charset="-122"/>
              </a:rPr>
              <a:t>时，默认维度为时间，指标为所选指标，且不可进行调整。可通过图表中选项来隐藏指标内容。</a:t>
            </a:r>
            <a:endParaRPr lang="zh-CN" altLang="en-US" sz="2000">
              <a:latin typeface="Georgia" panose="02040502050405020303" charset="0"/>
              <a:ea typeface="汉仪中宋简" panose="02010600000101010101" charset="-122"/>
              <a:cs typeface="微软雅黑" panose="020B0503020204020204" pitchFamily="34" charset="-122"/>
            </a:endParaRPr>
          </a:p>
          <a:p>
            <a:pPr indent="508000" fontAlgn="auto">
              <a:lnSpc>
                <a:spcPct val="125000"/>
              </a:lnSpc>
              <a:buNone/>
              <a:extLst>
                <a:ext uri="{35155182-B16C-46BC-9424-99874614C6A1}">
                  <wpsdc:indentchars xmlns:wpsdc="http://www.wps.cn/officeDocument/2017/drawingmlCustomData" val="200" checksum="282533468"/>
                </a:ext>
              </a:extLst>
            </a:pPr>
            <a:r>
              <a:rPr lang="zh-CN" altLang="en-US" sz="2000">
                <a:latin typeface="Georgia" panose="02040502050405020303" charset="0"/>
                <a:ea typeface="汉仪中宋简" panose="02010600000101010101" charset="-122"/>
                <a:cs typeface="微软雅黑" panose="020B0503020204020204" pitchFamily="34" charset="-122"/>
              </a:rPr>
              <a:t>当数据库为</a:t>
            </a:r>
            <a:r>
              <a:rPr lang="zh-CN" altLang="en-US" sz="2000" b="1">
                <a:solidFill>
                  <a:srgbClr val="0070C0"/>
                </a:solidFill>
                <a:latin typeface="Georgia" panose="02040502050405020303" charset="0"/>
                <a:ea typeface="汉仪中宋简" panose="02010600000101010101" charset="-122"/>
                <a:cs typeface="微软雅黑" panose="020B0503020204020204" pitchFamily="34" charset="-122"/>
              </a:rPr>
              <a:t>表单型数据库</a:t>
            </a:r>
            <a:r>
              <a:rPr lang="zh-CN" altLang="en-US" sz="2000">
                <a:latin typeface="Georgia" panose="02040502050405020303" charset="0"/>
                <a:ea typeface="汉仪中宋简" panose="02010600000101010101" charset="-122"/>
                <a:cs typeface="微软雅黑" panose="020B0503020204020204" pitchFamily="34" charset="-122"/>
              </a:rPr>
              <a:t>时，维度可选项为时间类型字段或文本型字段，指标为数值类型字段。注：当表单中无可选维度或指标时将无法作图。</a:t>
            </a:r>
            <a:endParaRPr lang="zh-CN" altLang="en-US" sz="2000">
              <a:latin typeface="Georgia" panose="02040502050405020303" charset="0"/>
              <a:ea typeface="汉仪中宋简" panose="02010600000101010101" charset="-122"/>
              <a:cs typeface="微软雅黑" panose="020B0503020204020204" pitchFamily="34" charset="-122"/>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4" name="图片 3" descr="C:\Users\22680\Desktop\临时\图片16.png图片16"/>
          <p:cNvPicPr>
            <a:picLocks noChangeAspect="1"/>
          </p:cNvPicPr>
          <p:nvPr/>
        </p:nvPicPr>
        <p:blipFill>
          <a:blip r:embed="rId5"/>
          <a:srcRect/>
          <a:stretch>
            <a:fillRect/>
          </a:stretch>
        </p:blipFill>
        <p:spPr>
          <a:xfrm>
            <a:off x="3030220" y="987108"/>
            <a:ext cx="6000750" cy="3319780"/>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设置</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userDrawn="1">
            <p:custDataLst>
              <p:tags r:id="rId1"/>
            </p:custDataLst>
          </p:nvPr>
        </p:nvPicPr>
        <p:blipFill>
          <a:blip r:embed="rId2" r:link="rId3" cstate="screen"/>
          <a:stretch>
            <a:fillRect/>
          </a:stretch>
        </p:blipFill>
        <p:spPr>
          <a:xfrm>
            <a:off x="6096000" y="685800"/>
            <a:ext cx="5486400" cy="5486400"/>
          </a:xfrm>
          <a:prstGeom prst="rect">
            <a:avLst/>
          </a:prstGeom>
        </p:spPr>
      </p:pic>
      <p:sp>
        <p:nvSpPr>
          <p:cNvPr id="7" name="文本占位符 6"/>
          <p:cNvSpPr>
            <a:spLocks noGrp="1"/>
          </p:cNvSpPr>
          <p:nvPr/>
        </p:nvSpPr>
        <p:spPr>
          <a:xfrm>
            <a:off x="2056130" y="2505075"/>
            <a:ext cx="3723005" cy="53403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05 </a:t>
            </a:r>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全库检索</a:t>
            </a:r>
            <a:endPar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endParaRPr>
          </a:p>
        </p:txBody>
      </p:sp>
      <p:sp>
        <p:nvSpPr>
          <p:cNvPr id="18" name="文本占位符 17"/>
          <p:cNvSpPr>
            <a:spLocks noGrp="1"/>
          </p:cNvSpPr>
          <p:nvPr/>
        </p:nvSpPr>
        <p:spPr>
          <a:xfrm>
            <a:off x="2165985" y="3105785"/>
            <a:ext cx="3503295" cy="312420"/>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FULL DATABASE RETRIEVAL</a:t>
            </a:r>
            <a:endPar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endParaRPr>
          </a:p>
        </p:txBody>
      </p:sp>
      <p:sp>
        <p:nvSpPr>
          <p:cNvPr id="20" name="文本占位符 12"/>
          <p:cNvSpPr>
            <a:spLocks noGrp="1"/>
          </p:cNvSpPr>
          <p:nvPr/>
        </p:nvSpPr>
        <p:spPr>
          <a:xfrm>
            <a:off x="1539240" y="3661093"/>
            <a:ext cx="2185035" cy="42354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全库检索位置</a:t>
            </a:r>
            <a:endParaRPr lang="zh-CN" altLang="en-US" b="1">
              <a:solidFill>
                <a:srgbClr val="257AC1"/>
              </a:solidFill>
              <a:latin typeface="Georgia" panose="02040502050405020303" charset="0"/>
              <a:ea typeface="汉仪中宋简" panose="02010600000101010101" charset="-122"/>
            </a:endParaRPr>
          </a:p>
        </p:txBody>
      </p:sp>
      <p:sp>
        <p:nvSpPr>
          <p:cNvPr id="21" name="文本占位符 13"/>
          <p:cNvSpPr>
            <a:spLocks noGrp="1"/>
          </p:cNvSpPr>
          <p:nvPr/>
        </p:nvSpPr>
        <p:spPr>
          <a:xfrm>
            <a:off x="3959860" y="3661093"/>
            <a:ext cx="2298065" cy="42354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全库检索功能</a:t>
            </a:r>
            <a:endParaRPr lang="zh-CN" altLang="en-US" b="1">
              <a:solidFill>
                <a:srgbClr val="257AC1"/>
              </a:solidFill>
              <a:latin typeface="Georgia" panose="02040502050405020303" charset="0"/>
              <a:ea typeface="汉仪中宋简" panose="0201060000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7461726765744d6f64756c65223a202270726f636573734f6e6c696e65466f6e7473220a7d0a"/>
          <p:cNvSpPr/>
          <p:nvPr/>
        </p:nvSpPr>
        <p:spPr>
          <a:xfrm>
            <a:off x="944880" y="788670"/>
            <a:ext cx="10302875" cy="475615"/>
          </a:xfrm>
          <a:prstGeom prst="rect">
            <a:avLst/>
          </a:prstGeom>
        </p:spPr>
        <p:txBody>
          <a:bodyPr wrap="square">
            <a:spAutoFit/>
          </a:bodyPr>
          <a:lstStyle/>
          <a:p>
            <a:pPr indent="0" fontAlgn="auto">
              <a:lnSpc>
                <a:spcPct val="125000"/>
              </a:lnSpc>
              <a:buNone/>
            </a:pPr>
            <a:r>
              <a:rPr lang="en-US" altLang="zh-CN" sz="2000">
                <a:solidFill>
                  <a:schemeClr val="dk1"/>
                </a:solidFill>
                <a:latin typeface="Georgia" panose="02040502050405020303" charset="0"/>
                <a:ea typeface="汉仪中宋简" panose="02010600000101010101" charset="-122"/>
                <a:cs typeface="微软雅黑" panose="020B0503020204020204" pitchFamily="34" charset="-122"/>
              </a:rPr>
              <a:t>        </a:t>
            </a:r>
            <a:r>
              <a:rPr lang="zh-CN" altLang="en-US" sz="2000">
                <a:latin typeface="Georgia" panose="02040502050405020303" charset="0"/>
                <a:ea typeface="汉仪中宋简" panose="02010600000101010101" charset="-122"/>
                <a:cs typeface="微软雅黑" panose="020B0503020204020204" pitchFamily="34" charset="-122"/>
              </a:rPr>
              <a:t>为方便用户使用全库检索，可在</a:t>
            </a:r>
            <a:r>
              <a:rPr lang="zh-CN" altLang="en-US" sz="2000" b="1">
                <a:solidFill>
                  <a:srgbClr val="0070C0"/>
                </a:solidFill>
                <a:latin typeface="Georgia" panose="02040502050405020303" charset="0"/>
                <a:ea typeface="汉仪中宋简" panose="02010600000101010101" charset="-122"/>
                <a:cs typeface="微软雅黑" panose="020B0503020204020204" pitchFamily="34" charset="-122"/>
              </a:rPr>
              <a:t>任意页面中</a:t>
            </a:r>
            <a:r>
              <a:rPr lang="zh-CN" altLang="en-US" sz="2000">
                <a:latin typeface="Georgia" panose="02040502050405020303" charset="0"/>
                <a:ea typeface="汉仪中宋简" panose="02010600000101010101" charset="-122"/>
                <a:cs typeface="微软雅黑" panose="020B0503020204020204" pitchFamily="34" charset="-122"/>
              </a:rPr>
              <a:t>的</a:t>
            </a:r>
            <a:r>
              <a:rPr lang="zh-CN" altLang="en-US" sz="2000" b="1">
                <a:solidFill>
                  <a:srgbClr val="0070C0"/>
                </a:solidFill>
                <a:latin typeface="Georgia" panose="02040502050405020303" charset="0"/>
                <a:ea typeface="汉仪中宋简" panose="02010600000101010101" charset="-122"/>
                <a:cs typeface="微软雅黑" panose="020B0503020204020204" pitchFamily="34" charset="-122"/>
              </a:rPr>
              <a:t>导航菜单</a:t>
            </a:r>
            <a:r>
              <a:rPr lang="zh-CN" altLang="en-US" sz="2000">
                <a:latin typeface="Georgia" panose="02040502050405020303" charset="0"/>
                <a:ea typeface="汉仪中宋简" panose="02010600000101010101" charset="-122"/>
                <a:cs typeface="微软雅黑" panose="020B0503020204020204" pitchFamily="34" charset="-122"/>
              </a:rPr>
              <a:t>中找到全库检索框</a:t>
            </a:r>
            <a:endParaRPr lang="zh-CN" altLang="en-US" sz="2000">
              <a:solidFill>
                <a:schemeClr val="dk1"/>
              </a:solidFill>
              <a:latin typeface="Georgia" panose="02040502050405020303" charset="0"/>
              <a:ea typeface="汉仪中宋简" panose="02010600000101010101" charset="-122"/>
              <a:cs typeface="微软雅黑" panose="020B0503020204020204" pitchFamily="34" charset="-122"/>
              <a:sym typeface="+mn-ea"/>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4" name="图片 3" descr="C:\Users\22680\Desktop\临时\图片17.png图片17"/>
          <p:cNvPicPr>
            <a:picLocks noChangeAspect="1"/>
          </p:cNvPicPr>
          <p:nvPr/>
        </p:nvPicPr>
        <p:blipFill>
          <a:blip r:embed="rId5"/>
          <a:srcRect/>
          <a:stretch>
            <a:fillRect/>
          </a:stretch>
        </p:blipFill>
        <p:spPr>
          <a:xfrm>
            <a:off x="1126490" y="1389380"/>
            <a:ext cx="9939655" cy="5066030"/>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01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全库检索位置</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7461726765744d6f64756c65223a202270726f636573734f6e6c696e65466f6e7473220a7d0a"/>
          <p:cNvSpPr/>
          <p:nvPr/>
        </p:nvSpPr>
        <p:spPr>
          <a:xfrm>
            <a:off x="1054100" y="1234440"/>
            <a:ext cx="10302875" cy="475615"/>
          </a:xfrm>
          <a:prstGeom prst="rect">
            <a:avLst/>
          </a:prstGeom>
        </p:spPr>
        <p:txBody>
          <a:bodyPr wrap="square">
            <a:spAutoFit/>
          </a:bodyPr>
          <a:lstStyle/>
          <a:p>
            <a:pPr indent="0" fontAlgn="auto">
              <a:lnSpc>
                <a:spcPct val="125000"/>
              </a:lnSpc>
              <a:buNone/>
            </a:pPr>
            <a:r>
              <a:rPr lang="en-US" altLang="zh-CN" sz="2000">
                <a:solidFill>
                  <a:schemeClr val="dk1"/>
                </a:solidFill>
                <a:latin typeface="Georgia" panose="02040502050405020303" charset="0"/>
                <a:ea typeface="汉仪中宋简" panose="02010600000101010101" charset="-122"/>
                <a:cs typeface="微软雅黑" panose="020B0503020204020204" pitchFamily="34" charset="-122"/>
              </a:rPr>
              <a:t>        </a:t>
            </a:r>
            <a:r>
              <a:rPr lang="zh-CN" altLang="en-US" sz="2000">
                <a:latin typeface="Georgia" panose="02040502050405020303" charset="0"/>
                <a:ea typeface="汉仪中宋简" panose="02010600000101010101" charset="-122"/>
                <a:cs typeface="微软雅黑" panose="020B0503020204020204" pitchFamily="34" charset="-122"/>
              </a:rPr>
              <a:t>当输入关键字后，可通过数据库类别进行筛选查询结果及数据库信息。</a:t>
            </a:r>
            <a:endParaRPr lang="zh-CN" altLang="en-US" sz="2000">
              <a:latin typeface="Georgia" panose="02040502050405020303" charset="0"/>
              <a:ea typeface="汉仪中宋简" panose="02010600000101010101" charset="-122"/>
              <a:cs typeface="微软雅黑" panose="020B0503020204020204" pitchFamily="34" charset="-122"/>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4" name="图片 3" descr="C:\Users\22680\Desktop\临时\图片18.png图片18"/>
          <p:cNvPicPr>
            <a:picLocks noChangeAspect="1"/>
          </p:cNvPicPr>
          <p:nvPr/>
        </p:nvPicPr>
        <p:blipFill>
          <a:blip r:embed="rId5"/>
          <a:srcRect/>
          <a:stretch>
            <a:fillRect/>
          </a:stretch>
        </p:blipFill>
        <p:spPr>
          <a:xfrm>
            <a:off x="2514600" y="1741170"/>
            <a:ext cx="7163435" cy="4904105"/>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全库检索功能</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）数据库类别筛选统计</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7461726765744d6f64756c65223a202270726f636573734f6e6c696e65466f6e7473220a7d0a"/>
          <p:cNvSpPr/>
          <p:nvPr/>
        </p:nvSpPr>
        <p:spPr>
          <a:xfrm>
            <a:off x="1054100" y="1234440"/>
            <a:ext cx="10302875" cy="475615"/>
          </a:xfrm>
          <a:prstGeom prst="rect">
            <a:avLst/>
          </a:prstGeom>
        </p:spPr>
        <p:txBody>
          <a:bodyPr wrap="square">
            <a:spAutoFit/>
          </a:bodyPr>
          <a:lstStyle/>
          <a:p>
            <a:pPr indent="0" fontAlgn="auto">
              <a:lnSpc>
                <a:spcPct val="125000"/>
              </a:lnSpc>
              <a:buNone/>
            </a:pPr>
            <a:r>
              <a:rPr lang="en-US" altLang="zh-CN" sz="2000">
                <a:solidFill>
                  <a:schemeClr val="dk1"/>
                </a:solidFill>
                <a:latin typeface="Georgia" panose="02040502050405020303" charset="0"/>
                <a:ea typeface="汉仪中宋简" panose="02010600000101010101" charset="-122"/>
                <a:cs typeface="微软雅黑" panose="020B0503020204020204" pitchFamily="34" charset="-122"/>
              </a:rPr>
              <a:t>        </a:t>
            </a:r>
            <a:r>
              <a:rPr lang="zh-CN" altLang="en-US" sz="2000">
                <a:latin typeface="Georgia" panose="02040502050405020303" charset="0"/>
                <a:ea typeface="汉仪中宋简" panose="02010600000101010101" charset="-122"/>
                <a:cs typeface="微软雅黑" panose="020B0503020204020204" pitchFamily="34" charset="-122"/>
              </a:rPr>
              <a:t>除了根据类别进行筛选，还可根据单独某个数据库进行筛选。</a:t>
            </a:r>
            <a:endParaRPr lang="zh-CN" altLang="en-US" sz="2000">
              <a:latin typeface="Georgia" panose="02040502050405020303" charset="0"/>
              <a:ea typeface="汉仪中宋简" panose="02010600000101010101" charset="-122"/>
              <a:cs typeface="微软雅黑" panose="020B0503020204020204" pitchFamily="34" charset="-122"/>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4" name="图片 3" descr="C:\Users\22680\Desktop\临时\图片19.png图片19"/>
          <p:cNvPicPr>
            <a:picLocks noChangeAspect="1"/>
          </p:cNvPicPr>
          <p:nvPr/>
        </p:nvPicPr>
        <p:blipFill>
          <a:blip r:embed="rId5"/>
          <a:srcRect/>
          <a:stretch>
            <a:fillRect/>
          </a:stretch>
        </p:blipFill>
        <p:spPr>
          <a:xfrm>
            <a:off x="2514600" y="1905953"/>
            <a:ext cx="7163435" cy="4574540"/>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全库检索功能</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B</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）单独数据库筛选统计</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7461726765744d6f64756c65223a202270726f636573734f6e6c696e65466f6e7473220a7d0a"/>
          <p:cNvSpPr/>
          <p:nvPr/>
        </p:nvSpPr>
        <p:spPr>
          <a:xfrm>
            <a:off x="1054100" y="1234440"/>
            <a:ext cx="10302875" cy="475615"/>
          </a:xfrm>
          <a:prstGeom prst="rect">
            <a:avLst/>
          </a:prstGeom>
        </p:spPr>
        <p:txBody>
          <a:bodyPr wrap="square">
            <a:spAutoFit/>
          </a:bodyPr>
          <a:lstStyle/>
          <a:p>
            <a:pPr indent="0" fontAlgn="auto">
              <a:lnSpc>
                <a:spcPct val="125000"/>
              </a:lnSpc>
              <a:buNone/>
            </a:pPr>
            <a:r>
              <a:rPr lang="en-US" altLang="zh-CN" sz="2000">
                <a:solidFill>
                  <a:schemeClr val="dk1"/>
                </a:solidFill>
                <a:latin typeface="Georgia" panose="02040502050405020303" charset="0"/>
                <a:ea typeface="汉仪中宋简" panose="02010600000101010101" charset="-122"/>
                <a:cs typeface="微软雅黑" panose="020B0503020204020204" pitchFamily="34" charset="-122"/>
              </a:rPr>
              <a:t>       </a:t>
            </a:r>
            <a:r>
              <a:rPr sz="2000">
                <a:latin typeface="Georgia" panose="02040502050405020303" charset="0"/>
                <a:ea typeface="汉仪中宋简" panose="02010600000101010101" charset="-122"/>
                <a:cs typeface="微软雅黑" panose="020B0503020204020204" pitchFamily="34" charset="-122"/>
              </a:rPr>
              <a:t>搜索结果中会将搜索关键字进行高亮显示，如</a:t>
            </a:r>
            <a:r>
              <a:rPr lang="zh-CN" sz="2000">
                <a:latin typeface="Georgia" panose="02040502050405020303" charset="0"/>
                <a:ea typeface="汉仪中宋简" panose="02010600000101010101" charset="-122"/>
                <a:cs typeface="微软雅黑" panose="020B0503020204020204" pitchFamily="34" charset="-122"/>
              </a:rPr>
              <a:t>下</a:t>
            </a:r>
            <a:r>
              <a:rPr sz="2000">
                <a:latin typeface="Georgia" panose="02040502050405020303" charset="0"/>
                <a:ea typeface="汉仪中宋简" panose="02010600000101010101" charset="-122"/>
                <a:cs typeface="微软雅黑" panose="020B0503020204020204" pitchFamily="34" charset="-122"/>
              </a:rPr>
              <a:t>图所示</a:t>
            </a:r>
            <a:r>
              <a:rPr lang="zh-CN" sz="2000">
                <a:latin typeface="Georgia" panose="02040502050405020303" charset="0"/>
                <a:ea typeface="汉仪中宋简" panose="02010600000101010101" charset="-122"/>
                <a:cs typeface="微软雅黑" panose="020B0503020204020204" pitchFamily="34" charset="-122"/>
              </a:rPr>
              <a:t>：</a:t>
            </a:r>
            <a:endParaRPr lang="zh-CN" sz="2000">
              <a:latin typeface="Georgia" panose="02040502050405020303" charset="0"/>
              <a:ea typeface="汉仪中宋简" panose="02010600000101010101" charset="-122"/>
              <a:cs typeface="微软雅黑" panose="020B0503020204020204" pitchFamily="34" charset="-122"/>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4" name="图片 3" descr="C:\Users\22680\Desktop\临时\图片20.png图片20"/>
          <p:cNvPicPr>
            <a:picLocks noChangeAspect="1"/>
          </p:cNvPicPr>
          <p:nvPr/>
        </p:nvPicPr>
        <p:blipFill>
          <a:blip r:embed="rId5"/>
          <a:srcRect/>
          <a:stretch>
            <a:fillRect/>
          </a:stretch>
        </p:blipFill>
        <p:spPr>
          <a:xfrm>
            <a:off x="2514600" y="1926908"/>
            <a:ext cx="7163435" cy="4532630"/>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全库检索功能</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C</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）关键字高亮</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userDrawn="1">
            <p:custDataLst>
              <p:tags r:id="rId1"/>
            </p:custDataLst>
          </p:nvPr>
        </p:nvPicPr>
        <p:blipFill>
          <a:blip r:embed="rId2" r:link="rId3" cstate="screen"/>
          <a:stretch>
            <a:fillRect/>
          </a:stretch>
        </p:blipFill>
        <p:spPr>
          <a:xfrm>
            <a:off x="6096000" y="685800"/>
            <a:ext cx="5486400" cy="5486400"/>
          </a:xfrm>
          <a:prstGeom prst="rect">
            <a:avLst/>
          </a:prstGeom>
        </p:spPr>
      </p:pic>
      <p:sp>
        <p:nvSpPr>
          <p:cNvPr id="24" name="文本占位符 16"/>
          <p:cNvSpPr>
            <a:spLocks noGrp="1"/>
          </p:cNvSpPr>
          <p:nvPr/>
        </p:nvSpPr>
        <p:spPr>
          <a:xfrm>
            <a:off x="2326005" y="3162300"/>
            <a:ext cx="3672205" cy="53403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01</a:t>
            </a:r>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 </a:t>
            </a:r>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嘉博数据库简介</a:t>
            </a:r>
            <a:endPar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endParaRPr>
          </a:p>
        </p:txBody>
      </p:sp>
      <p:sp>
        <p:nvSpPr>
          <p:cNvPr id="25" name="文本占位符 17"/>
          <p:cNvSpPr>
            <a:spLocks noGrp="1"/>
          </p:cNvSpPr>
          <p:nvPr/>
        </p:nvSpPr>
        <p:spPr>
          <a:xfrm>
            <a:off x="2891930" y="3747746"/>
            <a:ext cx="2540000" cy="312420"/>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ABOUT US</a:t>
            </a:r>
            <a:endPar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7461726765744d6f64756c65223a202270726f636573734f6e6c696e65466f6e7473220a7d0a"/>
          <p:cNvSpPr/>
          <p:nvPr/>
        </p:nvSpPr>
        <p:spPr>
          <a:xfrm>
            <a:off x="1072515" y="1234440"/>
            <a:ext cx="10302875" cy="1245235"/>
          </a:xfrm>
          <a:prstGeom prst="rect">
            <a:avLst/>
          </a:prstGeom>
        </p:spPr>
        <p:txBody>
          <a:bodyPr wrap="square">
            <a:spAutoFit/>
          </a:bodyPr>
          <a:lstStyle/>
          <a:p>
            <a:pPr indent="0" fontAlgn="auto">
              <a:lnSpc>
                <a:spcPct val="125000"/>
              </a:lnSpc>
              <a:buNone/>
            </a:pPr>
            <a:r>
              <a:rPr lang="en-US" altLang="zh-CN" sz="2000">
                <a:solidFill>
                  <a:schemeClr val="dk1"/>
                </a:solidFill>
                <a:latin typeface="Georgia" panose="02040502050405020303" charset="0"/>
                <a:ea typeface="汉仪中宋简" panose="02010600000101010101" charset="-122"/>
                <a:cs typeface="微软雅黑" panose="020B0503020204020204" pitchFamily="34" charset="-122"/>
              </a:rPr>
              <a:t>       </a:t>
            </a:r>
            <a:r>
              <a:rPr sz="2000" b="1">
                <a:solidFill>
                  <a:srgbClr val="0070C0"/>
                </a:solidFill>
                <a:latin typeface="Georgia" panose="02040502050405020303" charset="0"/>
                <a:ea typeface="汉仪中宋简" panose="02010600000101010101" charset="-122"/>
                <a:cs typeface="微软雅黑" panose="020B0503020204020204" pitchFamily="34" charset="-122"/>
              </a:rPr>
              <a:t>表单型数据库</a:t>
            </a:r>
            <a:r>
              <a:rPr sz="2000">
                <a:latin typeface="Georgia" panose="02040502050405020303" charset="0"/>
                <a:ea typeface="汉仪中宋简" panose="02010600000101010101" charset="-122"/>
                <a:cs typeface="微软雅黑" panose="020B0503020204020204" pitchFamily="34" charset="-122"/>
              </a:rPr>
              <a:t>主要展示字段名称、所属库、单位等。</a:t>
            </a:r>
            <a:endParaRPr sz="2000">
              <a:latin typeface="Georgia" panose="02040502050405020303" charset="0"/>
              <a:ea typeface="汉仪中宋简" panose="02010600000101010101" charset="-122"/>
              <a:cs typeface="微软雅黑" panose="020B0503020204020204" pitchFamily="34" charset="-122"/>
            </a:endParaRPr>
          </a:p>
          <a:p>
            <a:pPr indent="0" fontAlgn="auto">
              <a:lnSpc>
                <a:spcPct val="125000"/>
              </a:lnSpc>
              <a:buNone/>
            </a:pPr>
            <a:r>
              <a:rPr lang="en-US" sz="2000">
                <a:latin typeface="Georgia" panose="02040502050405020303" charset="0"/>
                <a:ea typeface="汉仪中宋简" panose="02010600000101010101" charset="-122"/>
                <a:cs typeface="微软雅黑" panose="020B0503020204020204" pitchFamily="34" charset="-122"/>
              </a:rPr>
              <a:t>      </a:t>
            </a:r>
            <a:r>
              <a:rPr lang="en-US" sz="2000" b="1">
                <a:solidFill>
                  <a:srgbClr val="0070C0"/>
                </a:solidFill>
                <a:latin typeface="Georgia" panose="02040502050405020303" charset="0"/>
                <a:ea typeface="汉仪中宋简" panose="02010600000101010101" charset="-122"/>
                <a:cs typeface="微软雅黑" panose="020B0503020204020204" pitchFamily="34" charset="-122"/>
              </a:rPr>
              <a:t> </a:t>
            </a:r>
            <a:r>
              <a:rPr sz="2000" b="1">
                <a:solidFill>
                  <a:srgbClr val="0070C0"/>
                </a:solidFill>
                <a:latin typeface="Georgia" panose="02040502050405020303" charset="0"/>
                <a:ea typeface="汉仪中宋简" panose="02010600000101010101" charset="-122"/>
                <a:cs typeface="微软雅黑" panose="020B0503020204020204" pitchFamily="34" charset="-122"/>
              </a:rPr>
              <a:t>时序型数据库</a:t>
            </a:r>
            <a:r>
              <a:rPr sz="2000">
                <a:latin typeface="Georgia" panose="02040502050405020303" charset="0"/>
                <a:ea typeface="汉仪中宋简" panose="02010600000101010101" charset="-122"/>
                <a:cs typeface="微软雅黑" panose="020B0503020204020204" pitchFamily="34" charset="-122"/>
              </a:rPr>
              <a:t>主要展示指标名称、所属库、时间范围、单位等。</a:t>
            </a:r>
            <a:endParaRPr sz="2000">
              <a:latin typeface="Georgia" panose="02040502050405020303" charset="0"/>
              <a:ea typeface="汉仪中宋简" panose="02010600000101010101" charset="-122"/>
              <a:cs typeface="微软雅黑" panose="020B0503020204020204" pitchFamily="34" charset="-122"/>
            </a:endParaRPr>
          </a:p>
          <a:p>
            <a:pPr indent="0" fontAlgn="auto">
              <a:lnSpc>
                <a:spcPct val="125000"/>
              </a:lnSpc>
              <a:buNone/>
            </a:pPr>
            <a:r>
              <a:rPr lang="en-US" sz="2000">
                <a:latin typeface="Georgia" panose="02040502050405020303" charset="0"/>
                <a:ea typeface="汉仪中宋简" panose="02010600000101010101" charset="-122"/>
                <a:cs typeface="微软雅黑" panose="020B0503020204020204" pitchFamily="34" charset="-122"/>
              </a:rPr>
              <a:t>      </a:t>
            </a:r>
            <a:r>
              <a:rPr sz="2000">
                <a:latin typeface="Georgia" panose="02040502050405020303" charset="0"/>
                <a:ea typeface="汉仪中宋简" panose="02010600000101010101" charset="-122"/>
                <a:cs typeface="微软雅黑" panose="020B0503020204020204" pitchFamily="34" charset="-122"/>
              </a:rPr>
              <a:t>通过点击名称后，可快速跳转到数据中心中，并选中所点击归属的表或指标。</a:t>
            </a:r>
            <a:endParaRPr lang="zh-CN" sz="2000">
              <a:latin typeface="Georgia" panose="02040502050405020303" charset="0"/>
              <a:ea typeface="汉仪中宋简" panose="02010600000101010101" charset="-122"/>
              <a:cs typeface="微软雅黑" panose="020B0503020204020204" pitchFamily="34" charset="-122"/>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4" name="图片 3" descr="C:\Users\22680\Desktop\临时\1666608869960.png1666608869960"/>
          <p:cNvPicPr>
            <a:picLocks noChangeAspect="1"/>
          </p:cNvPicPr>
          <p:nvPr/>
        </p:nvPicPr>
        <p:blipFill>
          <a:blip r:embed="rId5"/>
          <a:srcRect/>
          <a:stretch>
            <a:fillRect/>
          </a:stretch>
        </p:blipFill>
        <p:spPr>
          <a:xfrm>
            <a:off x="789305" y="2798445"/>
            <a:ext cx="5262880" cy="3139440"/>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全库检索功能</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
        <p:nvSpPr>
          <p:cNvPr id="9" name="文本框 8"/>
          <p:cNvSpPr txBox="1"/>
          <p:nvPr/>
        </p:nvSpPr>
        <p:spPr>
          <a:xfrm>
            <a:off x="502921" y="610876"/>
            <a:ext cx="6097384" cy="623570"/>
          </a:xfrm>
          <a:prstGeom prst="rect">
            <a:avLst/>
          </a:prstGeom>
          <a:noFill/>
        </p:spPr>
        <p:txBody>
          <a:bodyPr wrap="square">
            <a:spAutoFit/>
          </a:bodyPr>
          <a:p>
            <a:pPr algn="just">
              <a:lnSpc>
                <a:spcPct val="173000"/>
              </a:lnSpc>
              <a:spcBef>
                <a:spcPts val="1300"/>
              </a:spcBef>
              <a:spcAft>
                <a:spcPts val="1300"/>
              </a:spcAft>
            </a:pPr>
            <a:r>
              <a:rPr lang="en-US"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D</a:t>
            </a:r>
            <a:r>
              <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）基本信息展示</a:t>
            </a:r>
            <a:endParaRPr lang="zh-CN" altLang="zh-CN" sz="20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pic>
        <p:nvPicPr>
          <p:cNvPr id="6" name="图片 5" descr="C:\Users\22680\Desktop\临时\1666609018024.png1666609018024"/>
          <p:cNvPicPr>
            <a:picLocks noChangeAspect="1"/>
          </p:cNvPicPr>
          <p:nvPr/>
        </p:nvPicPr>
        <p:blipFill>
          <a:blip r:embed="rId6"/>
          <a:srcRect/>
          <a:stretch>
            <a:fillRect/>
          </a:stretch>
        </p:blipFill>
        <p:spPr>
          <a:xfrm>
            <a:off x="6388100" y="2797810"/>
            <a:ext cx="5262880" cy="314007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userDrawn="1">
            <p:custDataLst>
              <p:tags r:id="rId1"/>
            </p:custDataLst>
          </p:nvPr>
        </p:nvPicPr>
        <p:blipFill>
          <a:blip r:embed="rId2" r:link="rId3" cstate="screen"/>
          <a:stretch>
            <a:fillRect/>
          </a:stretch>
        </p:blipFill>
        <p:spPr>
          <a:xfrm>
            <a:off x="6096000" y="685800"/>
            <a:ext cx="5486400" cy="5486400"/>
          </a:xfrm>
          <a:prstGeom prst="rect">
            <a:avLst/>
          </a:prstGeom>
        </p:spPr>
      </p:pic>
      <p:sp>
        <p:nvSpPr>
          <p:cNvPr id="7" name="文本占位符 6"/>
          <p:cNvSpPr>
            <a:spLocks noGrp="1"/>
          </p:cNvSpPr>
          <p:nvPr/>
        </p:nvSpPr>
        <p:spPr>
          <a:xfrm>
            <a:off x="2056130" y="2505075"/>
            <a:ext cx="3723005" cy="53403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06 </a:t>
            </a:r>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跨库</a:t>
            </a:r>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查询</a:t>
            </a:r>
            <a:endPar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endParaRPr>
          </a:p>
        </p:txBody>
      </p:sp>
      <p:sp>
        <p:nvSpPr>
          <p:cNvPr id="18" name="文本占位符 17"/>
          <p:cNvSpPr>
            <a:spLocks noGrp="1"/>
          </p:cNvSpPr>
          <p:nvPr/>
        </p:nvSpPr>
        <p:spPr>
          <a:xfrm>
            <a:off x="2165985" y="3105785"/>
            <a:ext cx="3503295" cy="312420"/>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CROSS-LIBRARY QUERY</a:t>
            </a:r>
            <a:endPar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endParaRPr>
          </a:p>
        </p:txBody>
      </p:sp>
      <p:sp>
        <p:nvSpPr>
          <p:cNvPr id="20" name="文本占位符 12"/>
          <p:cNvSpPr>
            <a:spLocks noGrp="1"/>
          </p:cNvSpPr>
          <p:nvPr/>
        </p:nvSpPr>
        <p:spPr>
          <a:xfrm>
            <a:off x="1774825" y="3661093"/>
            <a:ext cx="2185035" cy="42354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使用场景</a:t>
            </a:r>
            <a:endParaRPr lang="zh-CN" altLang="en-US" b="1">
              <a:solidFill>
                <a:srgbClr val="257AC1"/>
              </a:solidFill>
              <a:latin typeface="Georgia" panose="02040502050405020303" charset="0"/>
              <a:ea typeface="汉仪中宋简" panose="02010600000101010101" charset="-122"/>
            </a:endParaRPr>
          </a:p>
        </p:txBody>
      </p:sp>
      <p:sp>
        <p:nvSpPr>
          <p:cNvPr id="21" name="文本占位符 13"/>
          <p:cNvSpPr>
            <a:spLocks noGrp="1"/>
          </p:cNvSpPr>
          <p:nvPr/>
        </p:nvSpPr>
        <p:spPr>
          <a:xfrm>
            <a:off x="3679825" y="3661093"/>
            <a:ext cx="2298065" cy="42354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操作步骤</a:t>
            </a:r>
            <a:endParaRPr lang="zh-CN" altLang="en-US" b="1">
              <a:solidFill>
                <a:srgbClr val="257AC1"/>
              </a:solidFill>
              <a:latin typeface="Georgia" panose="02040502050405020303" charset="0"/>
              <a:ea typeface="汉仪中宋简" panose="0201060000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62756c6c6574223a20227b5c2263617465676f727949645c223a31303032352c5c2274656d706c61746549645c223a32303233313435337d222c0a20202020227461726765744d6f64756c65223a202270726f636573734f6e6c696e65466f6e7473220a7d0a"/>
          <p:cNvSpPr/>
          <p:nvPr/>
        </p:nvSpPr>
        <p:spPr>
          <a:xfrm>
            <a:off x="942975" y="1468755"/>
            <a:ext cx="10302875" cy="3451225"/>
          </a:xfrm>
          <a:prstGeom prst="rect">
            <a:avLst/>
          </a:prstGeom>
        </p:spPr>
        <p:txBody>
          <a:bodyPr wrap="square">
            <a:spAutoFit/>
          </a:bodyPr>
          <a:lstStyle/>
          <a:p>
            <a:pPr indent="0" fontAlgn="auto">
              <a:lnSpc>
                <a:spcPct val="125000"/>
              </a:lnSpc>
              <a:spcAft>
                <a:spcPts val="1100"/>
              </a:spcAft>
              <a:buNone/>
            </a:pPr>
            <a:r>
              <a:rPr lang="zh-CN" altLang="zh-CN" sz="2000" b="1" kern="100" dirty="0">
                <a:solidFill>
                  <a:srgbClr val="0070C0"/>
                </a:solidFill>
                <a:effectLst/>
                <a:latin typeface="汉仪中宋简" panose="02010600000101010101" charset="-122"/>
                <a:ea typeface="汉仪中宋简" panose="02010600000101010101" charset="-122"/>
                <a:cs typeface="汉仪中宋简" panose="02010600000101010101" charset="-122"/>
              </a:rPr>
              <a:t>场景一：跨表查询</a:t>
            </a:r>
            <a:endParaRPr lang="zh-CN" altLang="en-US" sz="2000">
              <a:latin typeface="Georgia" panose="02040502050405020303" charset="0"/>
              <a:ea typeface="汉仪中宋简" panose="02010600000101010101" charset="-122"/>
              <a:cs typeface="微软雅黑" panose="020B0503020204020204" pitchFamily="34" charset="-122"/>
            </a:endParaRPr>
          </a:p>
          <a:p>
            <a:pPr indent="508000" fontAlgn="auto">
              <a:lnSpc>
                <a:spcPct val="125000"/>
              </a:lnSpc>
              <a:buNone/>
              <a:extLst>
                <a:ext uri="{35155182-B16C-46BC-9424-99874614C6A1}">
                  <wpsdc:indentchars xmlns:wpsdc="http://www.wps.cn/officeDocument/2017/drawingmlCustomData" val="200" checksum="282533468"/>
                </a:ext>
              </a:extLst>
            </a:pPr>
            <a:r>
              <a:rPr lang="zh-CN" altLang="en-US" sz="2000">
                <a:latin typeface="Georgia" panose="02040502050405020303" charset="0"/>
                <a:ea typeface="汉仪中宋简" panose="02010600000101010101" charset="-122"/>
                <a:cs typeface="微软雅黑" panose="020B0503020204020204" pitchFamily="34" charset="-122"/>
              </a:rPr>
              <a:t>数据中心里指标型数据库可以选择多个分类下的指标，而表单型数据库只能对单个表单进行选择，当用户所需数据来源于两个不同表而他们之间又有关系时，可通过跨库查询进行查询下载。</a:t>
            </a:r>
            <a:endParaRPr lang="zh-CN" altLang="en-US" sz="2000">
              <a:latin typeface="Georgia" panose="02040502050405020303" charset="0"/>
              <a:ea typeface="汉仪中宋简" panose="02010600000101010101" charset="-122"/>
              <a:cs typeface="微软雅黑" panose="020B0503020204020204" pitchFamily="34" charset="-122"/>
            </a:endParaRPr>
          </a:p>
          <a:p>
            <a:pPr indent="508000" fontAlgn="auto">
              <a:lnSpc>
                <a:spcPct val="125000"/>
              </a:lnSpc>
              <a:buNone/>
              <a:extLst>
                <a:ext uri="{35155182-B16C-46BC-9424-99874614C6A1}">
                  <wpsdc:indentchars xmlns:wpsdc="http://www.wps.cn/officeDocument/2017/drawingmlCustomData" val="200" checksum="282533468"/>
                </a:ext>
              </a:extLst>
            </a:pPr>
            <a:endParaRPr lang="zh-CN" altLang="en-US" sz="2000">
              <a:latin typeface="Georgia" panose="02040502050405020303" charset="0"/>
              <a:ea typeface="汉仪中宋简" panose="02010600000101010101" charset="-122"/>
              <a:cs typeface="微软雅黑" panose="020B0503020204020204" pitchFamily="34" charset="-122"/>
            </a:endParaRPr>
          </a:p>
          <a:p>
            <a:pPr indent="0" fontAlgn="auto">
              <a:lnSpc>
                <a:spcPct val="125000"/>
              </a:lnSpc>
              <a:spcAft>
                <a:spcPts val="1100"/>
              </a:spcAft>
              <a:buNone/>
            </a:pPr>
            <a:r>
              <a:rPr lang="zh-CN" altLang="en-US" sz="2000" b="1">
                <a:solidFill>
                  <a:srgbClr val="0070C0"/>
                </a:solidFill>
                <a:latin typeface="Georgia" panose="02040502050405020303" charset="0"/>
                <a:ea typeface="汉仪中宋简" panose="02010600000101010101" charset="-122"/>
                <a:cs typeface="微软雅黑" panose="020B0503020204020204" pitchFamily="34" charset="-122"/>
              </a:rPr>
              <a:t>场景二：跨库查询</a:t>
            </a:r>
            <a:endParaRPr lang="zh-CN" altLang="en-US" sz="2000" b="1">
              <a:solidFill>
                <a:srgbClr val="0070C0"/>
              </a:solidFill>
              <a:latin typeface="Georgia" panose="02040502050405020303" charset="0"/>
              <a:ea typeface="汉仪中宋简" panose="02010600000101010101" charset="-122"/>
              <a:cs typeface="微软雅黑" panose="020B0503020204020204" pitchFamily="34" charset="-122"/>
            </a:endParaRPr>
          </a:p>
          <a:p>
            <a:pPr indent="508000" algn="l" fontAlgn="auto">
              <a:lnSpc>
                <a:spcPct val="125000"/>
              </a:lnSpc>
              <a:buClrTx/>
              <a:buSzTx/>
              <a:buFontTx/>
              <a:buNone/>
              <a:extLst>
                <a:ext uri="{35155182-B16C-46BC-9424-99874614C6A1}">
                  <wpsdc:indentchars xmlns:wpsdc="http://www.wps.cn/officeDocument/2017/drawingmlCustomData" val="200" checksum="282533468"/>
                </a:ext>
              </a:extLst>
            </a:pPr>
            <a:r>
              <a:rPr lang="zh-CN" altLang="en-US" sz="2000">
                <a:latin typeface="Georgia" panose="02040502050405020303" charset="0"/>
                <a:ea typeface="汉仪中宋简" panose="02010600000101010101" charset="-122"/>
                <a:cs typeface="微软雅黑" panose="020B0503020204020204" pitchFamily="34" charset="-122"/>
              </a:rPr>
              <a:t>当用户所查询的数据来自两个不同的库，他们之间有着一定的关系或想将他们产生联系时可以进行跨库查询。</a:t>
            </a:r>
            <a:endParaRPr lang="zh-CN" altLang="en-US" sz="2000">
              <a:latin typeface="Georgia" panose="02040502050405020303" charset="0"/>
              <a:ea typeface="汉仪中宋简" panose="02010600000101010101" charset="-122"/>
              <a:cs typeface="微软雅黑" panose="020B0503020204020204" pitchFamily="34" charset="-122"/>
            </a:endParaRPr>
          </a:p>
        </p:txBody>
      </p:sp>
      <p:pic>
        <p:nvPicPr>
          <p:cNvPr id="2" name="图片 1" descr="微信图片_20210926160015"/>
          <p:cNvPicPr>
            <a:picLocks noChangeAspect="1"/>
          </p:cNvPicPr>
          <p:nvPr userDrawn="1">
            <p:custDataLst>
              <p:tags r:id="rId4"/>
            </p:custDataLst>
          </p:nvPr>
        </p:nvPicPr>
        <p:blipFill>
          <a:blip r:embed="rId5">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01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使用场景</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pic>
        <p:nvPicPr>
          <p:cNvPr id="2" name="图片 1" descr="微信图片_20210926160015"/>
          <p:cNvPicPr>
            <a:picLocks noChangeAspect="1"/>
          </p:cNvPicPr>
          <p:nvPr userDrawn="1">
            <p:custDataLst>
              <p:tags r:id="rId4"/>
            </p:custDataLst>
          </p:nvPr>
        </p:nvPicPr>
        <p:blipFill>
          <a:blip r:embed="rId5">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altLang="en-US"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操作步骤</a:t>
            </a:r>
            <a:endParaRPr lang="zh-CN" altLang="en-US"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
        <p:nvSpPr>
          <p:cNvPr id="34819" name="内容占位符 2"/>
          <p:cNvSpPr>
            <a:spLocks noGrp="1"/>
          </p:cNvSpPr>
          <p:nvPr/>
        </p:nvSpPr>
        <p:spPr>
          <a:xfrm>
            <a:off x="546735" y="842645"/>
            <a:ext cx="10972800" cy="979170"/>
          </a:xfr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indent="304800" fontAlgn="auto">
              <a:lnSpc>
                <a:spcPct val="125000"/>
              </a:lnSpc>
              <a:spcBef>
                <a:spcPts val="0"/>
              </a:spcBef>
              <a:buFont typeface="Wingdings" panose="05000000000000000000" charset="0"/>
              <a:buChar char=""/>
              <a:extLst>
                <a:ext uri="{35155182-B16C-46BC-9424-99874614C6A1}">
                  <wpsdc:indentchars xmlns:wpsdc="http://www.wps.cn/officeDocument/2017/drawingmlCustomData" val="100" checksum="3588401361"/>
                </a:ext>
              </a:extLst>
            </a:pPr>
            <a:r>
              <a:rPr lang="en-US" altLang="zh-CN" sz="2400" dirty="0">
                <a:solidFill>
                  <a:srgbClr val="17C3E7"/>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 </a:t>
            </a:r>
            <a:r>
              <a:rPr lang="en-US" altLang="zh-CN" sz="2400" dirty="0">
                <a:solidFill>
                  <a:srgbClr val="000000"/>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 </a:t>
            </a:r>
            <a:r>
              <a:rPr lang="zh-CN" altLang="en-US" sz="2000">
                <a:solidFill>
                  <a:schemeClr val="tx1"/>
                </a:solidFill>
                <a:latin typeface="Georgia" panose="02040502050405020303" charset="0"/>
                <a:ea typeface="汉仪中宋简" panose="02010600000101010101" charset="-122"/>
                <a:cs typeface="微软雅黑" panose="020B0503020204020204" pitchFamily="34" charset="-122"/>
                <a:sym typeface="+mn-ea"/>
              </a:rPr>
              <a:t>举例将【环球贸易统计数据库】中的【中国植物产品】表单与【环球农业数据库】中的【林业总产值】指标进行跨库查询。</a:t>
            </a:r>
            <a:endParaRPr sz="2400" dirty="0">
              <a:solidFill>
                <a:srgbClr val="000000"/>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endParaRPr>
          </a:p>
        </p:txBody>
      </p:sp>
      <p:pic>
        <p:nvPicPr>
          <p:cNvPr id="12" name="图片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730" y="1957705"/>
            <a:ext cx="4751705" cy="3528695"/>
          </a:xfrm>
          <a:prstGeom prst="rect">
            <a:avLst/>
          </a:prstGeom>
          <a:noFill/>
          <a:ln>
            <a:noFill/>
          </a:ln>
        </p:spPr>
      </p:pic>
      <p:pic>
        <p:nvPicPr>
          <p:cNvPr id="13" name="图片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2510" y="1957705"/>
            <a:ext cx="3687445" cy="3546475"/>
          </a:xfrm>
          <a:prstGeom prst="rect">
            <a:avLst/>
          </a:prstGeom>
          <a:noFill/>
          <a:ln>
            <a:noFill/>
          </a:ln>
        </p:spPr>
      </p:pic>
      <p:pic>
        <p:nvPicPr>
          <p:cNvPr id="14" name="图片 1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62670" y="1939925"/>
            <a:ext cx="3439795" cy="3546475"/>
          </a:xfrm>
          <a:prstGeom prst="rect">
            <a:avLst/>
          </a:prstGeom>
          <a:noFill/>
          <a:ln>
            <a:noFill/>
          </a:ln>
        </p:spPr>
      </p:pic>
      <p:grpSp>
        <p:nvGrpSpPr>
          <p:cNvPr id="4" name="组合 3"/>
          <p:cNvGrpSpPr/>
          <p:nvPr/>
        </p:nvGrpSpPr>
        <p:grpSpPr>
          <a:xfrm>
            <a:off x="4688840" y="5746115"/>
            <a:ext cx="3443605" cy="673735"/>
            <a:chOff x="13460" y="4237"/>
            <a:chExt cx="5423" cy="2371"/>
          </a:xfrm>
        </p:grpSpPr>
        <p:sp>
          <p:nvSpPr>
            <p:cNvPr id="6" name="矩形 5"/>
            <p:cNvSpPr/>
            <p:nvPr/>
          </p:nvSpPr>
          <p:spPr>
            <a:xfrm>
              <a:off x="13460" y="4237"/>
              <a:ext cx="5423" cy="2371"/>
            </a:xfrm>
            <a:prstGeom prst="rect">
              <a:avLst/>
            </a:prstGeom>
            <a:solidFill>
              <a:srgbClr val="0070C0"/>
            </a:solidFill>
            <a:ln w="12700" cap="flat" cmpd="sng" algn="ctr">
              <a:noFill/>
              <a:prstDash val="solid"/>
            </a:ln>
            <a:effectLst/>
            <a:scene3d>
              <a:camera prst="orthographicFront">
                <a:rot lat="0" lon="0" rev="0"/>
              </a:camera>
              <a:lightRig rig="glow" dir="tl">
                <a:rot lat="0" lon="0" rev="19800000"/>
              </a:lightRig>
            </a:scene3d>
            <a:sp3d prstMaterial="metal">
              <a:bevelT w="38100" h="38100"/>
            </a:sp3d>
          </p:spPr>
          <p:style>
            <a:lnRef idx="1">
              <a:srgbClr val="17C3E7"/>
            </a:lnRef>
            <a:fillRef idx="3">
              <a:srgbClr val="17C3E7"/>
            </a:fillRef>
            <a:effectRef idx="2">
              <a:srgbClr val="17C3E7"/>
            </a:effectRef>
            <a:fontRef idx="minor">
              <a:srgbClr val="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8" name="TextBox 16"/>
            <p:cNvSpPr txBox="1"/>
            <p:nvPr/>
          </p:nvSpPr>
          <p:spPr>
            <a:xfrm>
              <a:off x="13568" y="4332"/>
              <a:ext cx="5208" cy="1625"/>
            </a:xfrm>
            <a:prstGeom prst="rect">
              <a:avLst/>
            </a:prstGeom>
            <a:noFill/>
          </p:spPr>
          <p:txBody>
            <a:bodyPr wrap="square" lIns="0" tIns="0" rIns="0" bIns="0" rtlCol="0">
              <a:spAutoFit/>
            </a:bodyPr>
            <a:p>
              <a:pPr lvl="0" defTabSz="866775" fontAlgn="base">
                <a:lnSpc>
                  <a:spcPct val="150000"/>
                </a:lnSpc>
                <a:spcBef>
                  <a:spcPct val="0"/>
                </a:spcBef>
                <a:spcAft>
                  <a:spcPct val="0"/>
                </a:spcAft>
              </a:pPr>
              <a:r>
                <a:rPr lang="zh-CN" altLang="en-US" sz="2000" b="1" dirty="0">
                  <a:solidFill>
                    <a:prstClr val="white">
                      <a:alpha val="90000"/>
                    </a:prstClr>
                  </a:solidFill>
                  <a:latin typeface="Arial" panose="020B0604020202020204" pitchFamily="34" charset="0"/>
                  <a:cs typeface="+mn-ea"/>
                  <a:sym typeface="+mn-lt"/>
                </a:rPr>
                <a:t>第一步：配置数据库一</a:t>
              </a:r>
              <a:endParaRPr lang="zh-CN" altLang="en-US" sz="2000" b="1" dirty="0">
                <a:solidFill>
                  <a:prstClr val="white">
                    <a:alpha val="90000"/>
                  </a:prstClr>
                </a:solidFill>
                <a:latin typeface="Arial" panose="020B0604020202020204" pitchFamily="34" charset="0"/>
                <a:cs typeface="+mn-ea"/>
                <a:sym typeface="+mn-lt"/>
              </a:endParaRPr>
            </a:p>
          </p:txBody>
        </p:sp>
      </p:grpSp>
    </p:spTree>
    <p:custDataLst>
      <p:tags r:id="rId9"/>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pic>
        <p:nvPicPr>
          <p:cNvPr id="2" name="图片 1" descr="微信图片_20210926160015"/>
          <p:cNvPicPr>
            <a:picLocks noChangeAspect="1"/>
          </p:cNvPicPr>
          <p:nvPr userDrawn="1">
            <p:custDataLst>
              <p:tags r:id="rId4"/>
            </p:custDataLst>
          </p:nvPr>
        </p:nvPicPr>
        <p:blipFill>
          <a:blip r:embed="rId5">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altLang="en-US"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操作步骤</a:t>
            </a:r>
            <a:endParaRPr lang="zh-CN" altLang="en-US"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grpSp>
        <p:nvGrpSpPr>
          <p:cNvPr id="4" name="组合 3"/>
          <p:cNvGrpSpPr/>
          <p:nvPr/>
        </p:nvGrpSpPr>
        <p:grpSpPr>
          <a:xfrm>
            <a:off x="4688840" y="5746115"/>
            <a:ext cx="3443605" cy="673735"/>
            <a:chOff x="13460" y="4237"/>
            <a:chExt cx="5423" cy="2371"/>
          </a:xfrm>
        </p:grpSpPr>
        <p:sp>
          <p:nvSpPr>
            <p:cNvPr id="6" name="矩形 5"/>
            <p:cNvSpPr/>
            <p:nvPr/>
          </p:nvSpPr>
          <p:spPr>
            <a:xfrm>
              <a:off x="13460" y="4237"/>
              <a:ext cx="5423" cy="2371"/>
            </a:xfrm>
            <a:prstGeom prst="rect">
              <a:avLst/>
            </a:prstGeom>
            <a:solidFill>
              <a:srgbClr val="0070C0"/>
            </a:solidFill>
            <a:ln w="12700" cap="flat" cmpd="sng" algn="ctr">
              <a:noFill/>
              <a:prstDash val="solid"/>
            </a:ln>
            <a:effectLst/>
            <a:scene3d>
              <a:camera prst="orthographicFront">
                <a:rot lat="0" lon="0" rev="0"/>
              </a:camera>
              <a:lightRig rig="glow" dir="tl">
                <a:rot lat="0" lon="0" rev="19800000"/>
              </a:lightRig>
            </a:scene3d>
            <a:sp3d prstMaterial="metal">
              <a:bevelT w="38100" h="38100"/>
            </a:sp3d>
          </p:spPr>
          <p:style>
            <a:lnRef idx="1">
              <a:srgbClr val="17C3E7"/>
            </a:lnRef>
            <a:fillRef idx="3">
              <a:srgbClr val="17C3E7"/>
            </a:fillRef>
            <a:effectRef idx="2">
              <a:srgbClr val="17C3E7"/>
            </a:effectRef>
            <a:fontRef idx="minor">
              <a:srgbClr val="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8" name="TextBox 16"/>
            <p:cNvSpPr txBox="1"/>
            <p:nvPr/>
          </p:nvSpPr>
          <p:spPr>
            <a:xfrm>
              <a:off x="13568" y="4332"/>
              <a:ext cx="5208" cy="1625"/>
            </a:xfrm>
            <a:prstGeom prst="rect">
              <a:avLst/>
            </a:prstGeom>
            <a:noFill/>
          </p:spPr>
          <p:txBody>
            <a:bodyPr wrap="square" lIns="0" tIns="0" rIns="0" bIns="0" rtlCol="0">
              <a:spAutoFit/>
            </a:bodyPr>
            <a:p>
              <a:pPr lvl="0" defTabSz="866775" fontAlgn="base">
                <a:lnSpc>
                  <a:spcPct val="150000"/>
                </a:lnSpc>
                <a:spcBef>
                  <a:spcPct val="0"/>
                </a:spcBef>
                <a:spcAft>
                  <a:spcPct val="0"/>
                </a:spcAft>
              </a:pPr>
              <a:r>
                <a:rPr lang="zh-CN" altLang="en-US" sz="2000" b="1" dirty="0">
                  <a:solidFill>
                    <a:prstClr val="white">
                      <a:alpha val="90000"/>
                    </a:prstClr>
                  </a:solidFill>
                  <a:latin typeface="Arial" panose="020B0604020202020204" pitchFamily="34" charset="0"/>
                  <a:cs typeface="+mn-ea"/>
                  <a:sym typeface="+mn-lt"/>
                </a:rPr>
                <a:t>第二步：配置数据库二</a:t>
              </a:r>
              <a:endParaRPr lang="zh-CN" altLang="en-US" sz="2000" b="1" dirty="0">
                <a:solidFill>
                  <a:prstClr val="white">
                    <a:alpha val="90000"/>
                  </a:prstClr>
                </a:solidFill>
                <a:latin typeface="Arial" panose="020B0604020202020204" pitchFamily="34" charset="0"/>
                <a:cs typeface="+mn-ea"/>
                <a:sym typeface="+mn-lt"/>
              </a:endParaRPr>
            </a:p>
          </p:txBody>
        </p:sp>
      </p:grpSp>
      <p:pic>
        <p:nvPicPr>
          <p:cNvPr id="15" name="图片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0905" y="805815"/>
            <a:ext cx="7711440" cy="4967605"/>
          </a:xfrm>
          <a:prstGeom prst="rect">
            <a:avLst/>
          </a:prstGeom>
          <a:noFill/>
          <a:ln>
            <a:noFill/>
          </a:ln>
        </p:spPr>
      </p:pic>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pic>
        <p:nvPicPr>
          <p:cNvPr id="2" name="图片 1" descr="微信图片_20210926160015"/>
          <p:cNvPicPr>
            <a:picLocks noChangeAspect="1"/>
          </p:cNvPicPr>
          <p:nvPr userDrawn="1">
            <p:custDataLst>
              <p:tags r:id="rId4"/>
            </p:custDataLst>
          </p:nvPr>
        </p:nvPicPr>
        <p:blipFill>
          <a:blip r:embed="rId5">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altLang="en-US"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操作步骤</a:t>
            </a:r>
            <a:endParaRPr lang="zh-CN" altLang="en-US"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12" name="图片 11"/>
          <p:cNvPicPr/>
          <p:nvPr/>
        </p:nvPicPr>
        <p:blipFill>
          <a:blip r:embed="rId6">
            <a:extLst>
              <a:ext uri="{28A0092B-C50C-407E-A947-70E740481C1C}">
                <a14:useLocalDpi xmlns:a14="http://schemas.microsoft.com/office/drawing/2010/main" val="0"/>
              </a:ext>
            </a:extLst>
          </a:blip>
          <a:srcRect/>
          <a:stretch>
            <a:fillRect/>
          </a:stretch>
        </p:blipFill>
        <p:spPr bwMode="auto">
          <a:xfrm>
            <a:off x="3047423" y="1318438"/>
            <a:ext cx="6097384" cy="3550257"/>
          </a:xfrm>
          <a:prstGeom prst="rect">
            <a:avLst/>
          </a:prstGeom>
          <a:noFill/>
          <a:ln>
            <a:noFill/>
          </a:ln>
        </p:spPr>
      </p:pic>
      <p:grpSp>
        <p:nvGrpSpPr>
          <p:cNvPr id="3" name="组合 2"/>
          <p:cNvGrpSpPr/>
          <p:nvPr/>
        </p:nvGrpSpPr>
        <p:grpSpPr>
          <a:xfrm>
            <a:off x="4688840" y="5746115"/>
            <a:ext cx="3443605" cy="673735"/>
            <a:chOff x="13460" y="4237"/>
            <a:chExt cx="5423" cy="2371"/>
          </a:xfrm>
        </p:grpSpPr>
        <p:sp>
          <p:nvSpPr>
            <p:cNvPr id="11" name="矩形 10"/>
            <p:cNvSpPr/>
            <p:nvPr/>
          </p:nvSpPr>
          <p:spPr>
            <a:xfrm>
              <a:off x="13460" y="4237"/>
              <a:ext cx="5423" cy="2371"/>
            </a:xfrm>
            <a:prstGeom prst="rect">
              <a:avLst/>
            </a:prstGeom>
            <a:solidFill>
              <a:srgbClr val="0070C0"/>
            </a:solidFill>
            <a:ln w="12700" cap="flat" cmpd="sng" algn="ctr">
              <a:noFill/>
              <a:prstDash val="solid"/>
            </a:ln>
            <a:effectLst/>
            <a:scene3d>
              <a:camera prst="orthographicFront">
                <a:rot lat="0" lon="0" rev="0"/>
              </a:camera>
              <a:lightRig rig="glow" dir="tl">
                <a:rot lat="0" lon="0" rev="19800000"/>
              </a:lightRig>
            </a:scene3d>
            <a:sp3d prstMaterial="metal">
              <a:bevelT w="38100" h="38100"/>
            </a:sp3d>
          </p:spPr>
          <p:style>
            <a:lnRef idx="1">
              <a:srgbClr val="17C3E7"/>
            </a:lnRef>
            <a:fillRef idx="3">
              <a:srgbClr val="17C3E7"/>
            </a:fillRef>
            <a:effectRef idx="2">
              <a:srgbClr val="17C3E7"/>
            </a:effectRef>
            <a:fontRef idx="minor">
              <a:srgbClr val="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14" name="TextBox 16"/>
            <p:cNvSpPr txBox="1"/>
            <p:nvPr/>
          </p:nvSpPr>
          <p:spPr>
            <a:xfrm>
              <a:off x="13568" y="4332"/>
              <a:ext cx="5208" cy="1625"/>
            </a:xfrm>
            <a:prstGeom prst="rect">
              <a:avLst/>
            </a:prstGeom>
            <a:noFill/>
          </p:spPr>
          <p:txBody>
            <a:bodyPr wrap="square" lIns="0" tIns="0" rIns="0" bIns="0" rtlCol="0">
              <a:spAutoFit/>
            </a:bodyPr>
            <a:p>
              <a:pPr lvl="0" defTabSz="866775" fontAlgn="base">
                <a:lnSpc>
                  <a:spcPct val="150000"/>
                </a:lnSpc>
                <a:spcBef>
                  <a:spcPct val="0"/>
                </a:spcBef>
                <a:spcAft>
                  <a:spcPct val="0"/>
                </a:spcAft>
              </a:pPr>
              <a:r>
                <a:rPr lang="zh-CN" altLang="en-US" sz="2000" b="1" dirty="0">
                  <a:solidFill>
                    <a:prstClr val="white">
                      <a:alpha val="90000"/>
                    </a:prstClr>
                  </a:solidFill>
                  <a:latin typeface="Arial" panose="020B0604020202020204" pitchFamily="34" charset="0"/>
                  <a:cs typeface="+mn-ea"/>
                  <a:sym typeface="+mn-lt"/>
                </a:rPr>
                <a:t>第</a:t>
              </a:r>
              <a:r>
                <a:rPr lang="zh-CN" altLang="en-US" sz="2000" b="1" dirty="0">
                  <a:solidFill>
                    <a:prstClr val="white">
                      <a:alpha val="90000"/>
                    </a:prstClr>
                  </a:solidFill>
                  <a:latin typeface="Arial" panose="020B0604020202020204" pitchFamily="34" charset="0"/>
                  <a:cs typeface="+mn-ea"/>
                  <a:sym typeface="+mn-lt"/>
                </a:rPr>
                <a:t>三步：设置关联信息</a:t>
              </a:r>
              <a:endParaRPr lang="zh-CN" altLang="en-US" sz="2000" b="1" dirty="0">
                <a:solidFill>
                  <a:prstClr val="white">
                    <a:alpha val="90000"/>
                  </a:prstClr>
                </a:solidFill>
                <a:latin typeface="Arial" panose="020B0604020202020204" pitchFamily="34" charset="0"/>
                <a:cs typeface="+mn-ea"/>
                <a:sym typeface="+mn-lt"/>
              </a:endParaRPr>
            </a:p>
          </p:txBody>
        </p:sp>
      </p:grpSp>
      <p:sp>
        <p:nvSpPr>
          <p:cNvPr id="34819" name="内容占位符 2"/>
          <p:cNvSpPr>
            <a:spLocks noGrp="1"/>
          </p:cNvSpPr>
          <p:nvPr/>
        </p:nvSpPr>
        <p:spPr>
          <a:xfrm>
            <a:off x="609600" y="4942840"/>
            <a:ext cx="10972800" cy="979170"/>
          </a:xfr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marL="0" indent="508000" fontAlgn="auto">
              <a:lnSpc>
                <a:spcPct val="125000"/>
              </a:lnSpc>
              <a:spcBef>
                <a:spcPts val="0"/>
              </a:spcBef>
              <a:buFont typeface="Wingdings" panose="05000000000000000000" charset="0"/>
              <a:buNone/>
              <a:extLst>
                <a:ext uri="{35155182-B16C-46BC-9424-99874614C6A1}">
                  <wpsdc:indentchars xmlns:wpsdc="http://www.wps.cn/officeDocument/2017/drawingmlCustomData" val="200" checksum="282533468"/>
                </a:ext>
              </a:extLst>
            </a:pPr>
            <a:r>
              <a:rPr lang="zh-CN" altLang="en-US" sz="2000">
                <a:solidFill>
                  <a:schemeClr val="tx1"/>
                </a:solidFill>
                <a:latin typeface="Georgia" panose="02040502050405020303" charset="0"/>
                <a:ea typeface="汉仪中宋简" panose="02010600000101010101" charset="-122"/>
                <a:cs typeface="微软雅黑" panose="020B0503020204020204" pitchFamily="34" charset="-122"/>
                <a:sym typeface="+mn-ea"/>
              </a:rPr>
              <a:t>将【环球贸易统计数据库】中的【年份】与【环球农业数据库】中的【时间】进行关联，都转换为【年】。</a:t>
            </a:r>
            <a:endParaRPr lang="zh-CN" altLang="en-US" sz="2000">
              <a:solidFill>
                <a:schemeClr val="tx1"/>
              </a:solidFill>
              <a:latin typeface="Georgia" panose="02040502050405020303" charset="0"/>
              <a:ea typeface="汉仪中宋简" panose="02010600000101010101" charset="-122"/>
              <a:cs typeface="微软雅黑" panose="020B0503020204020204" pitchFamily="3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pic>
        <p:nvPicPr>
          <p:cNvPr id="2" name="图片 1" descr="微信图片_20210926160015"/>
          <p:cNvPicPr>
            <a:picLocks noChangeAspect="1"/>
          </p:cNvPicPr>
          <p:nvPr userDrawn="1">
            <p:custDataLst>
              <p:tags r:id="rId4"/>
            </p:custDataLst>
          </p:nvPr>
        </p:nvPicPr>
        <p:blipFill>
          <a:blip r:embed="rId5">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altLang="en-US"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操作步骤</a:t>
            </a:r>
            <a:endParaRPr lang="zh-CN" altLang="en-US"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13" name="图片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6530" y="897890"/>
            <a:ext cx="6758940" cy="4229735"/>
          </a:xfrm>
          <a:prstGeom prst="rect">
            <a:avLst/>
          </a:prstGeom>
          <a:noFill/>
          <a:ln>
            <a:noFill/>
          </a:ln>
        </p:spPr>
      </p:pic>
      <p:grpSp>
        <p:nvGrpSpPr>
          <p:cNvPr id="11" name="组合 10"/>
          <p:cNvGrpSpPr/>
          <p:nvPr/>
        </p:nvGrpSpPr>
        <p:grpSpPr>
          <a:xfrm>
            <a:off x="5126990" y="5682615"/>
            <a:ext cx="1937385" cy="673735"/>
            <a:chOff x="13460" y="4237"/>
            <a:chExt cx="5423" cy="2371"/>
          </a:xfrm>
        </p:grpSpPr>
        <p:sp>
          <p:nvSpPr>
            <p:cNvPr id="12" name="矩形 11"/>
            <p:cNvSpPr/>
            <p:nvPr/>
          </p:nvSpPr>
          <p:spPr>
            <a:xfrm>
              <a:off x="13460" y="4237"/>
              <a:ext cx="5423" cy="2371"/>
            </a:xfrm>
            <a:prstGeom prst="rect">
              <a:avLst/>
            </a:prstGeom>
            <a:solidFill>
              <a:srgbClr val="0070C0"/>
            </a:solidFill>
            <a:ln w="12700" cap="flat" cmpd="sng" algn="ctr">
              <a:noFill/>
              <a:prstDash val="solid"/>
            </a:ln>
            <a:effectLst/>
            <a:scene3d>
              <a:camera prst="orthographicFront">
                <a:rot lat="0" lon="0" rev="0"/>
              </a:camera>
              <a:lightRig rig="glow" dir="tl">
                <a:rot lat="0" lon="0" rev="19800000"/>
              </a:lightRig>
            </a:scene3d>
            <a:sp3d prstMaterial="metal">
              <a:bevelT w="38100" h="38100"/>
            </a:sp3d>
          </p:spPr>
          <p:style>
            <a:lnRef idx="1">
              <a:srgbClr val="17C3E7"/>
            </a:lnRef>
            <a:fillRef idx="3">
              <a:srgbClr val="17C3E7"/>
            </a:fillRef>
            <a:effectRef idx="2">
              <a:srgbClr val="17C3E7"/>
            </a:effectRef>
            <a:fontRef idx="minor">
              <a:srgbClr val="FFFFFF"/>
            </a:fontRef>
          </p:style>
          <p:txBody>
            <a:bodyPr rtlCol="0" anchor="ctr"/>
            <a:p>
              <a:pPr algn="ctr" defTabSz="866775" fontAlgn="base">
                <a:lnSpc>
                  <a:spcPct val="150000"/>
                </a:lnSpc>
                <a:spcBef>
                  <a:spcPct val="0"/>
                </a:spcBef>
                <a:spcAft>
                  <a:spcPct val="0"/>
                </a:spcAft>
              </a:pPr>
              <a:endParaRPr kumimoji="1" lang="zh-CN" altLang="en-US" sz="2530">
                <a:solidFill>
                  <a:prstClr val="white"/>
                </a:solidFill>
                <a:cs typeface="+mn-ea"/>
                <a:sym typeface="+mn-lt"/>
              </a:endParaRPr>
            </a:p>
          </p:txBody>
        </p:sp>
        <p:sp>
          <p:nvSpPr>
            <p:cNvPr id="14" name="TextBox 16"/>
            <p:cNvSpPr txBox="1"/>
            <p:nvPr/>
          </p:nvSpPr>
          <p:spPr>
            <a:xfrm>
              <a:off x="13568" y="4332"/>
              <a:ext cx="5208" cy="1625"/>
            </a:xfrm>
            <a:prstGeom prst="rect">
              <a:avLst/>
            </a:prstGeom>
            <a:noFill/>
          </p:spPr>
          <p:txBody>
            <a:bodyPr wrap="square" lIns="0" tIns="0" rIns="0" bIns="0" rtlCol="0">
              <a:spAutoFit/>
            </a:bodyPr>
            <a:p>
              <a:pPr lvl="0" defTabSz="866775" fontAlgn="base">
                <a:lnSpc>
                  <a:spcPct val="150000"/>
                </a:lnSpc>
                <a:spcBef>
                  <a:spcPct val="0"/>
                </a:spcBef>
                <a:spcAft>
                  <a:spcPct val="0"/>
                </a:spcAft>
              </a:pPr>
              <a:r>
                <a:rPr lang="zh-CN" altLang="en-US" sz="2000" b="1" dirty="0">
                  <a:solidFill>
                    <a:prstClr val="white">
                      <a:alpha val="90000"/>
                    </a:prstClr>
                  </a:solidFill>
                  <a:latin typeface="Arial" panose="020B0604020202020204" pitchFamily="34" charset="0"/>
                  <a:cs typeface="+mn-ea"/>
                  <a:sym typeface="+mn-lt"/>
                </a:rPr>
                <a:t>第四步：</a:t>
              </a:r>
              <a:r>
                <a:rPr lang="zh-CN" altLang="en-US" sz="2000" b="1" dirty="0">
                  <a:solidFill>
                    <a:prstClr val="white">
                      <a:alpha val="90000"/>
                    </a:prstClr>
                  </a:solidFill>
                  <a:latin typeface="Arial" panose="020B0604020202020204" pitchFamily="34" charset="0"/>
                  <a:cs typeface="+mn-ea"/>
                  <a:sym typeface="+mn-lt"/>
                </a:rPr>
                <a:t>查询</a:t>
              </a:r>
              <a:endParaRPr lang="zh-CN" altLang="en-US" sz="2000" b="1" dirty="0">
                <a:solidFill>
                  <a:prstClr val="white">
                    <a:alpha val="90000"/>
                  </a:prstClr>
                </a:solidFill>
                <a:latin typeface="Arial" panose="020B0604020202020204" pitchFamily="34" charset="0"/>
                <a:cs typeface="+mn-ea"/>
                <a:sym typeface="+mn-lt"/>
              </a:endParaRPr>
            </a:p>
          </p:txBody>
        </p:sp>
      </p:grpSp>
      <p:sp>
        <p:nvSpPr>
          <p:cNvPr id="34819" name="内容占位符 2"/>
          <p:cNvSpPr>
            <a:spLocks noGrp="1"/>
          </p:cNvSpPr>
          <p:nvPr/>
        </p:nvSpPr>
        <p:spPr>
          <a:xfrm>
            <a:off x="2051685" y="5127625"/>
            <a:ext cx="8278495" cy="497840"/>
          </a:xfr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marL="0" indent="508000" fontAlgn="auto">
              <a:lnSpc>
                <a:spcPct val="125000"/>
              </a:lnSpc>
              <a:spcBef>
                <a:spcPts val="0"/>
              </a:spcBef>
              <a:buFont typeface="Wingdings" panose="05000000000000000000" charset="0"/>
              <a:buNone/>
              <a:extLst>
                <a:ext uri="{35155182-B16C-46BC-9424-99874614C6A1}">
                  <wpsdc:indentchars xmlns:wpsdc="http://www.wps.cn/officeDocument/2017/drawingmlCustomData" val="200" checksum="282533468"/>
                </a:ext>
              </a:extLst>
            </a:pPr>
            <a:r>
              <a:rPr lang="zh-CN" altLang="en-US" sz="2000">
                <a:solidFill>
                  <a:schemeClr val="tx1"/>
                </a:solidFill>
                <a:latin typeface="Georgia" panose="02040502050405020303" charset="0"/>
                <a:ea typeface="汉仪中宋简" panose="02010600000101010101" charset="-122"/>
                <a:cs typeface="微软雅黑" panose="020B0503020204020204" pitchFamily="34" charset="-122"/>
                <a:sym typeface="+mn-ea"/>
              </a:rPr>
              <a:t>点击关联信息中的【确定】或【关联查询】即可进行数据查询。</a:t>
            </a:r>
            <a:endParaRPr lang="zh-CN" altLang="en-US" sz="2000">
              <a:solidFill>
                <a:schemeClr val="tx1"/>
              </a:solidFill>
              <a:latin typeface="Georgia" panose="02040502050405020303" charset="0"/>
              <a:ea typeface="汉仪中宋简" panose="02010600000101010101" charset="-122"/>
              <a:cs typeface="微软雅黑" panose="020B0503020204020204" pitchFamily="3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custDataLst>
              <p:tags r:id="rId1"/>
            </p:custDataLst>
          </p:nvPr>
        </p:nvSpPr>
        <p:spPr>
          <a:xfrm>
            <a:off x="3413085" y="3120184"/>
            <a:ext cx="5366385" cy="448945"/>
          </a:xfrm>
        </p:spPr>
        <p:txBody>
          <a:bodyPr>
            <a:normAutofit fontScale="90000" lnSpcReduction="10000"/>
          </a:bodyPr>
          <a:p>
            <a:pPr marL="0" indent="0" algn="dist">
              <a:lnSpc>
                <a:spcPct val="130000"/>
              </a:lnSpc>
              <a:spcBef>
                <a:spcPts val="0"/>
              </a:spcBef>
              <a:spcAft>
                <a:spcPts val="1000"/>
              </a:spcAft>
              <a:buSzPct val="100000"/>
              <a:buNone/>
            </a:pPr>
            <a:r>
              <a:rPr lang="en-US" altLang="zh-CN" b="1">
                <a:solidFill>
                  <a:srgbClr val="257AC1"/>
                </a:solidFill>
                <a:latin typeface="Georgia" panose="02040502050405020303" charset="0"/>
                <a:ea typeface="汉仪劲楷简" panose="00020600040101010101" charset="-122"/>
                <a:sym typeface="+mn-lt"/>
              </a:rPr>
              <a:t>THANK YOU FOR YOUR WATCHING</a:t>
            </a:r>
            <a:endParaRPr lang="en-US" altLang="zh-CN" b="1">
              <a:solidFill>
                <a:srgbClr val="257AC1"/>
              </a:solidFill>
              <a:latin typeface="Georgia" panose="02040502050405020303" charset="0"/>
              <a:ea typeface="汉仪劲楷简" panose="00020600040101010101" charset="-122"/>
              <a:sym typeface="+mn-lt"/>
            </a:endParaRPr>
          </a:p>
        </p:txBody>
      </p:sp>
      <p:sp>
        <p:nvSpPr>
          <p:cNvPr id="9" name="标题 1"/>
          <p:cNvSpPr>
            <a:spLocks noGrp="1"/>
          </p:cNvSpPr>
          <p:nvPr>
            <p:custDataLst>
              <p:tags r:id="rId2"/>
            </p:custDataLst>
          </p:nvPr>
        </p:nvSpPr>
        <p:spPr>
          <a:xfrm>
            <a:off x="3809982" y="2055981"/>
            <a:ext cx="4572036" cy="1172210"/>
          </a:xfrm>
          <a:prstGeom prst="rect">
            <a:avLst/>
          </a:prstGeom>
        </p:spPr>
        <p:txBody>
          <a:bodyPr vert="horz" wrap="square" lIns="0" tIns="0" rIns="0" bIns="0" rtlCol="0" anchor="ctr" anchorCtr="0">
            <a:normAutofit fontScale="80000" lnSpcReduction="10000"/>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u="none" strike="noStrike" kern="1200" cap="none" spc="700" normalizeH="0">
                <a:solidFill>
                  <a:srgbClr val="17C3E7"/>
                </a:solidFill>
                <a:uFillTx/>
                <a:latin typeface="Arial" panose="020B0604020202020204" pitchFamily="34" charset="0"/>
                <a:ea typeface="汉仪旗黑-85S" panose="00020600040101010101" pitchFamily="18" charset="-122"/>
                <a:cs typeface="+mj-cs"/>
              </a:defRPr>
            </a:lvl1pPr>
          </a:lstStyle>
          <a:p>
            <a:pPr marL="0" indent="0" algn="l">
              <a:lnSpc>
                <a:spcPct val="100000"/>
              </a:lnSpc>
              <a:spcBef>
                <a:spcPts val="0"/>
              </a:spcBef>
              <a:spcAft>
                <a:spcPts val="0"/>
              </a:spcAft>
              <a:buSzPct val="100000"/>
              <a:buNone/>
            </a:pPr>
            <a:r>
              <a:rPr lang="zh-CN" altLang="en-US" sz="6600">
                <a:solidFill>
                  <a:srgbClr val="257AC1"/>
                </a:solidFill>
                <a:latin typeface="Georgia" panose="02040502050405020303" charset="0"/>
                <a:ea typeface="汉仪劲楷简" panose="00020600040101010101" charset="-122"/>
                <a:sym typeface="+mn-lt"/>
              </a:rPr>
              <a:t>感谢您的观看</a:t>
            </a:r>
            <a:endParaRPr lang="zh-CN" altLang="en-US" sz="6600">
              <a:solidFill>
                <a:srgbClr val="257AC1"/>
              </a:solidFill>
              <a:latin typeface="Georgia" panose="02040502050405020303" charset="0"/>
              <a:ea typeface="汉仪劲楷简" panose="00020600040101010101" charset="-122"/>
              <a:sym typeface="+mn-lt"/>
            </a:endParaRPr>
          </a:p>
        </p:txBody>
      </p:sp>
      <p:cxnSp>
        <p:nvCxnSpPr>
          <p:cNvPr id="3" name="直接连接符 2"/>
          <p:cNvCxnSpPr/>
          <p:nvPr/>
        </p:nvCxnSpPr>
        <p:spPr>
          <a:xfrm flipV="1">
            <a:off x="2140585" y="2883535"/>
            <a:ext cx="7663180" cy="15240"/>
          </a:xfrm>
          <a:prstGeom prst="line">
            <a:avLst/>
          </a:prstGeom>
          <a:ln w="34925"/>
        </p:spPr>
        <p:style>
          <a:lnRef idx="3">
            <a:schemeClr val="accent1"/>
          </a:lnRef>
          <a:fillRef idx="0">
            <a:schemeClr val="accent1"/>
          </a:fillRef>
          <a:effectRef idx="2">
            <a:schemeClr val="accent1"/>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7461726765744d6f64756c65223a202270726f636573734f6e6c696e65466f6e7473220a7d0a"/>
          <p:cNvSpPr/>
          <p:nvPr/>
        </p:nvSpPr>
        <p:spPr>
          <a:xfrm>
            <a:off x="944880" y="995680"/>
            <a:ext cx="10302875" cy="5862320"/>
          </a:xfrm>
          <a:prstGeom prst="rect">
            <a:avLst/>
          </a:prstGeom>
        </p:spPr>
        <p:txBody>
          <a:bodyPr wrap="square">
            <a:spAutoFit/>
          </a:bodyPr>
          <a:lstStyle/>
          <a:p>
            <a:pPr algn="ctr">
              <a:lnSpc>
                <a:spcPct val="125000"/>
              </a:lnSpc>
            </a:pPr>
            <a:r>
              <a:rPr sz="2400" b="1">
                <a:solidFill>
                  <a:srgbClr val="0070C0"/>
                </a:solidFill>
                <a:latin typeface="Georgia" panose="02040502050405020303" charset="0"/>
                <a:ea typeface="汉仪中宋简" panose="02010600000101010101" charset="-122"/>
                <a:cs typeface="微软雅黑" panose="020B0503020204020204" pitchFamily="34" charset="-122"/>
              </a:rPr>
              <a:t>北京嘉博环球教育科技有限公司</a:t>
            </a:r>
            <a:endParaRPr sz="2400" b="1">
              <a:solidFill>
                <a:srgbClr val="257AC1"/>
              </a:solidFill>
              <a:latin typeface="Georgia" panose="02040502050405020303" charset="0"/>
              <a:ea typeface="汉仪中宋简" panose="02010600000101010101" charset="-122"/>
              <a:cs typeface="微软雅黑" panose="020B0503020204020204" pitchFamily="34" charset="-122"/>
            </a:endParaRPr>
          </a:p>
          <a:p>
            <a:pPr indent="0" fontAlgn="auto">
              <a:lnSpc>
                <a:spcPct val="125000"/>
              </a:lnSpc>
              <a:buNone/>
            </a:pPr>
            <a:r>
              <a:rPr lang="en-US" altLang="zh-CN" sz="2000">
                <a:solidFill>
                  <a:schemeClr val="dk1"/>
                </a:solidFill>
                <a:latin typeface="Georgia" panose="02040502050405020303" charset="0"/>
                <a:ea typeface="汉仪中宋简" panose="02010600000101010101" charset="-122"/>
                <a:cs typeface="微软雅黑" panose="020B0503020204020204" pitchFamily="34" charset="-122"/>
              </a:rPr>
              <a:t>        </a:t>
            </a:r>
            <a:r>
              <a:rPr lang="zh-CN" altLang="en-US" sz="2000">
                <a:solidFill>
                  <a:schemeClr val="dk1"/>
                </a:solidFill>
                <a:latin typeface="Georgia" panose="02040502050405020303" charset="0"/>
                <a:ea typeface="汉仪中宋简" panose="02010600000101010101" charset="-122"/>
                <a:cs typeface="微软雅黑" panose="020B0503020204020204" pitchFamily="34" charset="-122"/>
              </a:rPr>
              <a:t>HBN嘉博环球是一家专注于</a:t>
            </a:r>
            <a:r>
              <a:rPr lang="zh-CN" altLang="en-US" sz="2000" b="1" i="1">
                <a:solidFill>
                  <a:srgbClr val="0070C0"/>
                </a:solidFill>
                <a:latin typeface="Georgia" panose="02040502050405020303" charset="0"/>
                <a:ea typeface="汉仪中宋简" panose="02010600000101010101" charset="-122"/>
                <a:cs typeface="微软雅黑" panose="020B0503020204020204" pitchFamily="34" charset="-122"/>
              </a:rPr>
              <a:t>经济、金融、行业、航空、农业、能源、物流、贸易统计</a:t>
            </a:r>
            <a:r>
              <a:rPr lang="zh-CN" altLang="en-US" sz="2000">
                <a:solidFill>
                  <a:schemeClr val="dk1"/>
                </a:solidFill>
                <a:latin typeface="Georgia" panose="02040502050405020303" charset="0"/>
                <a:ea typeface="汉仪中宋简" panose="02010600000101010101" charset="-122"/>
                <a:cs typeface="微软雅黑" panose="020B0503020204020204" pitchFamily="34" charset="-122"/>
              </a:rPr>
              <a:t>等数据平台及相关软件研发的高科技企业。团队汇集了清华大学、中央财经大学、加拿大Dalhousie大学、加拿大UBC大学、香港科技大学、美国华尔街投资公司等国内外著名院校及金融交易机构的教授和资深高端人士， 融汇团队20多年在精算、金融工程、金融计算、风险管理、数学统计、计量分析、期权定价、航空运输、航空经济、数据平台、股票市场实战等方面的积累的教学、科研、投资等方面的丰富经验和数据领域的厚实技术储备，借鉴美国芝加哥大学CRSP、标准普尔Compustat、纽约交易所TAQ等国际著名数据库的设计标准和成熟经验，充分结合中国金融市场、高校教学科研等实际情况，同时针对性高校学科建设、专业教材、人才培养的实际需求，开发出结构设计规范、数据权威精准、格式多样便捷的数据库产品，以及理论实践结合、教学实训相济、分析与动手能力培养等教辅软件系列。</a:t>
            </a:r>
            <a:endParaRPr lang="zh-CN" altLang="en-US" sz="2000">
              <a:solidFill>
                <a:schemeClr val="dk1"/>
              </a:solidFill>
              <a:latin typeface="Georgia" panose="02040502050405020303" charset="0"/>
              <a:ea typeface="汉仪中宋简" panose="02010600000101010101" charset="-122"/>
              <a:cs typeface="微软雅黑" panose="020B0503020204020204" pitchFamily="34" charset="-122"/>
            </a:endParaRPr>
          </a:p>
          <a:p>
            <a:pPr indent="457200" algn="l" fontAlgn="auto">
              <a:lnSpc>
                <a:spcPct val="125000"/>
              </a:lnSpc>
              <a:extLst>
                <a:ext uri="{35155182-B16C-46BC-9424-99874614C6A1}">
                  <wpsdc:indentchars xmlns:wpsdc="http://www.wps.cn/officeDocument/2017/drawingmlCustomData" val="200" checksum="59296752"/>
                </a:ext>
              </a:extLst>
            </a:pPr>
            <a:r>
              <a:rPr lang="zh-CN">
                <a:solidFill>
                  <a:schemeClr val="dk1"/>
                </a:solidFill>
                <a:latin typeface="Georgia" panose="02040502050405020303" charset="0"/>
                <a:ea typeface="汉仪中宋简" panose="02010600000101010101" charset="-122"/>
                <a:cs typeface="微软雅黑" panose="020B0503020204020204" pitchFamily="34" charset="-122"/>
                <a:sym typeface="+mn-ea"/>
              </a:rPr>
              <a:t>截止</a:t>
            </a:r>
            <a:r>
              <a:rPr lang="en-US" altLang="zh-CN" sz="2800" b="1">
                <a:solidFill>
                  <a:srgbClr val="257AC1"/>
                </a:solidFill>
                <a:latin typeface="汉仪中宋简" panose="02010600000101010101" charset="-122"/>
                <a:ea typeface="汉仪中宋简" panose="02010600000101010101" charset="-122"/>
                <a:cs typeface="微软雅黑" panose="020B0503020204020204" pitchFamily="34" charset="-122"/>
                <a:sym typeface="+mn-ea"/>
              </a:rPr>
              <a:t>2022</a:t>
            </a:r>
            <a:r>
              <a:rPr lang="zh-CN" altLang="en-US" b="1">
                <a:solidFill>
                  <a:schemeClr val="dk1"/>
                </a:solidFill>
                <a:latin typeface="Georgia" panose="02040502050405020303" charset="0"/>
                <a:ea typeface="汉仪中宋简" panose="02010600000101010101" charset="-122"/>
                <a:cs typeface="微软雅黑" panose="020B0503020204020204" pitchFamily="34" charset="-122"/>
                <a:sym typeface="+mn-ea"/>
              </a:rPr>
              <a:t>年</a:t>
            </a:r>
            <a:r>
              <a:rPr lang="en-US" altLang="zh-CN" sz="2800" b="1">
                <a:solidFill>
                  <a:srgbClr val="257AC1"/>
                </a:solidFill>
                <a:latin typeface="汉仪中宋简" panose="02010600000101010101" charset="-122"/>
                <a:ea typeface="汉仪中宋简" panose="02010600000101010101" charset="-122"/>
                <a:cs typeface="微软雅黑" panose="020B0503020204020204" pitchFamily="34" charset="-122"/>
                <a:sym typeface="+mn-ea"/>
              </a:rPr>
              <a:t>10</a:t>
            </a:r>
            <a:r>
              <a:rPr lang="zh-CN" altLang="en-US">
                <a:solidFill>
                  <a:schemeClr val="dk1"/>
                </a:solidFill>
                <a:latin typeface="Georgia" panose="02040502050405020303" charset="0"/>
                <a:ea typeface="汉仪中宋简" panose="02010600000101010101" charset="-122"/>
                <a:cs typeface="微软雅黑" panose="020B0503020204020204" pitchFamily="34" charset="-122"/>
                <a:sym typeface="+mn-ea"/>
              </a:rPr>
              <a:t>月，</a:t>
            </a:r>
            <a:endParaRPr lang="zh-CN" altLang="en-US" sz="2400">
              <a:solidFill>
                <a:schemeClr val="dk1"/>
              </a:solidFill>
              <a:latin typeface="Georgia" panose="02040502050405020303" charset="0"/>
              <a:ea typeface="汉仪中宋简" panose="02010600000101010101" charset="-122"/>
              <a:cs typeface="微软雅黑" panose="020B0503020204020204" pitchFamily="34" charset="-122"/>
            </a:endParaRPr>
          </a:p>
          <a:p>
            <a:pPr indent="457200" algn="l" fontAlgn="auto">
              <a:lnSpc>
                <a:spcPct val="125000"/>
              </a:lnSpc>
              <a:extLst>
                <a:ext uri="{35155182-B16C-46BC-9424-99874614C6A1}">
                  <wpsdc:indentchars xmlns:wpsdc="http://www.wps.cn/officeDocument/2017/drawingmlCustomData" val="200" checksum="59296752"/>
                </a:ext>
              </a:extLst>
            </a:pPr>
            <a:r>
              <a:rPr lang="zh-CN">
                <a:solidFill>
                  <a:schemeClr val="dk1"/>
                </a:solidFill>
                <a:latin typeface="Georgia" panose="02040502050405020303" charset="0"/>
                <a:ea typeface="汉仪中宋简" panose="02010600000101010101" charset="-122"/>
                <a:cs typeface="微软雅黑" panose="020B0503020204020204" pitchFamily="34" charset="-122"/>
                <a:sym typeface="+mn-ea"/>
              </a:rPr>
              <a:t>嘉博用户达</a:t>
            </a:r>
            <a:r>
              <a:rPr lang="en-US" altLang="zh-CN" sz="2800" b="1">
                <a:solidFill>
                  <a:srgbClr val="257AC1"/>
                </a:solidFill>
                <a:latin typeface="汉仪中宋简" panose="02010600000101010101" charset="-122"/>
                <a:ea typeface="汉仪中宋简" panose="02010600000101010101" charset="-122"/>
                <a:cs typeface="微软雅黑" panose="020B0503020204020204" pitchFamily="34" charset="-122"/>
                <a:sym typeface="+mn-ea"/>
              </a:rPr>
              <a:t>30000</a:t>
            </a:r>
            <a:r>
              <a:rPr lang="zh-CN">
                <a:solidFill>
                  <a:schemeClr val="dk1"/>
                </a:solidFill>
                <a:latin typeface="Georgia" panose="02040502050405020303" charset="0"/>
                <a:ea typeface="汉仪中宋简" panose="02010600000101010101" charset="-122"/>
                <a:cs typeface="微软雅黑" panose="020B0503020204020204" pitchFamily="34" charset="-122"/>
                <a:sym typeface="+mn-ea"/>
              </a:rPr>
              <a:t>多个，机构用户</a:t>
            </a:r>
            <a:r>
              <a:rPr lang="en-US" altLang="zh-CN" sz="2800" b="1">
                <a:solidFill>
                  <a:srgbClr val="0070C0"/>
                </a:solidFill>
                <a:latin typeface="汉仪中宋简" panose="02010600000101010101" charset="-122"/>
                <a:ea typeface="汉仪中宋简" panose="02010600000101010101" charset="-122"/>
                <a:cs typeface="微软雅黑" panose="020B0503020204020204" pitchFamily="34" charset="-122"/>
                <a:sym typeface="+mn-ea"/>
              </a:rPr>
              <a:t>400</a:t>
            </a:r>
            <a:r>
              <a:rPr lang="zh-CN">
                <a:solidFill>
                  <a:schemeClr val="dk1"/>
                </a:solidFill>
                <a:latin typeface="Georgia" panose="02040502050405020303" charset="0"/>
                <a:ea typeface="汉仪中宋简" panose="02010600000101010101" charset="-122"/>
                <a:cs typeface="微软雅黑" panose="020B0503020204020204" pitchFamily="34" charset="-122"/>
                <a:sym typeface="+mn-ea"/>
              </a:rPr>
              <a:t>余家。</a:t>
            </a:r>
            <a:endParaRPr lang="zh-CN" altLang="en-US" sz="2000">
              <a:solidFill>
                <a:schemeClr val="dk1"/>
              </a:solidFill>
              <a:latin typeface="Georgia" panose="02040502050405020303" charset="0"/>
              <a:ea typeface="汉仪中宋简" panose="02010600000101010101" charset="-122"/>
              <a:cs typeface="微软雅黑" panose="020B0503020204020204" pitchFamily="34" charset="-122"/>
              <a:sym typeface="+mn-ea"/>
            </a:endParaRPr>
          </a:p>
        </p:txBody>
      </p:sp>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01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嘉博数据库简介</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userDrawn="1">
            <p:custDataLst>
              <p:tags r:id="rId1"/>
            </p:custDataLst>
          </p:nvPr>
        </p:nvPicPr>
        <p:blipFill>
          <a:blip r:embed="rId2" r:link="rId3" cstate="screen"/>
          <a:stretch>
            <a:fillRect/>
          </a:stretch>
        </p:blipFill>
        <p:spPr>
          <a:xfrm>
            <a:off x="6096000" y="685800"/>
            <a:ext cx="5486400" cy="5486400"/>
          </a:xfrm>
          <a:prstGeom prst="rect">
            <a:avLst/>
          </a:prstGeom>
        </p:spPr>
      </p:pic>
      <p:sp>
        <p:nvSpPr>
          <p:cNvPr id="24" name="文本占位符 16"/>
          <p:cNvSpPr>
            <a:spLocks noGrp="1"/>
          </p:cNvSpPr>
          <p:nvPr/>
        </p:nvSpPr>
        <p:spPr>
          <a:xfrm>
            <a:off x="2326005" y="3162300"/>
            <a:ext cx="3672205" cy="53403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0</a:t>
            </a:r>
            <a:r>
              <a:rPr lang="en-US" altLang="zh-CN"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2</a:t>
            </a:r>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 </a:t>
            </a:r>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访问方式</a:t>
            </a:r>
            <a:endPar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endParaRPr>
          </a:p>
        </p:txBody>
      </p:sp>
      <p:sp>
        <p:nvSpPr>
          <p:cNvPr id="25" name="文本占位符 17"/>
          <p:cNvSpPr>
            <a:spLocks noGrp="1"/>
          </p:cNvSpPr>
          <p:nvPr/>
        </p:nvSpPr>
        <p:spPr>
          <a:xfrm>
            <a:off x="2891930" y="3747746"/>
            <a:ext cx="2540000" cy="312420"/>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ACCESS METHOD</a:t>
            </a:r>
            <a:endPar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2" name="e7d195523061f1c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hidden="1"/>
          <p:cNvSpPr txBox="1"/>
          <p:nvPr>
            <p:custDataLst>
              <p:tags r:id="rId4"/>
            </p:custDataLst>
          </p:nvPr>
        </p:nvSpPr>
        <p:spPr>
          <a:xfrm>
            <a:off x="-344248" y="1803400"/>
            <a:ext cx="282575" cy="1016000"/>
          </a:xfrm>
          <a:prstGeom prst="rect">
            <a:avLst/>
          </a:prstGeom>
          <a:noFill/>
        </p:spPr>
        <p:txBody>
          <a:bodyPr vert="wordArtVert" rtlCol="0">
            <a:spAutoFit/>
          </a:bodyPr>
          <a:lstStyle/>
          <a:p>
            <a:r>
              <a:rPr lang="en-US" altLang="zh-CN" sz="100">
                <a:solidFill>
                  <a:schemeClr val="dk1"/>
                </a:solidFill>
                <a:latin typeface="Georgia" panose="02040502050405020303" charset="0"/>
                <a:ea typeface="汉仪中宋简" panose="02010600000101010101" charset="-122"/>
              </a:rPr>
              <a:t>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a:t>
            </a:r>
            <a:endParaRPr lang="en-US" altLang="zh-CN" sz="100">
              <a:solidFill>
                <a:schemeClr val="dk1"/>
              </a:solidFill>
              <a:latin typeface="Georgia" panose="02040502050405020303" charset="0"/>
              <a:ea typeface="汉仪中宋简" panose="02010600000101010101" charset="-122"/>
            </a:endParaRPr>
          </a:p>
        </p:txBody>
      </p:sp>
      <p:sp>
        <p:nvSpPr>
          <p:cNvPr id="30" name="文本框 29"/>
          <p:cNvSpPr txBox="1"/>
          <p:nvPr/>
        </p:nvSpPr>
        <p:spPr>
          <a:xfrm>
            <a:off x="781282" y="105326"/>
            <a:ext cx="2413461" cy="460375"/>
          </a:xfrm>
          <a:prstGeom prst="rect">
            <a:avLst/>
          </a:prstGeom>
          <a:noFill/>
        </p:spPr>
        <p:txBody>
          <a:bodyPr wrap="square" rtlCol="0">
            <a:spAutoFit/>
          </a:bodyPr>
          <a:lstStyle/>
          <a:p>
            <a:r>
              <a:rPr lang="en-US" altLang="zh-CN" sz="2400" b="1" smtClean="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02 </a:t>
            </a:r>
            <a:r>
              <a:rPr lang="zh-CN" sz="2400" b="1">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访问方式</a:t>
            </a:r>
            <a:endParaRPr lang="zh-CN" sz="2400" b="1">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10" name="图片 9" descr="微信图片_20210926160015"/>
          <p:cNvPicPr>
            <a:picLocks noChangeAspect="1"/>
          </p:cNvPicPr>
          <p:nvPr userDrawn="1"/>
        </p:nvPicPr>
        <p:blipFill>
          <a:blip r:embed="rId5">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7409" y="2102473"/>
            <a:ext cx="9181362" cy="4092284"/>
          </a:xfrm>
          <a:prstGeom prst="rect">
            <a:avLst/>
          </a:prstGeom>
        </p:spPr>
      </p:pic>
      <p:sp>
        <p:nvSpPr>
          <p:cNvPr id="8"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717675" y="1027430"/>
            <a:ext cx="8874125" cy="1075055"/>
          </a:xfrm>
          <a:prstGeom prst="rect">
            <a:avLst/>
          </a:prstGeom>
        </p:spPr>
        <p:txBody>
          <a:bodyPr wrap="square">
            <a:noAutofit/>
          </a:bodyPr>
          <a:p>
            <a:pPr>
              <a:lnSpc>
                <a:spcPct val="150000"/>
              </a:lnSpc>
            </a:pPr>
            <a:r>
              <a:rPr lang="zh-CN" altLang="en-US" sz="2000" dirty="0">
                <a:solidFill>
                  <a:sysClr val="windowText" lastClr="000000"/>
                </a:solidFill>
                <a:latin typeface="Georgia" panose="02040502050405020303" charset="0"/>
                <a:ea typeface="汉仪中宋简" panose="02010600000101010101" charset="-122"/>
                <a:cs typeface="微软雅黑" panose="020B0503020204020204" pitchFamily="34" charset="-122"/>
              </a:rPr>
              <a:t>平台访问地址</a:t>
            </a:r>
            <a:r>
              <a:rPr lang="zh-CN" altLang="en-US" sz="2000" dirty="0" smtClean="0">
                <a:solidFill>
                  <a:sysClr val="windowText" lastClr="000000"/>
                </a:solidFill>
                <a:latin typeface="Georgia" panose="02040502050405020303" charset="0"/>
                <a:ea typeface="汉仪中宋简" panose="02010600000101010101" charset="-122"/>
                <a:cs typeface="微软雅黑" panose="020B0503020204020204" pitchFamily="34" charset="-122"/>
                <a:hlinkClick r:id="rId7"/>
              </a:rPr>
              <a:t>：</a:t>
            </a:r>
            <a:r>
              <a:rPr lang="en-US" altLang="zh-CN" sz="2000" dirty="0" smtClean="0">
                <a:solidFill>
                  <a:sysClr val="windowText" lastClr="000000"/>
                </a:solidFill>
                <a:latin typeface="Georgia" panose="02040502050405020303" charset="0"/>
                <a:ea typeface="汉仪中宋简" panose="02010600000101010101" charset="-122"/>
                <a:cs typeface="微软雅黑" panose="020B0503020204020204" pitchFamily="34" charset="-122"/>
                <a:hlinkClick r:id="rId7"/>
              </a:rPr>
              <a:t>http://data.harborn.cn/</a:t>
            </a:r>
            <a:r>
              <a:rPr lang="en-US" altLang="zh-CN" sz="2000" smtClean="0">
                <a:solidFill>
                  <a:sysClr val="windowText" lastClr="000000"/>
                </a:solidFill>
                <a:latin typeface="Georgia" panose="02040502050405020303" charset="0"/>
                <a:ea typeface="汉仪中宋简" panose="02010600000101010101" charset="-122"/>
                <a:cs typeface="微软雅黑" panose="020B0503020204020204" pitchFamily="34" charset="-122"/>
              </a:rPr>
              <a:t> </a:t>
            </a:r>
            <a:endParaRPr lang="en-US" altLang="zh-CN" sz="2000" smtClean="0">
              <a:solidFill>
                <a:sysClr val="windowText" lastClr="000000"/>
              </a:solidFill>
              <a:latin typeface="Georgia" panose="02040502050405020303" charset="0"/>
              <a:ea typeface="汉仪中宋简" panose="02010600000101010101" charset="-122"/>
              <a:cs typeface="微软雅黑" panose="020B0503020204020204" pitchFamily="34" charset="-122"/>
            </a:endParaRPr>
          </a:p>
          <a:p>
            <a:pPr>
              <a:lnSpc>
                <a:spcPct val="150000"/>
              </a:lnSpc>
            </a:pPr>
            <a:r>
              <a:rPr lang="en-US" altLang="zh-CN" sz="2000" smtClean="0">
                <a:solidFill>
                  <a:sysClr val="windowText" lastClr="000000"/>
                </a:solidFill>
                <a:latin typeface="Georgia" panose="02040502050405020303" charset="0"/>
                <a:ea typeface="汉仪中宋简" panose="02010600000101010101" charset="-122"/>
                <a:cs typeface="微软雅黑" panose="020B0503020204020204" pitchFamily="34" charset="-122"/>
              </a:rPr>
              <a:t> 输入用户名与密码后即可登录</a:t>
            </a:r>
            <a:endParaRPr lang="en-US" altLang="zh-CN" sz="2000" smtClean="0">
              <a:solidFill>
                <a:sysClr val="windowText" lastClr="000000"/>
              </a:solidFill>
              <a:latin typeface="Georgia" panose="02040502050405020303" charset="0"/>
              <a:ea typeface="汉仪中宋简" panose="02010600000101010101" charset="-122"/>
              <a:cs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userDrawn="1">
            <p:custDataLst>
              <p:tags r:id="rId1"/>
            </p:custDataLst>
          </p:nvPr>
        </p:nvPicPr>
        <p:blipFill>
          <a:blip r:embed="rId2" r:link="rId3" cstate="screen"/>
          <a:stretch>
            <a:fillRect/>
          </a:stretch>
        </p:blipFill>
        <p:spPr>
          <a:xfrm>
            <a:off x="6096000" y="685800"/>
            <a:ext cx="5486400" cy="5486400"/>
          </a:xfrm>
          <a:prstGeom prst="rect">
            <a:avLst/>
          </a:prstGeom>
        </p:spPr>
      </p:pic>
      <p:sp>
        <p:nvSpPr>
          <p:cNvPr id="24" name="文本占位符 16"/>
          <p:cNvSpPr>
            <a:spLocks noGrp="1"/>
          </p:cNvSpPr>
          <p:nvPr/>
        </p:nvSpPr>
        <p:spPr>
          <a:xfrm>
            <a:off x="1750060" y="2354580"/>
            <a:ext cx="3672205" cy="534035"/>
          </a:xfrm>
          <a:prstGeom prst="rect">
            <a:avLst/>
          </a:prstGeom>
        </p:spPr>
        <p:txBody>
          <a:bodyPr wrap="square"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0</a:t>
            </a:r>
            <a:r>
              <a:rPr lang="en-US" altLang="zh-CN"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3</a:t>
            </a:r>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 </a:t>
            </a:r>
            <a:r>
              <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rPr>
              <a:t>数据查询下载</a:t>
            </a:r>
            <a:endParaRPr lang="zh-CN" altLang="en-US" b="1">
              <a:solidFill>
                <a:srgbClr val="257AC1"/>
              </a:solidFill>
              <a:latin typeface="Georgia" panose="02040502050405020303" charset="0"/>
              <a:ea typeface="汉仪劲楷简" panose="00020600040101010101" charset="-122"/>
              <a:cs typeface="宋体" panose="02010600030101010101" pitchFamily="2" charset="-122"/>
              <a:sym typeface="Palatino Linotype" panose="02040502050505030304" charset="0"/>
            </a:endParaRPr>
          </a:p>
        </p:txBody>
      </p:sp>
      <p:sp>
        <p:nvSpPr>
          <p:cNvPr id="25" name="文本占位符 17"/>
          <p:cNvSpPr>
            <a:spLocks noGrp="1"/>
          </p:cNvSpPr>
          <p:nvPr/>
        </p:nvSpPr>
        <p:spPr>
          <a:xfrm>
            <a:off x="2508390" y="3003526"/>
            <a:ext cx="2540000" cy="312420"/>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rPr>
              <a:t>DOWNLOAD QUERY</a:t>
            </a:r>
            <a:endParaRPr lang="en-US" altLang="zh-CN" b="1">
              <a:solidFill>
                <a:srgbClr val="257AC1"/>
              </a:solidFill>
              <a:latin typeface="Georgia" panose="02040502050405020303" charset="0"/>
              <a:ea typeface="汉仪劲楷简" panose="00020600040101010101" charset="-122"/>
              <a:cs typeface="+mn-ea"/>
              <a:sym typeface="Palatino Linotype" panose="02040502050505030304" charset="0"/>
            </a:endParaRPr>
          </a:p>
        </p:txBody>
      </p:sp>
      <p:sp>
        <p:nvSpPr>
          <p:cNvPr id="20" name="文本占位符 12"/>
          <p:cNvSpPr>
            <a:spLocks noGrp="1"/>
          </p:cNvSpPr>
          <p:nvPr/>
        </p:nvSpPr>
        <p:spPr>
          <a:xfrm>
            <a:off x="1750116" y="3715881"/>
            <a:ext cx="1800000" cy="423545"/>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布局介绍</a:t>
            </a:r>
            <a:endParaRPr lang="zh-CN" altLang="en-US" b="1">
              <a:solidFill>
                <a:srgbClr val="257AC1"/>
              </a:solidFill>
              <a:latin typeface="Georgia" panose="02040502050405020303" charset="0"/>
              <a:ea typeface="汉仪中宋简" panose="02010600000101010101" charset="-122"/>
            </a:endParaRPr>
          </a:p>
        </p:txBody>
      </p:sp>
      <p:sp>
        <p:nvSpPr>
          <p:cNvPr id="21" name="文本占位符 13"/>
          <p:cNvSpPr>
            <a:spLocks noGrp="1"/>
          </p:cNvSpPr>
          <p:nvPr/>
        </p:nvSpPr>
        <p:spPr>
          <a:xfrm>
            <a:off x="3785626" y="3715881"/>
            <a:ext cx="1800000" cy="423545"/>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数据查询</a:t>
            </a:r>
            <a:endParaRPr lang="zh-CN" altLang="en-US" b="1">
              <a:solidFill>
                <a:srgbClr val="257AC1"/>
              </a:solidFill>
              <a:latin typeface="Georgia" panose="02040502050405020303" charset="0"/>
              <a:ea typeface="汉仪中宋简" panose="02010600000101010101" charset="-122"/>
            </a:endParaRPr>
          </a:p>
        </p:txBody>
      </p:sp>
      <p:sp>
        <p:nvSpPr>
          <p:cNvPr id="22" name="文本占位符 14"/>
          <p:cNvSpPr>
            <a:spLocks noGrp="1"/>
          </p:cNvSpPr>
          <p:nvPr/>
        </p:nvSpPr>
        <p:spPr>
          <a:xfrm>
            <a:off x="1750116" y="4351669"/>
            <a:ext cx="1800000" cy="423545"/>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数据筛选</a:t>
            </a:r>
            <a:endParaRPr lang="zh-CN" altLang="en-US" b="1">
              <a:solidFill>
                <a:srgbClr val="257AC1"/>
              </a:solidFill>
              <a:latin typeface="Georgia" panose="02040502050405020303" charset="0"/>
              <a:ea typeface="汉仪中宋简" panose="02010600000101010101" charset="-122"/>
            </a:endParaRPr>
          </a:p>
        </p:txBody>
      </p:sp>
      <p:sp>
        <p:nvSpPr>
          <p:cNvPr id="23" name="文本占位符 15"/>
          <p:cNvSpPr>
            <a:spLocks noGrp="1"/>
          </p:cNvSpPr>
          <p:nvPr/>
        </p:nvSpPr>
        <p:spPr>
          <a:xfrm>
            <a:off x="3785626" y="4351669"/>
            <a:ext cx="1800000" cy="423545"/>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数据下载</a:t>
            </a:r>
            <a:endParaRPr lang="zh-CN" altLang="en-US" b="1">
              <a:solidFill>
                <a:srgbClr val="257AC1"/>
              </a:solidFill>
              <a:latin typeface="Georgia" panose="02040502050405020303" charset="0"/>
              <a:ea typeface="汉仪中宋简" panose="02010600000101010101" charset="-122"/>
            </a:endParaRPr>
          </a:p>
        </p:txBody>
      </p:sp>
      <p:sp>
        <p:nvSpPr>
          <p:cNvPr id="2" name="文本占位符 12"/>
          <p:cNvSpPr>
            <a:spLocks noGrp="1"/>
          </p:cNvSpPr>
          <p:nvPr/>
        </p:nvSpPr>
        <p:spPr>
          <a:xfrm>
            <a:off x="1750116" y="4966831"/>
            <a:ext cx="1800000" cy="423545"/>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 lastClr="FFFFFF"/>
                </a:solidFill>
                <a:latin typeface="Palatino Linotype" panose="020405020505050303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Palatino Linotype" panose="020405020505050303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Palatino Linotype" panose="020405020505050303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Palatino Linotype" panose="02040502050505030304" charset="0"/>
                <a:ea typeface="+mn-ea"/>
                <a:cs typeface="+mn-ea"/>
              </a:defRPr>
            </a:lvl9pPr>
          </a:lstStyle>
          <a:p>
            <a:r>
              <a:rPr lang="zh-CN" altLang="en-US" b="1">
                <a:solidFill>
                  <a:srgbClr val="257AC1"/>
                </a:solidFill>
                <a:latin typeface="Georgia" panose="02040502050405020303" charset="0"/>
                <a:ea typeface="汉仪中宋简" panose="02010600000101010101" charset="-122"/>
              </a:rPr>
              <a:t>辅助信息</a:t>
            </a:r>
            <a:endParaRPr lang="zh-CN" altLang="en-US" b="1">
              <a:solidFill>
                <a:srgbClr val="257AC1"/>
              </a:solidFill>
              <a:latin typeface="Georgia" panose="02040502050405020303" charset="0"/>
              <a:ea typeface="汉仪中宋简" panose="0201060000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0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3" name="矩形 2" descr="7b0a20202020227461726765744d6f64756c65223a202270726f636573734f6e6c696e65466f6e7473220a7d0a"/>
          <p:cNvSpPr/>
          <p:nvPr/>
        </p:nvSpPr>
        <p:spPr>
          <a:xfrm>
            <a:off x="942975" y="829945"/>
            <a:ext cx="10302875" cy="860425"/>
          </a:xfrm>
          <a:prstGeom prst="rect">
            <a:avLst/>
          </a:prstGeom>
        </p:spPr>
        <p:txBody>
          <a:bodyPr wrap="square">
            <a:spAutoFit/>
          </a:bodyPr>
          <a:lstStyle/>
          <a:p>
            <a:pPr indent="0" fontAlgn="auto">
              <a:lnSpc>
                <a:spcPct val="125000"/>
              </a:lnSpc>
              <a:buNone/>
            </a:pPr>
            <a:r>
              <a:rPr lang="en-US" altLang="zh-CN" sz="2000">
                <a:solidFill>
                  <a:schemeClr val="dk1"/>
                </a:solidFill>
                <a:latin typeface="Georgia" panose="02040502050405020303" charset="0"/>
                <a:ea typeface="汉仪中宋简" panose="02010600000101010101" charset="-122"/>
                <a:cs typeface="微软雅黑" panose="020B0503020204020204" pitchFamily="34" charset="-122"/>
              </a:rPr>
              <a:t>        </a:t>
            </a:r>
            <a:r>
              <a:rPr lang="zh-CN" altLang="en-US" sz="2000">
                <a:latin typeface="Georgia" panose="02040502050405020303" charset="0"/>
                <a:ea typeface="汉仪中宋简" panose="02010600000101010101" charset="-122"/>
                <a:cs typeface="微软雅黑" panose="020B0503020204020204" pitchFamily="34" charset="-122"/>
              </a:rPr>
              <a:t>HBN数据库平台中的数据中心提倡所见即所得，所谓的所见即所得意思是</a:t>
            </a:r>
            <a:r>
              <a:rPr lang="zh-CN" altLang="en-US" sz="2000" b="1">
                <a:solidFill>
                  <a:srgbClr val="0070C0"/>
                </a:solidFill>
                <a:latin typeface="Georgia" panose="02040502050405020303" charset="0"/>
                <a:ea typeface="汉仪中宋简" panose="02010600000101010101" charset="-122"/>
                <a:cs typeface="微软雅黑" panose="020B0503020204020204" pitchFamily="34" charset="-122"/>
              </a:rPr>
              <a:t>先查询到数据，进行筛选调整，后进行下载</a:t>
            </a:r>
            <a:r>
              <a:rPr lang="zh-CN" altLang="en-US" sz="2000">
                <a:latin typeface="Georgia" panose="02040502050405020303" charset="0"/>
                <a:ea typeface="汉仪中宋简" panose="02010600000101010101" charset="-122"/>
                <a:cs typeface="微软雅黑" panose="020B0503020204020204" pitchFamily="34" charset="-122"/>
              </a:rPr>
              <a:t>。可以有效的在平台内进行数据筛选。</a:t>
            </a:r>
            <a:endParaRPr lang="zh-CN" altLang="en-US" sz="2000">
              <a:solidFill>
                <a:schemeClr val="dk1"/>
              </a:solidFill>
              <a:latin typeface="Georgia" panose="02040502050405020303" charset="0"/>
              <a:ea typeface="汉仪中宋简" panose="02010600000101010101" charset="-122"/>
              <a:cs typeface="微软雅黑" panose="020B0503020204020204" pitchFamily="34" charset="-122"/>
              <a:sym typeface="+mn-ea"/>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4" name="图片 3"/>
          <p:cNvPicPr>
            <a:picLocks noChangeAspect="1"/>
          </p:cNvPicPr>
          <p:nvPr/>
        </p:nvPicPr>
        <p:blipFill>
          <a:blip r:embed="rId5"/>
          <a:stretch>
            <a:fillRect/>
          </a:stretch>
        </p:blipFill>
        <p:spPr>
          <a:xfrm>
            <a:off x="1289685" y="1856105"/>
            <a:ext cx="9132570" cy="4290695"/>
          </a:xfrm>
          <a:prstGeom prst="rect">
            <a:avLst/>
          </a:prstGeom>
        </p:spPr>
      </p:pic>
      <p:sp>
        <p:nvSpPr>
          <p:cNvPr id="5" name="文本框 4"/>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01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布局介绍</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1"/>
            </p:custDataLst>
          </p:nvPr>
        </p:nvPicPr>
        <p:blipFill>
          <a:blip r:embed="rId2" r:link="rId3" cstate="email"/>
          <a:stretch>
            <a:fillRect/>
          </a:stretch>
        </p:blipFill>
        <p:spPr>
          <a:xfrm>
            <a:off x="0" y="0"/>
            <a:ext cx="720090" cy="503077"/>
          </a:xfrm>
          <a:prstGeom prst="rect">
            <a:avLst/>
          </a:prstGeom>
        </p:spPr>
      </p:pic>
      <p:sp>
        <p:nvSpPr>
          <p:cNvPr id="11" name="文本框 10"/>
          <p:cNvSpPr txBox="1"/>
          <p:nvPr/>
        </p:nvSpPr>
        <p:spPr>
          <a:xfrm>
            <a:off x="942975" y="119380"/>
            <a:ext cx="2851150" cy="460375"/>
          </a:xfrm>
          <a:prstGeom prst="rect">
            <a:avLst/>
          </a:prstGeom>
          <a:noFill/>
        </p:spPr>
        <p:txBody>
          <a:bodyPr wrap="square" rtlCol="0">
            <a:spAutoFit/>
          </a:bodyPr>
          <a:p>
            <a:r>
              <a:rPr lang="en-US" alt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01 </a:t>
            </a:r>
            <a:r>
              <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rPr>
              <a:t>布局介绍</a:t>
            </a:r>
            <a:endParaRPr lang="zh-CN" sz="2400" b="1" dirty="0">
              <a:solidFill>
                <a:schemeClr val="accent1"/>
              </a:solidFill>
              <a:latin typeface="Georgia" panose="02040502050405020303" charset="0"/>
              <a:ea typeface="汉仪劲楷简" panose="00020600040101010101" charset="-122"/>
              <a:cs typeface="微软雅黑" panose="020B0503020204020204" pitchFamily="34" charset="-122"/>
              <a:sym typeface="Calibri" panose="020F0502020204030204" charset="0"/>
            </a:endParaRPr>
          </a:p>
        </p:txBody>
      </p:sp>
      <p:pic>
        <p:nvPicPr>
          <p:cNvPr id="2" name="图片 1" descr="微信图片_20210926160015"/>
          <p:cNvPicPr>
            <a:picLocks noChangeAspect="1"/>
          </p:cNvPicPr>
          <p:nvPr userDrawn="1"/>
        </p:nvPicPr>
        <p:blipFill>
          <a:blip r:embed="rId4">
            <a:clrChange>
              <a:clrFrom>
                <a:srgbClr val="FFFFFF">
                  <a:alpha val="100000"/>
                </a:srgbClr>
              </a:clrFrom>
              <a:clrTo>
                <a:srgbClr val="FFFFFF">
                  <a:alpha val="100000"/>
                  <a:alpha val="0"/>
                </a:srgbClr>
              </a:clrTo>
            </a:clrChange>
          </a:blip>
          <a:srcRect t="18945" r="3905" b="24327"/>
          <a:stretch>
            <a:fillRect/>
          </a:stretch>
        </p:blipFill>
        <p:spPr>
          <a:xfrm>
            <a:off x="10744835" y="-19050"/>
            <a:ext cx="1258570" cy="682625"/>
          </a:xfrm>
          <a:prstGeom prst="rect">
            <a:avLst/>
          </a:prstGeom>
        </p:spPr>
      </p:pic>
      <p:pic>
        <p:nvPicPr>
          <p:cNvPr id="4" name="图片 3" descr="C:\Users\22680\Desktop\临时\图片1.png图片1"/>
          <p:cNvPicPr>
            <a:picLocks noChangeAspect="1"/>
          </p:cNvPicPr>
          <p:nvPr/>
        </p:nvPicPr>
        <p:blipFill>
          <a:blip r:embed="rId5"/>
          <a:srcRect l="14271" t="6968" r="15421" b="6004"/>
          <a:stretch>
            <a:fillRect/>
          </a:stretch>
        </p:blipFill>
        <p:spPr>
          <a:xfrm>
            <a:off x="434975" y="718820"/>
            <a:ext cx="6991985" cy="5837555"/>
          </a:xfrm>
          <a:prstGeom prst="rect">
            <a:avLst/>
          </a:prstGeom>
        </p:spPr>
      </p:pic>
      <p:sp>
        <p:nvSpPr>
          <p:cNvPr id="5" name="文本框 4"/>
          <p:cNvSpPr txBox="1"/>
          <p:nvPr/>
        </p:nvSpPr>
        <p:spPr>
          <a:xfrm>
            <a:off x="7529195" y="608330"/>
            <a:ext cx="4662805" cy="6058535"/>
          </a:xfrm>
          <a:prstGeom prst="rect">
            <a:avLst/>
          </a:prstGeom>
          <a:noFill/>
        </p:spPr>
        <p:txBody>
          <a:bodyPr wrap="square" rtlCol="0">
            <a:noAutofit/>
          </a:bodyPr>
          <a:p>
            <a:pPr algn="just"/>
            <a:r>
              <a:rPr lang="zh-CN"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区域</a:t>
            </a:r>
            <a:r>
              <a:rPr lang="en-US"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1</a:t>
            </a:r>
            <a:r>
              <a:rPr lang="zh-CN"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t>
            </a:r>
            <a:r>
              <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数据库切换及库内查询。</a:t>
            </a:r>
            <a:endParaRPr lang="en-US"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r>
              <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通过该区域可以进行已购买数据库间的切换，根据分类信息找到所需数据指标或表单信息。</a:t>
            </a:r>
            <a:endParaRPr lang="en-US"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endPar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r>
              <a:rPr lang="zh-CN"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区域</a:t>
            </a:r>
            <a:r>
              <a:rPr lang="en-US"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2</a:t>
            </a:r>
            <a:r>
              <a:rPr lang="zh-CN"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t>
            </a:r>
            <a:r>
              <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功能操作区域。</a:t>
            </a:r>
            <a:endParaRPr lang="en-US"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r>
              <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该区域主要分为基础设置、相关信息、操作三个小区域。其中基础设置包含【时间范围】、【指标/字段】、【筛选】、【下载格式】操作；相关信息包含【数据词典】操作；操作包含【重置】、【下载】操作。</a:t>
            </a:r>
            <a:endParaRPr lang="en-US"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endPar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r>
              <a:rPr lang="zh-CN"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区域</a:t>
            </a:r>
            <a:r>
              <a:rPr lang="en-US"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3</a:t>
            </a:r>
            <a:r>
              <a:rPr lang="zh-CN"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t>
            </a:r>
            <a:r>
              <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所选内容展示区域。</a:t>
            </a:r>
            <a:endParaRPr lang="en-US"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r>
              <a:rPr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该区域主要展示用户所选数据或筛选后的数据。在区域的右上角还可与可视化进行布局操作，可选布局有【展开/收缩】、【布局1:3】、【布局1:1】、【布局3:1】</a:t>
            </a:r>
            <a:r>
              <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t>
            </a:r>
            <a:endParaRPr lang="en-US"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endPar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r>
              <a:rPr lang="zh-CN"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区域</a:t>
            </a:r>
            <a:r>
              <a:rPr lang="en-US"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4</a:t>
            </a:r>
            <a:r>
              <a:rPr lang="zh-CN" altLang="zh-CN" sz="1600" b="1"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t>
            </a:r>
            <a:r>
              <a:rPr lang="zh-CN"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可视化区域。</a:t>
            </a:r>
            <a:endParaRPr lang="en-US" altLang="zh-CN" sz="1600" kern="1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a:p>
            <a:pPr algn="just"/>
            <a:r>
              <a:rPr lang="zh-CN"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该区域可将区域</a:t>
            </a:r>
            <a:r>
              <a:rPr lang="en-US"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3</a:t>
            </a:r>
            <a:r>
              <a:rPr lang="zh-CN"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中的数据转换为图表。提供的图表有：【横向柱状图】、【纵向柱状图】、【横向折线图】、【纵向折线图】、【横向面积图】【纵向面积图】、【实心饼状图】、【空心饼状图】、【散点图】等。在区域的右上角还可与数据集进行布局操作，可选布局有【展开</a:t>
            </a:r>
            <a:r>
              <a:rPr lang="en-US"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t>
            </a:r>
            <a:r>
              <a:rPr lang="zh-CN"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收缩】、【布局</a:t>
            </a:r>
            <a:r>
              <a:rPr lang="en-US"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1:3</a:t>
            </a:r>
            <a:r>
              <a:rPr lang="zh-CN"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】、【布局</a:t>
            </a:r>
            <a:r>
              <a:rPr lang="en-US"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1:1</a:t>
            </a:r>
            <a:r>
              <a:rPr lang="zh-CN"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】、【布局</a:t>
            </a:r>
            <a:r>
              <a:rPr lang="en-US"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3:1</a:t>
            </a:r>
            <a:r>
              <a:rPr lang="zh-CN" altLang="zh-CN" sz="1600" dirty="0">
                <a:effectLst/>
                <a:latin typeface="汉仪中宋简" panose="02010600000101010101" charset="-122"/>
                <a:ea typeface="汉仪中宋简" panose="02010600000101010101" charset="-122"/>
                <a:cs typeface="汉仪中宋简" panose="02010600000101010101" charset="-122"/>
                <a:sym typeface="汉仪中宋简" panose="02010600000101010101" charset="-122"/>
              </a:rPr>
              <a:t>】。</a:t>
            </a:r>
            <a:endParaRPr lang="zh-CN" altLang="en-US" sz="1600" dirty="0">
              <a:latin typeface="汉仪中宋简" panose="02010600000101010101" charset="-122"/>
              <a:ea typeface="汉仪中宋简" panose="02010600000101010101" charset="-122"/>
              <a:cs typeface="汉仪中宋简" panose="02010600000101010101" charset="-122"/>
              <a:sym typeface="汉仪中宋简" panose="0201060000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56"/>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56"/>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EMPLATE_THUMBS_INDEX" val="1、4、7、9、11、12、16、17、18、20、23、28、33、34、35"/>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556"/>
  <p:tag name="KSO_WM_TEMPLATE_MASTER_TYPE" val="1"/>
</p:tagLst>
</file>

<file path=ppt/tags/tag14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19.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1.0"/>
  <p:tag name="KSO_WM_BEAUTIFY_FLAG" val="#wm#"/>
</p:tagLst>
</file>

<file path=ppt/tags/tag22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26.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3.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23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1.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24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9.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5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5.xml><?xml version="1.0" encoding="utf-8"?>
<p:tagLst xmlns:p="http://schemas.openxmlformats.org/presentationml/2006/main">
  <p:tag name="KSO_WM_TAG_VERSION" val="1.0"/>
  <p:tag name="KSO_WM_BEAUTIFY_FLAG" val="#wm#"/>
  <p:tag name="KSO_WM_TEMPLATE_CATEGORY" val="custom"/>
  <p:tag name="KSO_WM_TEMPLATE_INDEX" val="20204427"/>
  <p:tag name="KSO_WM_TEMPLATE_SUBCATEGORY" val="0"/>
  <p:tag name="KSO_WM_TEMPLATE_MASTER_TYPE" val="1"/>
  <p:tag name="KSO_WM_TEMPLATE_COLOR_TYPE" val="1"/>
  <p:tag name="KSO_WM_TEMPLATE_MASTER_THUMB_INDEX" val="12"/>
  <p:tag name="KSO_WM_TEMPLATE_THUMBS_INDEX" val="1、4、7、9、12、17、20、21、22、23、24、28、30、34、38"/>
</p:tagLst>
</file>

<file path=ppt/tags/tag26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27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6.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34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4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4.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35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2.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36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1.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37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3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1.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39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4.xml><?xml version="1.0" encoding="utf-8"?>
<p:tagLst xmlns:p="http://schemas.openxmlformats.org/presentationml/2006/main">
  <p:tag name="KSO_WM_TAG_VERSION" val="1.0"/>
  <p:tag name="KSO_WM_BEAUTIFY_FLAG" val="#wm#"/>
  <p:tag name="KSO_WM_TEMPLATE_CATEGORY" val="custom"/>
  <p:tag name="KSO_WM_TEMPLATE_INDEX" val="20204427"/>
  <p:tag name="KSO_WM_TEMPLATE_SUBCATEGORY" val="0"/>
  <p:tag name="KSO_WM_TEMPLATE_MASTER_TYPE" val="1"/>
  <p:tag name="KSO_WM_TEMPLATE_COLOR_TYPE" val="1"/>
  <p:tag name="KSO_WM_TEMPLATE_MASTER_THUMB_INDEX" val="12"/>
  <p:tag name="KSO_WM_TEMPLATE_THUMBS_INDEX" val="1、4、7、9、12、17、20、21、22、23、24、28、30、34、38"/>
</p:tagLst>
</file>

<file path=ppt/tags/tag40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4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88.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48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6.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49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04.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50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50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13.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51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51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22.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52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2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33.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53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3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6.xml><?xml version="1.0" encoding="utf-8"?>
<p:tagLst xmlns:p="http://schemas.openxmlformats.org/presentationml/2006/main">
  <p:tag name="KSO_WM_TAG_VERSION" val="1.0"/>
  <p:tag name="KSO_WM_BEAUTIFY_FLAG" val="#wm#"/>
  <p:tag name="KSO_WM_TEMPLATE_CATEGORY" val="custom"/>
  <p:tag name="KSO_WM_TEMPLATE_INDEX" val="20204427"/>
  <p:tag name="KSO_WM_TEMPLATE_SUBCATEGORY" val="0"/>
  <p:tag name="KSO_WM_TEMPLATE_MASTER_TYPE" val="1"/>
  <p:tag name="KSO_WM_TEMPLATE_COLOR_TYPE" val="1"/>
  <p:tag name="KSO_WM_TEMPLATE_MASTER_THUMB_INDEX" val="12"/>
  <p:tag name="KSO_WM_TEMPLATE_THUMBS_INDEX" val="1、4、7、9、12、17、20、21、22、23、24、28、30、34、38"/>
</p:tagLst>
</file>

<file path=ppt/tags/tag54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数据分析总结"/>
  <p:tag name="KSO_WM_TEMPLATE_CATEGORY" val="custom"/>
  <p:tag name="KSO_WM_TEMPLATE_INDEX" val="20204427"/>
  <p:tag name="KSO_WM_UNIT_ID" val="custom20204427_1*a*1"/>
  <p:tag name="KSO_WM_UNIT_ISNUMDGMTITLE" val="0"/>
</p:tagLst>
</file>

<file path=ppt/tags/tag548.xml><?xml version="1.0" encoding="utf-8"?>
<p:tagLst xmlns:p="http://schemas.openxmlformats.org/presentationml/2006/main">
  <p:tag name="KSO_WM_UNIT_ISCONTENTSTITLE" val="0"/>
  <p:tag name="KSO_WM_UNIT_PRESET_TEXT" val="汇报人姓名"/>
  <p:tag name="KSO_WM_UNIT_NOCLEAR" val="0"/>
  <p:tag name="KSO_WM_UNIT_VALUE" val="9"/>
  <p:tag name="KSO_WM_UNIT_HIGHLIGHT" val="0"/>
  <p:tag name="KSO_WM_UNIT_COMPATIBLE" val="0"/>
  <p:tag name="KSO_WM_UNIT_DIAGRAM_ISNUMVISUAL" val="0"/>
  <p:tag name="KSO_WM_UNIT_DIAGRAM_ISREFERUNIT" val="0"/>
  <p:tag name="KSO_WM_UNIT_TYPE" val="b"/>
  <p:tag name="KSO_WM_UNIT_INDEX" val="2"/>
  <p:tag name="KSO_WM_UNIT_ID" val="custom20204556_1*b*2"/>
  <p:tag name="KSO_WM_TEMPLATE_CATEGORY" val="custom"/>
  <p:tag name="KSO_WM_TEMPLATE_INDEX" val="20204556"/>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549.xml><?xml version="1.0" encoding="utf-8"?>
<p:tagLst xmlns:p="http://schemas.openxmlformats.org/presentationml/2006/main">
  <p:tag name="KSO_WM_UNIT_PLACING_PICTURE_USER_VIEWPORT" val="{&quot;height&quot;:2649,&quot;width&quot;:2577}"/>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0.xml><?xml version="1.0" encoding="utf-8"?>
<p:tagLst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4427"/>
  <p:tag name="KSO_WM_SLIDE_ID" val="custom20204427_1"/>
  <p:tag name="KSO_WM_TEMPLATE_MASTER_THUMB_INDEX" val="12"/>
  <p:tag name="KSO_WM_TEMPLATE_THUMBS_INDEX" val="1、4、7、9、12、17、20、21、22、23、24、28、30、34、38"/>
  <p:tag name="KSO_WM_SPECIAL_SOURCE" val="bdnull"/>
</p:tagLst>
</file>

<file path=ppt/tags/tag551.xml><?xml version="1.0" encoding="utf-8"?>
<p:tagLst xmlns:p="http://schemas.openxmlformats.org/presentationml/2006/main">
  <p:tag name="KSO_WM_UNIT_ISCONTENTSTITLE" val="1"/>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TEMPLATE_CATEGORY" val="custom"/>
  <p:tag name="KSO_WM_TEMPLATE_INDEX" val="20204427"/>
  <p:tag name="KSO_WM_UNIT_ID" val="custom20204427_5*a*1"/>
  <p:tag name="KSO_WM_UNIT_ISNUMDGMTITLE" val="0"/>
  <p:tag name="KSO_WM_UNIT_TEXT_FILL_FORE_SCHEMECOLOR_INDEX" val="13"/>
  <p:tag name="KSO_WM_UNIT_TEXT_FILL_TYPE" val="1"/>
  <p:tag name="KSO_WM_UNIT_USESOURCEFORMAT_APPLY" val="1"/>
</p:tagLst>
</file>

<file path=ppt/tags/tag552.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TEMPLATE_CATEGORY" val="custom"/>
  <p:tag name="KSO_WM_TEMPLATE_INDEX" val="20204427"/>
  <p:tag name="KSO_WM_UNIT_ID" val="custom20204427_5*l_h_a*1_1_1"/>
  <p:tag name="KSO_WM_UNIT_ISNUMDGMTITLE" val="0"/>
  <p:tag name="KSO_WM_UNIT_TEXT_FILL_FORE_SCHEMECOLOR_INDEX" val="13"/>
  <p:tag name="KSO_WM_UNIT_TEXT_FILL_TYPE" val="1"/>
  <p:tag name="KSO_WM_UNIT_USESOURCEFORMAT_APPLY" val="1"/>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4427"/>
  <p:tag name="KSO_WM_UNIT_ID" val="custom20204427_5*l_h_i*1_1_1"/>
  <p:tag name="KSO_WM_UNIT_TEXT_FILL_FORE_SCHEMECOLOR_INDEX" val="5"/>
  <p:tag name="KSO_WM_UNIT_TEXT_FILL_TYPE" val="1"/>
  <p:tag name="KSO_WM_UNIT_USESOURCEFORMAT_APPLY" val="1"/>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LAYERLEVEL" val="1_1_1"/>
  <p:tag name="KSO_WM_TAG_VERSION" val="1.0"/>
  <p:tag name="KSO_WM_BEAUTIFY_FLAG" val="#wm#"/>
  <p:tag name="KSO_WM_TEMPLATE_CATEGORY" val="custom"/>
  <p:tag name="KSO_WM_TEMPLATE_INDEX" val="20204427"/>
  <p:tag name="KSO_WM_UNIT_ID" val="custom20204427_5*l_h_i*1_1_2"/>
  <p:tag name="KSO_WM_UNIT_LINE_FORE_SCHEMECOLOR_INDEX" val="5"/>
  <p:tag name="KSO_WM_UNIT_LINE_FILL_TYPE" val="2"/>
  <p:tag name="KSO_WM_UNIT_USESOURCEFORMAT_APPLY" val="1"/>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4427"/>
  <p:tag name="KSO_WM_UNIT_ID" val="custom20204427_5*l_h_i*1_2_1"/>
  <p:tag name="KSO_WM_UNIT_TEXT_FILL_FORE_SCHEMECOLOR_INDEX" val="5"/>
  <p:tag name="KSO_WM_UNIT_TEXT_FILL_TYPE" val="1"/>
  <p:tag name="KSO_WM_UNIT_USESOURCEFORMAT_APPLY" val="1"/>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LAYERLEVEL" val="1_1_1"/>
  <p:tag name="KSO_WM_TAG_VERSION" val="1.0"/>
  <p:tag name="KSO_WM_BEAUTIFY_FLAG" val="#wm#"/>
  <p:tag name="KSO_WM_TEMPLATE_CATEGORY" val="custom"/>
  <p:tag name="KSO_WM_TEMPLATE_INDEX" val="20204427"/>
  <p:tag name="KSO_WM_UNIT_ID" val="custom20204427_5*l_h_i*1_2_2"/>
  <p:tag name="KSO_WM_UNIT_LINE_FORE_SCHEMECOLOR_INDEX" val="5"/>
  <p:tag name="KSO_WM_UNIT_LINE_FILL_TYPE" val="2"/>
  <p:tag name="KSO_WM_UNIT_USESOURCEFORMAT_APPLY" val="1"/>
</p:tagLst>
</file>

<file path=ppt/tags/tag557.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TEMPLATE_CATEGORY" val="custom"/>
  <p:tag name="KSO_WM_TEMPLATE_INDEX" val="20204427"/>
  <p:tag name="KSO_WM_UNIT_ID" val="custom20204427_5*l_h_a*1_2_1"/>
  <p:tag name="KSO_WM_UNIT_ISNUMDGMTITLE" val="0"/>
  <p:tag name="KSO_WM_UNIT_TEXT_FILL_FORE_SCHEMECOLOR_INDEX" val="13"/>
  <p:tag name="KSO_WM_UNIT_TEXT_FILL_TYPE" val="1"/>
  <p:tag name="KSO_WM_UNIT_USESOURCEFORMAT_APPLY" val="1"/>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LAYERLEVEL" val="1_1_1"/>
  <p:tag name="KSO_WM_TAG_VERSION" val="1.0"/>
  <p:tag name="KSO_WM_BEAUTIFY_FLAG" val="#wm#"/>
  <p:tag name="KSO_WM_TEMPLATE_CATEGORY" val="custom"/>
  <p:tag name="KSO_WM_TEMPLATE_INDEX" val="20204427"/>
  <p:tag name="KSO_WM_UNIT_ID" val="custom20204427_5*l_h_i*1_3_1"/>
  <p:tag name="KSO_WM_UNIT_TEXT_FILL_FORE_SCHEMECOLOR_INDEX" val="5"/>
  <p:tag name="KSO_WM_UNIT_TEXT_FILL_TYPE" val="1"/>
  <p:tag name="KSO_WM_UNIT_USESOURCEFORMAT_APPLY" val="1"/>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LAYERLEVEL" val="1_1_1"/>
  <p:tag name="KSO_WM_TAG_VERSION" val="1.0"/>
  <p:tag name="KSO_WM_BEAUTIFY_FLAG" val="#wm#"/>
  <p:tag name="KSO_WM_TEMPLATE_CATEGORY" val="custom"/>
  <p:tag name="KSO_WM_TEMPLATE_INDEX" val="20204427"/>
  <p:tag name="KSO_WM_UNIT_ID" val="custom20204427_5*l_h_i*1_3_2"/>
  <p:tag name="KSO_WM_UNIT_LINE_FORE_SCHEMECOLOR_INDEX" val="5"/>
  <p:tag name="KSO_WM_UNIT_LINE_FILL_TYPE" val="2"/>
  <p:tag name="KSO_WM_UNIT_USESOURCEFORMAT_APPLY"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0.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LAYERLEVEL" val="1_1_1"/>
  <p:tag name="KSO_WM_TAG_VERSION" val="1.0"/>
  <p:tag name="KSO_WM_BEAUTIFY_FLAG" val="#wm#"/>
  <p:tag name="KSO_WM_TEMPLATE_CATEGORY" val="custom"/>
  <p:tag name="KSO_WM_TEMPLATE_INDEX" val="20204427"/>
  <p:tag name="KSO_WM_UNIT_ID" val="custom20204427_5*l_h_a*1_3_1"/>
  <p:tag name="KSO_WM_UNIT_ISNUMDGMTITLE" val="0"/>
  <p:tag name="KSO_WM_UNIT_TEXT_FILL_FORE_SCHEMECOLOR_INDEX" val="13"/>
  <p:tag name="KSO_WM_UNIT_TEXT_FILL_TYPE" val="1"/>
  <p:tag name="KSO_WM_UNIT_USESOURCEFORMAT_APPLY" val="1"/>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wm#"/>
  <p:tag name="KSO_WM_TEMPLATE_CATEGORY" val="custom"/>
  <p:tag name="KSO_WM_TEMPLATE_INDEX" val="20204427"/>
  <p:tag name="KSO_WM_UNIT_ID" val="custom20204427_5*l_h_i*1_4_1"/>
  <p:tag name="KSO_WM_UNIT_TEXT_FILL_FORE_SCHEMECOLOR_INDEX" val="5"/>
  <p:tag name="KSO_WM_UNIT_TEXT_FILL_TYPE" val="1"/>
  <p:tag name="KSO_WM_UNIT_USESOURCEFORMAT_APPLY" val="1"/>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LAYERLEVEL" val="1_1_1"/>
  <p:tag name="KSO_WM_TAG_VERSION" val="1.0"/>
  <p:tag name="KSO_WM_BEAUTIFY_FLAG" val="#wm#"/>
  <p:tag name="KSO_WM_TEMPLATE_CATEGORY" val="custom"/>
  <p:tag name="KSO_WM_TEMPLATE_INDEX" val="20204427"/>
  <p:tag name="KSO_WM_UNIT_ID" val="custom20204427_5*l_h_i*1_4_2"/>
  <p:tag name="KSO_WM_UNIT_LINE_FORE_SCHEMECOLOR_INDEX" val="5"/>
  <p:tag name="KSO_WM_UNIT_LINE_FILL_TYPE" val="2"/>
  <p:tag name="KSO_WM_UNIT_USESOURCEFORMAT_APPLY" val="1"/>
</p:tagLst>
</file>

<file path=ppt/tags/tag563.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LAYERLEVEL" val="1_1_1"/>
  <p:tag name="KSO_WM_TAG_VERSION" val="1.0"/>
  <p:tag name="KSO_WM_BEAUTIFY_FLAG" val="#wm#"/>
  <p:tag name="KSO_WM_TEMPLATE_CATEGORY" val="custom"/>
  <p:tag name="KSO_WM_TEMPLATE_INDEX" val="20204427"/>
  <p:tag name="KSO_WM_UNIT_ID" val="custom20204427_5*l_h_a*1_4_1"/>
  <p:tag name="KSO_WM_UNIT_ISNUMDGMTITLE" val="0"/>
  <p:tag name="KSO_WM_UNIT_TEXT_FILL_FORE_SCHEMECOLOR_INDEX" val="13"/>
  <p:tag name="KSO_WM_UNIT_TEXT_FILL_TYPE" val="1"/>
  <p:tag name="KSO_WM_UNIT_USESOURCEFORMAT_APPLY" val="1"/>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LAYERLEVEL" val="1_1_1"/>
  <p:tag name="KSO_WM_TAG_VERSION" val="1.0"/>
  <p:tag name="KSO_WM_BEAUTIFY_FLAG" val="#wm#"/>
  <p:tag name="KSO_WM_TEMPLATE_CATEGORY" val="custom"/>
  <p:tag name="KSO_WM_TEMPLATE_INDEX" val="20204427"/>
  <p:tag name="KSO_WM_UNIT_ID" val="custom20204427_5*l_h_i*1_5_1"/>
  <p:tag name="KSO_WM_UNIT_TEXT_FILL_FORE_SCHEMECOLOR_INDEX" val="5"/>
  <p:tag name="KSO_WM_UNIT_TEXT_FILL_TYPE" val="1"/>
  <p:tag name="KSO_WM_UNIT_USESOURCEFORMAT_APPLY" val="1"/>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LAYERLEVEL" val="1_1_1"/>
  <p:tag name="KSO_WM_TAG_VERSION" val="1.0"/>
  <p:tag name="KSO_WM_BEAUTIFY_FLAG" val="#wm#"/>
  <p:tag name="KSO_WM_TEMPLATE_CATEGORY" val="custom"/>
  <p:tag name="KSO_WM_TEMPLATE_INDEX" val="20204427"/>
  <p:tag name="KSO_WM_UNIT_ID" val="custom20204427_5*l_h_i*1_5_2"/>
  <p:tag name="KSO_WM_UNIT_LINE_FORE_SCHEMECOLOR_INDEX" val="5"/>
  <p:tag name="KSO_WM_UNIT_LINE_FILL_TYPE" val="2"/>
  <p:tag name="KSO_WM_UNIT_USESOURCEFORMAT_APPLY" val="1"/>
</p:tagLst>
</file>

<file path=ppt/tags/tag566.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LAYERLEVEL" val="1_1_1"/>
  <p:tag name="KSO_WM_TAG_VERSION" val="1.0"/>
  <p:tag name="KSO_WM_BEAUTIFY_FLAG" val="#wm#"/>
  <p:tag name="KSO_WM_TEMPLATE_CATEGORY" val="custom"/>
  <p:tag name="KSO_WM_TEMPLATE_INDEX" val="20204427"/>
  <p:tag name="KSO_WM_UNIT_ID" val="custom20204427_5*l_h_a*1_5_1"/>
  <p:tag name="KSO_WM_UNIT_ISNUMDGMTITLE" val="0"/>
  <p:tag name="KSO_WM_UNIT_TEXT_FILL_FORE_SCHEMECOLOR_INDEX" val="13"/>
  <p:tag name="KSO_WM_UNIT_TEXT_FILL_TYPE" val="1"/>
  <p:tag name="KSO_WM_UNIT_USESOURCEFORMAT_APPLY" val="1"/>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LAYERLEVEL" val="1_1_1"/>
  <p:tag name="KSO_WM_TAG_VERSION" val="1.0"/>
  <p:tag name="KSO_WM_BEAUTIFY_FLAG" val="#wm#"/>
  <p:tag name="KSO_WM_TEMPLATE_CATEGORY" val="custom"/>
  <p:tag name="KSO_WM_TEMPLATE_INDEX" val="20204427"/>
  <p:tag name="KSO_WM_UNIT_ID" val="custom20204427_5*l_h_i*1_5_1"/>
  <p:tag name="KSO_WM_UNIT_TEXT_FILL_FORE_SCHEMECOLOR_INDEX" val="5"/>
  <p:tag name="KSO_WM_UNIT_TEXT_FILL_TYPE" val="1"/>
  <p:tag name="KSO_WM_UNIT_USESOURCEFORMAT_APPLY" val="1"/>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LAYERLEVEL" val="1_1_1"/>
  <p:tag name="KSO_WM_TAG_VERSION" val="1.0"/>
  <p:tag name="KSO_WM_BEAUTIFY_FLAG" val="#wm#"/>
  <p:tag name="KSO_WM_TEMPLATE_CATEGORY" val="custom"/>
  <p:tag name="KSO_WM_TEMPLATE_INDEX" val="20204427"/>
  <p:tag name="KSO_WM_UNIT_ID" val="custom20204427_5*l_h_i*1_5_2"/>
  <p:tag name="KSO_WM_UNIT_LINE_FORE_SCHEMECOLOR_INDEX" val="5"/>
  <p:tag name="KSO_WM_UNIT_LINE_FILL_TYPE" val="2"/>
  <p:tag name="KSO_WM_UNIT_USESOURCEFORMAT_APPLY" val="1"/>
</p:tagLst>
</file>

<file path=ppt/tags/tag569.xml><?xml version="1.0" encoding="utf-8"?>
<p:tagLst xmlns:p="http://schemas.openxmlformats.org/presentationml/2006/main">
  <p:tag name="KSO_WM_UNIT_COLOR_SCHEME_SHAPE_ID" val="131"/>
  <p:tag name="KSO_WM_UNIT_COLOR_SCHEME_PARENT_PAGE" val="0_4"/>
  <p:tag name="KSO_WM_UNIT_ISCONTENTSTITLE" val="0"/>
  <p:tag name="KSO_WM_UNIT_PRESET_TEXT" val="添加标题"/>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LAYERLEVEL" val="1_1_1"/>
  <p:tag name="KSO_WM_TAG_VERSION" val="1.0"/>
  <p:tag name="KSO_WM_BEAUTIFY_FLAG" val="#wm#"/>
  <p:tag name="KSO_WM_TEMPLATE_CATEGORY" val="custom"/>
  <p:tag name="KSO_WM_TEMPLATE_INDEX" val="20204427"/>
  <p:tag name="KSO_WM_UNIT_ID" val="custom20204427_5*l_h_a*1_5_1"/>
  <p:tag name="KSO_WM_UNIT_ISNUMDGMTITLE" val="0"/>
  <p:tag name="KSO_WM_UNIT_TEXT_FILL_FORE_SCHEMECOLOR_INDEX" val="13"/>
  <p:tag name="KSO_WM_UNIT_TEXT_FILL_TYPE" val="1"/>
  <p:tag name="KSO_WM_UNIT_USESOURCEFORMAT_APPLY"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0.xml><?xml version="1.0" encoding="utf-8"?>
<p:tagLst xmlns:p="http://schemas.openxmlformats.org/presentationml/2006/main">
  <p:tag name="KSO_WM_TEMPLATE_SUBCATEGORY" val="0"/>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427"/>
  <p:tag name="KSO_WM_SLIDE_ID" val="custom20204427_5"/>
  <p:tag name="KSO_WM_SPECIAL_SOURCE" val="bdnull"/>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2.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 name="KSO_WM_SPECIAL_SOURCE" val="bdnull"/>
</p:tagLst>
</file>

<file path=ppt/tags/tag5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74.xml><?xml version="1.0" encoding="utf-8"?>
<p:tagLst xmlns:p="http://schemas.openxmlformats.org/presentationml/2006/main">
  <p:tag name="KSO_WM_SPECIAL_SOURCE" val="bdnull"/>
  <p:tag name="KSO_WM_SLIDE_BK_DARK_LIGHT" val="2"/>
  <p:tag name="KSO_WM_SLIDE_BACKGROUND_TYPE" val="general"/>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6.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 name="KSO_WM_SPECIAL_SOURCE" val="bdnull"/>
</p:tagLst>
</file>

<file path=ppt/tags/tag5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7e4b717c-af3d-4c04-95c9-c99608c483c2}"/>
  <p:tag name="KSO_WM_UNIT_TYPE" val="i"/>
</p:tagLst>
</file>

<file path=ppt/tags/tag5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SLIDE_BK_DARK_LIGHT" val="2"/>
  <p:tag name="KSO_WM_SLIDE_BACKGROUND_TYPE" val="general"/>
  <p:tag name="KSO_WM_SPECIAL_SOURCE" val="bdnull"/>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1.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 name="KSO_WM_SPECIAL_SOURCE" val="bdnull"/>
</p:tagLst>
</file>

<file path=ppt/tags/tag5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83.xml><?xml version="1.0" encoding="utf-8"?>
<p:tagLst xmlns:p="http://schemas.openxmlformats.org/presentationml/2006/main">
  <p:tag name="KSO_WM_SPECIAL_SOURCE" val="bdnull"/>
  <p:tag name="KSO_WM_SLIDE_BK_DARK_LIGHT" val="2"/>
  <p:tag name="KSO_WM_SLIDE_BACKGROUND_TYPE" val="general"/>
</p:tagLst>
</file>

<file path=ppt/tags/tag5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85.xml><?xml version="1.0" encoding="utf-8"?>
<p:tagLst xmlns:p="http://schemas.openxmlformats.org/presentationml/2006/main">
  <p:tag name="KSO_WM_SPECIAL_SOURCE" val="bdnull"/>
  <p:tag name="KSO_WM_SLIDE_BK_DARK_LIGHT" val="2"/>
  <p:tag name="KSO_WM_SLIDE_BACKGROUND_TYPE" val="general"/>
</p:tagLst>
</file>

<file path=ppt/tags/tag5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87.xml><?xml version="1.0" encoding="utf-8"?>
<p:tagLst xmlns:p="http://schemas.openxmlformats.org/presentationml/2006/main">
  <p:tag name="KSO_WM_SPECIAL_SOURCE" val="bdnull"/>
  <p:tag name="KSO_WM_SLIDE_BK_DARK_LIGHT" val="2"/>
  <p:tag name="KSO_WM_SLIDE_BACKGROUND_TYPE" val="general"/>
</p:tagLst>
</file>

<file path=ppt/tags/tag5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89.xml><?xml version="1.0" encoding="utf-8"?>
<p:tagLst xmlns:p="http://schemas.openxmlformats.org/presentationml/2006/main">
  <p:tag name="KSO_WM_SPECIAL_SOURCE" val="bdnull"/>
  <p:tag name="KSO_WM_SLIDE_BK_DARK_LIGHT" val="2"/>
  <p:tag name="KSO_WM_SLIDE_BACKGROUND_TYPE" val="general"/>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91.xml><?xml version="1.0" encoding="utf-8"?>
<p:tagLst xmlns:p="http://schemas.openxmlformats.org/presentationml/2006/main">
  <p:tag name="KSO_WM_SPECIAL_SOURCE" val="bdnull"/>
  <p:tag name="KSO_WM_SLIDE_BK_DARK_LIGHT" val="2"/>
  <p:tag name="KSO_WM_SLIDE_BACKGROUND_TYPE" val="general"/>
</p:tagLst>
</file>

<file path=ppt/tags/tag5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93.xml><?xml version="1.0" encoding="utf-8"?>
<p:tagLst xmlns:p="http://schemas.openxmlformats.org/presentationml/2006/main">
  <p:tag name="KSO_WM_SPECIAL_SOURCE" val="bdnull"/>
  <p:tag name="KSO_WM_SLIDE_BK_DARK_LIGHT" val="2"/>
  <p:tag name="KSO_WM_SLIDE_BACKGROUND_TYPE" val="general"/>
</p:tagLst>
</file>

<file path=ppt/tags/tag5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95.xml><?xml version="1.0" encoding="utf-8"?>
<p:tagLst xmlns:p="http://schemas.openxmlformats.org/presentationml/2006/main">
  <p:tag name="KSO_WM_SPECIAL_SOURCE" val="bdnull"/>
  <p:tag name="KSO_WM_SLIDE_BK_DARK_LIGHT" val="2"/>
  <p:tag name="KSO_WM_SLIDE_BACKGROUND_TYPE" val="general"/>
</p:tagLst>
</file>

<file path=ppt/tags/tag59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97.xml><?xml version="1.0" encoding="utf-8"?>
<p:tagLst xmlns:p="http://schemas.openxmlformats.org/presentationml/2006/main">
  <p:tag name="KSO_WM_SPECIAL_SOURCE" val="bdnull"/>
  <p:tag name="KSO_WM_SLIDE_BK_DARK_LIGHT" val="2"/>
  <p:tag name="KSO_WM_SLIDE_BACKGROUND_TYPE" val="general"/>
</p:tagLst>
</file>

<file path=ppt/tags/tag5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599.xml><?xml version="1.0" encoding="utf-8"?>
<p:tagLst xmlns:p="http://schemas.openxmlformats.org/presentationml/2006/main">
  <p:tag name="KSO_WM_SPECIAL_SOURCE" val="bdnull"/>
  <p:tag name="KSO_WM_SLIDE_BK_DARK_LIGHT" val="2"/>
  <p:tag name="KSO_WM_SLIDE_BACKGROUND_TYPE" val="gener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01.xml><?xml version="1.0" encoding="utf-8"?>
<p:tagLst xmlns:p="http://schemas.openxmlformats.org/presentationml/2006/main">
  <p:tag name="KSO_WM_SPECIAL_SOURCE" val="bdnull"/>
  <p:tag name="KSO_WM_SLIDE_BK_DARK_LIGHT" val="2"/>
  <p:tag name="KSO_WM_SLIDE_BACKGROUND_TYPE" val="general"/>
</p:tagLst>
</file>

<file path=ppt/tags/tag6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03.xml><?xml version="1.0" encoding="utf-8"?>
<p:tagLst xmlns:p="http://schemas.openxmlformats.org/presentationml/2006/main">
  <p:tag name="KSO_WM_SPECIAL_SOURCE" val="bdnull"/>
  <p:tag name="KSO_WM_SLIDE_BK_DARK_LIGHT" val="2"/>
  <p:tag name="KSO_WM_SLIDE_BACKGROUND_TYPE" val="general"/>
</p:tagLst>
</file>

<file path=ppt/tags/tag6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05.xml><?xml version="1.0" encoding="utf-8"?>
<p:tagLst xmlns:p="http://schemas.openxmlformats.org/presentationml/2006/main">
  <p:tag name="KSO_WM_SPECIAL_SOURCE" val="bdnull"/>
  <p:tag name="KSO_WM_SLIDE_BK_DARK_LIGHT" val="2"/>
  <p:tag name="KSO_WM_SLIDE_BACKGROUND_TYPE" val="general"/>
</p:tagLst>
</file>

<file path=ppt/tags/tag6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07.xml><?xml version="1.0" encoding="utf-8"?>
<p:tagLst xmlns:p="http://schemas.openxmlformats.org/presentationml/2006/main">
  <p:tag name="KSO_WM_SPECIAL_SOURCE" val="bdnull"/>
  <p:tag name="KSO_WM_SLIDE_BK_DARK_LIGHT" val="2"/>
  <p:tag name="KSO_WM_SLIDE_BACKGROUND_TYPE" val="general"/>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9.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 name="KSO_WM_SPECIAL_SOURCE" val="bdnull"/>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11.xml><?xml version="1.0" encoding="utf-8"?>
<p:tagLst xmlns:p="http://schemas.openxmlformats.org/presentationml/2006/main">
  <p:tag name="KSO_WM_SPECIAL_SOURCE" val="bdnull"/>
  <p:tag name="KSO_WM_SLIDE_BK_DARK_LIGHT" val="2"/>
  <p:tag name="KSO_WM_SLIDE_BACKGROUND_TYPE" val="general"/>
</p:tagLst>
</file>

<file path=ppt/tags/tag6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13.xml><?xml version="1.0" encoding="utf-8"?>
<p:tagLst xmlns:p="http://schemas.openxmlformats.org/presentationml/2006/main">
  <p:tag name="KSO_WM_SPECIAL_SOURCE" val="bdnull"/>
  <p:tag name="KSO_WM_SLIDE_BK_DARK_LIGHT" val="2"/>
  <p:tag name="KSO_WM_SLIDE_BACKGROUND_TYPE" val="general"/>
</p:tagLst>
</file>

<file path=ppt/tags/tag6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15.xml><?xml version="1.0" encoding="utf-8"?>
<p:tagLst xmlns:p="http://schemas.openxmlformats.org/presentationml/2006/main">
  <p:tag name="KSO_WM_SPECIAL_SOURCE" val="bdnull"/>
  <p:tag name="KSO_WM_SLIDE_BK_DARK_LIGHT" val="2"/>
  <p:tag name="KSO_WM_SLIDE_BACKGROUND_TYPE" val="general"/>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7.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 name="KSO_WM_SPECIAL_SOURCE" val="bdnull"/>
</p:tagLst>
</file>

<file path=ppt/tags/tag61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19.xml><?xml version="1.0" encoding="utf-8"?>
<p:tagLst xmlns:p="http://schemas.openxmlformats.org/presentationml/2006/main">
  <p:tag name="KSO_WM_SPECIAL_SOURCE" val="bdnull"/>
  <p:tag name="KSO_WM_SLIDE_BK_DARK_LIGHT" val="2"/>
  <p:tag name="KSO_WM_SLIDE_BACKGROUND_TYPE" val="general"/>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21.xml><?xml version="1.0" encoding="utf-8"?>
<p:tagLst xmlns:p="http://schemas.openxmlformats.org/presentationml/2006/main">
  <p:tag name="KSO_WM_SPECIAL_SOURCE" val="bdnull"/>
  <p:tag name="KSO_WM_SLIDE_BK_DARK_LIGHT" val="2"/>
  <p:tag name="KSO_WM_SLIDE_BACKGROUND_TYPE" val="general"/>
</p:tagLst>
</file>

<file path=ppt/tags/tag62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23.xml><?xml version="1.0" encoding="utf-8"?>
<p:tagLst xmlns:p="http://schemas.openxmlformats.org/presentationml/2006/main">
  <p:tag name="KSO_WM_SPECIAL_SOURCE" val="bdnull"/>
  <p:tag name="KSO_WM_SLIDE_BK_DARK_LIGHT" val="2"/>
  <p:tag name="KSO_WM_SLIDE_BACKGROUND_TYPE" val="general"/>
</p:tagLst>
</file>

<file path=ppt/tags/tag62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25.xml><?xml version="1.0" encoding="utf-8"?>
<p:tagLst xmlns:p="http://schemas.openxmlformats.org/presentationml/2006/main">
  <p:tag name="KSO_WM_SPECIAL_SOURCE" val="bdnull"/>
  <p:tag name="KSO_WM_SLIDE_BK_DARK_LIGHT" val="2"/>
  <p:tag name="KSO_WM_SLIDE_BACKGROUND_TYPE" val="general"/>
</p:tagLst>
</file>

<file path=ppt/tags/tag62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27.xml><?xml version="1.0" encoding="utf-8"?>
<p:tagLst xmlns:p="http://schemas.openxmlformats.org/presentationml/2006/main">
  <p:tag name="KSO_WM_SPECIAL_SOURCE" val="bdnull"/>
  <p:tag name="KSO_WM_SLIDE_BK_DARK_LIGHT" val="2"/>
  <p:tag name="KSO_WM_SLIDE_BACKGROUND_TYPE" val="general"/>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9.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TYPE" val="sectionTitle"/>
  <p:tag name="KSO_WM_SLIDE_SUBTYPE" val="pureTxt"/>
  <p:tag name="KSO_WM_SLIDE_LAYOUT" val="a_b_e"/>
  <p:tag name="KSO_WM_SLIDE_LAYOUT_CNT" val="1_1_1"/>
  <p:tag name="KSO_WM_TEMPLATE_MASTER_TYPE" val="1"/>
  <p:tag name="KSO_WM_TEMPLATE_COLOR_TYPE" val="1"/>
  <p:tag name="KSO_WM_TEMPLATE_CATEGORY" val="custom"/>
  <p:tag name="KSO_WM_TEMPLATE_INDEX" val="20204427"/>
  <p:tag name="KSO_WM_SLIDE_ID" val="custom20204427_7"/>
  <p:tag name="KSO_WM_SPECIAL_SOURCE" val="bdnull"/>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31.xml><?xml version="1.0" encoding="utf-8"?>
<p:tagLst xmlns:p="http://schemas.openxmlformats.org/presentationml/2006/main">
  <p:tag name="KSO_WM_UNIT_PLACING_PICTURE_USER_VIEWPORT" val="{&quot;height&quot;:1075,&quot;width&quot;:1982}"/>
</p:tagLst>
</file>

<file path=ppt/tags/tag632.xml><?xml version="1.0" encoding="utf-8"?>
<p:tagLst xmlns:p="http://schemas.openxmlformats.org/presentationml/2006/main">
  <p:tag name="KSO_WM_SPECIAL_SOURCE" val="bdnull"/>
  <p:tag name="KSO_WM_SLIDE_BK_DARK_LIGHT" val="2"/>
  <p:tag name="KSO_WM_SLIDE_BACKGROUND_TYPE" val="general"/>
</p:tagLst>
</file>

<file path=ppt/tags/tag6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34.xml><?xml version="1.0" encoding="utf-8"?>
<p:tagLst xmlns:p="http://schemas.openxmlformats.org/presentationml/2006/main">
  <p:tag name="KSO_WM_UNIT_PLACING_PICTURE_USER_VIEWPORT" val="{&quot;height&quot;:1075,&quot;width&quot;:1982}"/>
</p:tagLst>
</file>

<file path=ppt/tags/tag635.xml><?xml version="1.0" encoding="utf-8"?>
<p:tagLst xmlns:p="http://schemas.openxmlformats.org/presentationml/2006/main">
  <p:tag name="KSO_WM_SPECIAL_SOURCE" val="bdnull"/>
  <p:tag name="KSO_WM_SLIDE_BK_DARK_LIGHT" val="2"/>
  <p:tag name="KSO_WM_SLIDE_BACKGROUND_TYPE" val="general"/>
</p:tagLst>
</file>

<file path=ppt/tags/tag6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37.xml><?xml version="1.0" encoding="utf-8"?>
<p:tagLst xmlns:p="http://schemas.openxmlformats.org/presentationml/2006/main">
  <p:tag name="KSO_WM_UNIT_PLACING_PICTURE_USER_VIEWPORT" val="{&quot;height&quot;:1075,&quot;width&quot;:1982}"/>
</p:tagLst>
</file>

<file path=ppt/tags/tag638.xml><?xml version="1.0" encoding="utf-8"?>
<p:tagLst xmlns:p="http://schemas.openxmlformats.org/presentationml/2006/main">
  <p:tag name="KSO_WM_SPECIAL_SOURCE" val="bdnull"/>
  <p:tag name="KSO_WM_SLIDE_BK_DARK_LIGHT" val="2"/>
  <p:tag name="KSO_WM_SLIDE_BACKGROUND_TYPE" val="general"/>
</p:tagLst>
</file>

<file path=ppt/tags/tag6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0.xml><?xml version="1.0" encoding="utf-8"?>
<p:tagLst xmlns:p="http://schemas.openxmlformats.org/presentationml/2006/main">
  <p:tag name="KSO_WM_UNIT_PLACING_PICTURE_USER_VIEWPORT" val="{&quot;height&quot;:1075,&quot;width&quot;:1982}"/>
</p:tagLst>
</file>

<file path=ppt/tags/tag641.xml><?xml version="1.0" encoding="utf-8"?>
<p:tagLst xmlns:p="http://schemas.openxmlformats.org/presentationml/2006/main">
  <p:tag name="KSO_WM_SPECIAL_SOURCE" val="bdnull"/>
  <p:tag name="KSO_WM_SLIDE_BK_DARK_LIGHT" val="2"/>
  <p:tag name="KSO_WM_SLIDE_BACKGROUND_TYPE" val="general"/>
</p:tagLst>
</file>

<file path=ppt/tags/tag6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8b5c8e6-3d2c-4bd0-ba6d-28e835449a95}"/>
  <p:tag name="KSO_WM_UNIT_TYPE" val="i"/>
</p:tagLst>
</file>

<file path=ppt/tags/tag643.xml><?xml version="1.0" encoding="utf-8"?>
<p:tagLst xmlns:p="http://schemas.openxmlformats.org/presentationml/2006/main">
  <p:tag name="KSO_WM_UNIT_PLACING_PICTURE_USER_VIEWPORT" val="{&quot;height&quot;:1075,&quot;width&quot;:1982}"/>
</p:tagLst>
</file>

<file path=ppt/tags/tag644.xml><?xml version="1.0" encoding="utf-8"?>
<p:tagLst xmlns:p="http://schemas.openxmlformats.org/presentationml/2006/main">
  <p:tag name="KSO_WM_SPECIAL_SOURCE" val="bdnull"/>
  <p:tag name="KSO_WM_SLIDE_BK_DARK_LIGHT" val="2"/>
  <p:tag name="KSO_WM_SLIDE_BACKGROUND_TYPE" val="general"/>
</p:tagLst>
</file>

<file path=ppt/tags/tag645.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LAYERLEVEL" val="1"/>
  <p:tag name="KSO_WM_TAG_VERSION" val="1.0"/>
  <p:tag name="KSO_WM_BEAUTIFY_FLAG" val="#wm#"/>
  <p:tag name="KSO_WM_UNIT_PRESET_TEXT" val="单/击/此/处/添/加/副/标/题"/>
  <p:tag name="KSO_WM_TEMPLATE_CATEGORY" val="custom"/>
  <p:tag name="KSO_WM_TEMPLATE_INDEX" val="20204427"/>
  <p:tag name="KSO_WM_UNIT_ID" val="custom20204427_38*b*1"/>
  <p:tag name="KSO_WM_UNIT_ISNUMDGMTITLE" val="0"/>
  <p:tag name="KSO_WM_UNIT_TEXT_FILL_FORE_SCHEMECOLOR_INDEX_BRIGHTNESS" val="0.35"/>
  <p:tag name="KSO_WM_UNIT_TEXT_FILL_FORE_SCHEMECOLOR_INDEX" val="13"/>
  <p:tag name="KSO_WM_UNIT_TEXT_FILL_TYPE" val="1"/>
</p:tagLst>
</file>

<file path=ppt/tags/tag646.xml><?xml version="1.0" encoding="utf-8"?>
<p:tagLst xmlns:p="http://schemas.openxmlformats.org/presentationml/2006/main">
  <p:tag name="KSO_WM_UNIT_ISCONTENTSTITLE" val="0"/>
  <p:tag name="KSO_WM_UNIT_NOCLEAR"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56_36*a*1"/>
  <p:tag name="KSO_WM_TEMPLATE_CATEGORY" val="custom"/>
  <p:tag name="KSO_WM_TEMPLATE_INDEX" val="20204556"/>
  <p:tag name="KSO_WM_UNIT_LAYERLEVEL" val="1"/>
  <p:tag name="KSO_WM_TAG_VERSION" val="1.0"/>
  <p:tag name="KSO_WM_BEAUTIFY_FLAG" val="#wm#"/>
  <p:tag name="KSO_WM_UNIT_PRESET_TEXT" val="谢谢观看"/>
</p:tagLst>
</file>

<file path=ppt/tags/tag647.xml><?xml version="1.0" encoding="utf-8"?>
<p:tagLst xmlns:p="http://schemas.openxmlformats.org/presentationml/2006/main">
  <p:tag name="KSO_WM_BEAUTIFY_FLAG" val="#wm#"/>
  <p:tag name="KSO_WM_TEMPLATE_SUBCATEGORY" val="0"/>
  <p:tag name="KSO_WM_SLIDE_ITEM_CNT" val="0"/>
  <p:tag name="KSO_WM_SLIDE_INDEX" val="38"/>
  <p:tag name="KSO_WM_TAG_VERSION" val="1.0"/>
  <p:tag name="KSO_WM_SLIDE_LAYOUT" val="a_b"/>
  <p:tag name="KSO_WM_SLIDE_LAYOUT_CNT" val="1_1"/>
  <p:tag name="KSO_WM_SLIDE_TYPE" val="endPage"/>
  <p:tag name="KSO_WM_SLIDE_SUBTYPE" val="pureTxt"/>
  <p:tag name="KSO_WM_TEMPLATE_MASTER_TYPE" val="1"/>
  <p:tag name="KSO_WM_TEMPLATE_COLOR_TYPE" val="1"/>
  <p:tag name="KSO_WM_TEMPLATE_CATEGORY" val="custom"/>
  <p:tag name="KSO_WM_TEMPLATE_INDEX" val="20204427"/>
  <p:tag name="KSO_WM_SLIDE_ID" val="custom20204427_38"/>
  <p:tag name="KSO_WM_SPECIAL_SOURCE" val="bdnull"/>
</p:tagLst>
</file>

<file path=ppt/tags/tag648.xml><?xml version="1.0" encoding="utf-8"?>
<p:tagLst xmlns:p="http://schemas.openxmlformats.org/presentationml/2006/main">
  <p:tag name="AS_NET" val="4.0.30319.42000"/>
  <p:tag name="AS_OS" val="Microsoft Windows NT 6.2.9200.0"/>
  <p:tag name="AS_RELEASE_DATE" val="2016.09.30"/>
  <p:tag name="AS_TITLE" val="Aspose.Slides for .NET 2.0"/>
  <p:tag name="AS_VERSION" val="16.9.0.0"/>
  <p:tag name="ISPRING_PLAYERS_CUSTOMIZATION" val="UEsDBBQAAgAIAGhjz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oY8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hjzkiQtduluAIAAFMKAAAhAAAAdW5pdmVyc2FsL2ZsYXNoX3NraW5fc2V0dGluZ3MueG1slVZtb9owEP6+X4HYd9K90kkpEqVMqtSt1Vr1u5MciYVjR7ZDx7+fz7EbGwhknCrhu+fxne+NpmpL+eLDZJLmggn5DFpTXirUeN2EFjfTrNVa8FkuuAauZ1zImrDp4uNP+0kTi7zEEjuQYzkbkkPvZm4/YyjOx7c5yhAhF3VD+P5BlGKWkXxbStHy4mJo1b4BySjfGuTVj/lqPeiAUaXvNdRRTOtrlHGURoJSgCF9X6NcZDGSAfOeruxnJKd3df71B7QdVVRb2vITyhCtISXESb5eogzjubk9rsoc5TxBw19toF8+owxCGdmDjC+/+4oyyBBN2/xPjzRSlJjQmHO+iO8cJkhhxg+jukK5SMAHoaOLVXDpsW+9C0Duazj3KY6rFOwJ83qwELDoGYOFli2kiT91NlWJt8dWm/mAxYYwZQChqgc9maCfSKv8NbGux/2BN8qLAOQUPeJVsLaGVRdvAIz1PX61urWrIozvXRcEKGHnlEGEvbJH/jZpPUIGyh75zGgBj5ztj+CHlo7jS3xLXDHPZ99YgRNz9PnyJ29FTw84uCpw7RQeU4sCFgrDeaE1YNXSxOq6kJKjmFJOdrQkmgr+C3HZ3j5GpcmBwXXa6b5KNdUMTrWbjdEs6bBe9hx3o7PG7dj9KPSP684TbXb4zZRoTfKqNj9KajpxPDMkJjHT5DQDt6SBg7znGxFwrO8hUk3kFuSLEGysGy40qLHXi260huBpEuQgTU5nOXWXnEo/b+sM5NpUjYLyWY6VHbCiZcXMn36l8AbFAWPA2lF1Ze7jhL73ZaBwTQBE5pXv2u7QWeqWacpgB372A4V98tDbUmW6dKjhlvoBNjpsOacZ1ZNuVfS9Eq+QQH8C/2rCii4+sIxoe00yZV8WTb5fwn0s0Vr22wybL1xk9ux6KbrY2I8zaJT4z+Q/UEsDBBQAAgAIAGhjzk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GhjzkihT/+0mQEAAB0GAAAfAAAAdW5pdmVyc2FsL2h0bWxfc2tpbl9zZXR0aW5ncy5qc42Uy27CMBBF93xF5G4rRJ/Q7lChUiUWlcqu6sIJQ4hwbMt2UlLEvzdjXrHjlHo28c3JHc9Enm0vqhdJSPQcbe2z3b+7e6sBakYVcO3qrEPPUSeaZQuYZzmwjAPxkPL46UnenYmQMeHWNK4+0FY3/IjAN0vKdBOXAQsV0HRAKwPad0DbhBL/OJUdqtpX1GhzXBgjeD8R3AA3fS5UTi1Drl7tahbowaIEdQFd0gQc06FdXeTZ8WGI0eQSkUvKq5lIRT+myTpVouCLrvyrSoKqf/h6Dwyehi9Tx45l2rwZyP3E0xFGNykVaA2HvI9TjCDMaAys4Tuw6w/UMW4X5NFlpjNzpMc3GE1a0hRaXRqNMVyM116tbg4x2pyBjdkTd7cYDsFoBaplNbnHcEAhC/mPHyiVSLEjLbTd8xPKBF1kPD2kHmAEOTws2nZ171yoPf6EOFdIeFdoFbp9edfk8MHQvTfBq6u9vLOQHQuJPJBDBDTZNYOsoXMY488R3H9GhBpDk1Vej4d6NNZtoGoNai4Eq0//demcfq7e7hdQSwMEFAACAAgAWmfO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mfOSFHldcZvAAAAdgAAABwAAAB1bml2ZXJzYWwvbG9jYWxfc2V0dGluZ3MueG1sDcyxDoJADIDhnadouoO6OXAwmLipg/AADVfIJb3WcI2Rt/e2f/jy9+MvC3x5L8k04KU7I7AuFpNuAefp3l4RipNGElMOqIYwDk0vtpC82b3CAh+hg/eJcw3nJ+Uqb6bO6vBSOaCFR32uiSOehuYP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FpnzkjJGH6LcgEAAPsCAAApAAAAdW5pdmVyc2FsL3NraW5fY3VzdG9taXphdGlvbl9zZXR0aW5ncy54bWyNUttqGzEQfc9XiPyAJY1uC1uDblsMwSnEEPpUtl61LE20ZaXQEPTx1SYxjhuXVvM0c86cYUanTT/GaB9Snu7Hpz6PU7wJOY/xe1pfINTup7tp/jSHFHJaHSu3YxymX5v4bVpqtZpyH4d+HuyCpjVG3fNDSmrlVM2YYRRJ5qlXyHluK9aAa8BWzFFi29UfEi+6c9iHmM+rtqsT9H3DJqYw500cwuMaTtlvodMNPs79MFZeWgu2RDlMLY4tgRjhkvtCNQAIZLkjDhcpG6kJ8phxDMUoChQQ4Zw0ohBJOdSsa0RVYb4RiEnGqCvU09qNtDaO2iKhIUTXaV41tnSdkRgjQggwV7iAzmBU2VA1NKjlgODAgCjaaKIAdbYzHSveeWE5UtQLjAszBjA+Hve43dtzHav/vc7hnP8QPPsFZ9HFW6sz5mr3D/Ncybtw//OuzwF97VPYDB8u7fV257e7L9fbq8+Xr9589vGBuRi2bv5Xf/8GUEsDBBQAAgAIAFpnzkgM1XO42g4AAKcbAAAXAAAAdW5pdmVyc2FsL3VuaXZlcnNhbC5wbmftV/lXk1e3fqktWhWH1XpFAsShX1uRglEBmYIIFl01QCSVgoRQUSlTkCEJUwItXxVRSEcGEdBoA2FIjJEpgUSqkLYRohKIEAPaFJCMQkxCJnJf8OvqXXet+xdcfnhX3v3kPec8Z+/n7LP3pcjwMIe1TmsBAHA4djT0BACs2gIAb5WusQcR+x/Eu8Afu+wTYYcB+pDzLGi8nRSMCAYAJnmd5ct3QPvd80djsgFgw/2lx46f0XQGACABx0KDUbnxKimi5YOpbfwXxuNGgAR02m3tQ5z/iNLy8QcJpTvlh1GbHhR/QP/pbVjX5s05NyjfXC/dvqMJ8t6O72rqNE9+J/7AD4jKNihsd/c39q71GKqhN9PVftIRIaNFWPNZS7Lpz8ueJxuI+jH5jxFwX+2Li9C3AMDyaM3IuhEH7esQlEUGtX0VDW7ji2aS43AMKo5b2I3eBAAJdfJSVtOCScGQLPHvoNV3oRouyc+Bo9OiAjNnGUXWVP/3wO9q5Zc+k64HgGL0JdA923e6ga+lTeCQnRTw29LSFXAFXAFXwBVwBVwBV8AVcAVcAf8fglVcy7wA7Jru3QgFO4pNm8HXQ6Eo8J/NSDsACP2/Qd+P3ehx3XfyZ3+pOhkBN/4l71sNjZNmCwN9rrHROLMcP6pSqVcDgGIwkYvtwSFFKk/Pnle/xst+je0Y3aYgiIkgFDTdlatpWrBohdE8qypDAim42Sw51cnhBAFAnGI4Iqj3y8mAcFHXbfUpQkNS+8MjEK2aQqJyntmIKpctQrg5rWBVRg6OwzH/mL9onBHmaCtJ2trJVpDPj6keRdpBn+iIgLkHNUGLc2Txw5lc+MLzEqjeKvDkFY70GGdOCAa153T7IQKrtsHWkzLRVShuULD5v+WlJUqyNga+fjRgrrk6qfIjb6WFCD9luwCSkVrmTGYaG2l9sbHoK42htXJ2NPAdHStQ4/PMUFF2OTZtmUtT35iQpGexvo71KZrtkGA503fW/sDusb89NV2bATez4ypkTUQMDGm20Dlq0w73lOdw0n9NVZ7CxkD+3R5PbMOldsMYrlu9Ihl5MnOeNNzg6EtOT4ulq1PRRYGVqYs9E3m++m1DbDV6QwV29T28buDBTTJ83BUTfowwmST1a7xFGpgxfiiaQD6WNl2mcIIuNgd/4aCWpzo8YZ8957VdZV+oG3od8F2LYnzK9NsIqWH1S50H8dtQIs85N/rQqLCZy9jkHMTa/K/E7vyAK/ujvY42CN2e5Qwj0qvXK1x3XcTeVN9fIA1n4Rr4MuMXyLnEay+eTaXdktjdRtfNKSv2NFI5Gha2LioqSKHmQg+jnL8qPH5GvKYpeDZgbxy/pgwaYT1eGcRxKhSLzypHDDL3ww4W/nWu/UxizT7XjV4JmHpcU1GGaYxecMWZXW7iujZKKiGZMAx+osJIt0RKXnYEZvsD3i3CcQL/pyiR1BbTOUSjicu0Juta5GanVT3YidaJd+snd6tFh/A9kKE5XBBn8xaBHR7cYHUV07KXzjpFklwnShM/kA7QBekc4iW1MXe9tAP0Hf9ResFoWzZo2I3SyL9em9cg3XHmBBAqkydGSq2TVU1ryu3ifTI6nEWDKdtjtO/0k1vMY2hh00s6r7RMipPU4xTOIZ0qkBN7NqLIFMWxeLDTV7Vm/8Grfjar72s9NYMaaRhU6fvgoUe+Wv+KnRdCvHVWum/L+7oYvZr12jma+O/kDd1Ggpt8fm5z4z5beH9rJRQKdZMZXOR3MtH3qZO0p68dj3UyFVlif7f6vOmakYtQUpdpQUbe6HqU8M/64T7/CkaCS+dM5Cva9Aez/mBb9ypGfc9qeg3xHCgeJ6Wc9lX5eT6WNog8kMi+2+oI3OghnOUb5W1nZaZze0Pq+UCSt47l+CKyRG/qRr0ufwX5HonhPy+Ib6QnubaKD5Hik3xvN6SDUbpTnh+nzj5Fj0YF6J8mtvBsVo2toMNGyJ/6OXr8bOdsR6BidOycNJ1G4/TkLDF0bwwx9LVKvO89Ydp2SsubJVuXBHOS/PVfnqvLyiIdHg0kpNdNhUVcmGM2/pIu5htpRDTU023XzoEep9/IeTh8QhzcRtGvqWA+s7AgdpFVYjFiFciSUFUV0okU+x4+WyW5szvthFTLFNkp56cEtgIqY4irGUL1LPx5OUkrn0d4Fi4HXCHCyztEokEMIW+ZZkw4pnCuP+Y8TqBuBvmdmJ9JVDh894ufNmBanCoIYFTMRATqRF78zryaGBcDH5eTlKFgp8QT0UMS6vIu0sHpiNc8IZ1MdZiVs/REaVNtIwYtyR3Xi8vrhQ8q3F3ueF74y7An9J3zOSDDK8EFCNx2ZeVuHbMpL98gJUjsCJ2qsSwjTl4cV2KCDWoHeHxx+LKmquXcchr2PrV0nAqya4V/NukShG/HOq1S+NXTa+VPuap8OY4yTU6cn68+OJRDtjPD2VbYkvePa+9x4yenBdNi7hRKq9C1UY1e19+6SWUGeSNq4yMImS810aVrn79kzyT2Ru2nOh0lCNYrqFNfsyT6tHh88vDdOOzi+LKLaMk963w0tfl9AQfcQX2thxJfIwuUT8MQiddPuX04LfgU9ZCvWFucWZn/4BBCq3Mv94mbZgHtWATu2rUq6eedEeekfpIrNPVkVxoadcVYxwyXavIdHJHtVxqZRT4qTogo8abko9o3ZGQHzZGrJxAl03Pqh9Xye7GrJWo0DSthTc2zEMPVk0TVGz1FKMT+n+MwghvQEnmHw95rfExBc7LvdZekjXKzh9sfCgaPhDc6fiW+m5wQMNHbsOr02w/nF7pbsA0P2biOmsbMho2XyvbpZV+QujcKmBSKK0QKHwPvvDBxIJSP8nSXWr5cPBiJqJ34Xr7kgW3eiESSoX14KVcM07Y+Dimh5EjsHdmyAW5KsyzLASso/TY/5Na0sGTC6f2qqX2yfHay61EyCyLrOmgv5fvVStpYCAQOo+gYsbb43Bs90p8Ve6FvDe3q9H4oK/HIkVn97x9STpcsXYotk7ZFQ9LG0hj0SS0bV5yKE/JhOE3Pw5TFhV/aYTjBz6AvsHVfDh+YJmD8lxXNaU6MJOQ1gvJ45OKjB7XBOxNg37trTUpzH76urZ6cJJt3chZOszbt+lSe2nZquIMsxD5R/QiKy9trROVq4Khn2E3VmqQY7u/eRUratFBrj5yDCpLFeZfUizlujvK+/Jk6At2VtPBiREYOIv282jU3AWdWdTZ8sssjgaM2HqROBefUzZ0+EeXDW47O+loqjGd+I56xI725o+seziv72axtYJa9oF2YZKVeFaKufK3da98rc7gFuxfvak4d997rqnkmzjxf+DrZuPUH/eP/MCw3w4buinmpTuZzloJ4xv6i411Uo+HYBWaR0N9NzgQ/Q4T2/8pb1DFGGCRdC+t802q5X0SQ9fXYvva0tmH01lcYqTbTGSWue4J2auxWpP7DcSpL+59T5i379ibV112eai3oLpwF9dSjH09VMROhXulOjzxuUq7IjPOMINW+vfXCXKXJxAx/o2nRATW/kHqDSqSctvRVxOIraFO1R/llZflpOeYz7yGZkUk7SVYFpnPHY9rZ1Do1u9gmrydrMQevYtL8dHGQKEP44PL1M7xNc6s8ud5nMZCLZ6cL2Tg8TMPKz6QVkbe2Yo1YCcD6qKHwTiBJ2UxFrBr3cBsIq0pxWqW6Ks89KW4/MLpHtv4IglM/G98ogS4lpJSrGVqLqf1KmRG+YYtDe1EK5icTd3SbocA4MA4Dtf6edPHpp6jj8qDFZrLX4OPbl09l9OJ0VTzLWd2iWZPdZzEKi+DmaohixI5ewFXeLIBXGl0acV8ihUzYeTqjlrSDIdG3nkqq84skq/BaMTr+DWmvi/0BOAFeYl+N7s6aeo7J8fCqlh7oYoi/i6VWoLVTXkfpAj6Tx8UkxTPsx2TzsOdwVGfQsiNVsWqyyRGFhg/tE1kyoZUpNeMf6azziLuZgTr2QQ+I2ceh9YbrOl31Sz3fm3L6BK8YzQuBrQ6hQdWQjJ5MKhczxLMtmqN5ZqlmPHiPDxe7fXCEPSOAg9mNVvLCsUuM0twTZac5NnzkEhU4yVZsW6bsTStJdWnl5HnhqqqWzxVRxI0Jl2aBOq0cktlaukrZRDCZ+uKW71BPfKaU8mf+S7VQWeGvPlhAyNpwofnB1Pa7HrVVtOFQ3kK/Jz2m4vINSGh2u9p4hwyeDJE/QqZtV1DXkjPHc39cXiLx5fKxGNn3YED0iSQdcl375DPPdv73UaOqi6AUdxfox5Ik1tt7kLBuVYeEXvbtE4fDgqzuBptlRpX1bIEdfCBaUe9pfllPZvntimTCi5ybqSZC3ROp7n3Csphhy/pWnkZHikSfTKZDEurCoMS7gZXXmrFQMPuFf25tbwwJ0h8oLbvUtJAst38c1/Ymyq4h/2M8WFOkF+PgNov2pWGPx9U3Q0caG0jj6hJiadkxw1yjSTmftSm2alCwsDDcP+pA6Y41FI7xyXM7P/+nZBP9U7LtBsuSznEzzxMJowU5SKwUfQuDa7oP3AWDx8CI6EGf+G9EdR/8e4NNwmS88HftXUFSsHRDsYp0JVFUfv1NoZldz9hSENZPntsggSnn6VJJBo/oXRz76X1vnmXKM1oYaIjzT5ga0A/5a+L2F0+nECaJBDNIjRlBE+PE3mDon20olt6yFfWXY6tsMFPAIn8OMnbDBu33A6c90iZGf6acKNBITbxkYcpYbCPH47lNrr3Kz/2+WfFshnV9qQjnk7SyfMnZuNw/ktIq5qaHJ5CZm6FnzMousE1RKgl71BwN13vnBdBhprQasAeapa8DnlOafT4Oh7njXbbWp3wxQvQbqI0oCDviO+qfxj//Gwe/5V2deYuOSTax15eFueb9pUzc4RURCQCN8p3lRjxT0/WqkWQzZEaiLKilBJVUBOUtipStHi15Uj8AeBW16391f3EmeQtjfBtoS1ARcSawGxmv+dsAT7rkbyPWmpTVAQ54Go0LRSQhkcOdkySJxxoAuI2y7qVCKRSqhmvG6nRiTOcesCNEeaJ8LEWxbYsOZ9YgbKyad7DgPMCxI+Gh9MMJ3/w3UEsDBBQAAgAIAFpnzkhwa966SwAAAGoAAAAbAAAAdW5pdmVyc2FsL3VuaXZlcnNhbC5wbmcueG1ss7GvyM1RKEstKs7Mz7NVMtQzULK34+WyKShKLctMLVeoAIoBBSFASaESyDVCcMszU0oybJXMzUwRYhmpmekZJbZKpuYmcEF9oJEAUEsBAgAAFAACAAgAaGPOSBUOrShkBAAABxEAAB0AAAAAAAAAAQAAAAAAAAAAAHVuaXZlcnNhbC9jb21tb25fbWVzc2FnZXMubG5nUEsBAgAAFAACAAgAaGPOSAh+CyMpAwAAhgwAACcAAAAAAAAAAQAAAAAAnwQAAHVuaXZlcnNhbC9mbGFzaF9wdWJsaXNoaW5nX3NldHRpbmdzLnhtbFBLAQIAABQAAgAIAGhjzkiQtduluAIAAFMKAAAhAAAAAAAAAAEAAAAAAA0IAAB1bml2ZXJzYWwvZmxhc2hfc2tpbl9zZXR0aW5ncy54bWxQSwECAAAUAAIACABoY85IKpYPZ/4CAACXCwAAJgAAAAAAAAABAAAAAAAECwAAdW5pdmVyc2FsL2h0bWxfcHVibGlzaGluZ19zZXR0aW5ncy54bWxQSwECAAAUAAIACABoY85IoU//tJkBAAAdBgAAHwAAAAAAAAABAAAAAABGDgAAdW5pdmVyc2FsL2h0bWxfc2tpbl9zZXR0aW5ncy5qc1BLAQIAABQAAgAIAFpnzkg9PC/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
  <p:tag name="ISPRING_PRESENTATION_TITLE" val="www.33ppt.com"/>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6EDA41B8-4DD8-484E-A498-8AAF89A1BDA7"/>
  <p:tag name="ISPRINGCLOUDFOLDERID" val="0"/>
  <p:tag name="ISPRINGCLOUDFOLDERPATH" val="Repository"/>
  <p:tag name="ISPRINGONLINEFOLDERID" val="0"/>
  <p:tag name="ISPRINGONLINEFOLDERPATH" val="Content List"/>
  <p:tag name="KSO_WPP_MARK_KEY" val="233f9d4e-dfd4-44ab-b6ae-4084a95f192b"/>
  <p:tag name="COMMONDATA" val="eyJoZGlkIjoiNDhmYjgwNWM0ZTMzYjM3ZjdhNWIzZTlhYzBlY2Y0ODMifQ=="/>
  <p:tag name="FULLTEXTBEAUTIFYED"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heme/theme1.xml><?xml version="1.0" encoding="utf-8"?>
<a:theme xmlns:a="http://schemas.openxmlformats.org/drawingml/2006/main" name="3_Office 主题​​">
  <a:themeElements>
    <a:clrScheme name="自定义 5">
      <a:dk1>
        <a:srgbClr val="000000"/>
      </a:dk1>
      <a:lt1>
        <a:srgbClr val="FFFFFF"/>
      </a:lt1>
      <a:dk2>
        <a:srgbClr val="142243"/>
      </a:dk2>
      <a:lt2>
        <a:srgbClr val="FFFFFF"/>
      </a:lt2>
      <a:accent1>
        <a:srgbClr val="17C3E7"/>
      </a:accent1>
      <a:accent2>
        <a:srgbClr val="279FD8"/>
      </a:accent2>
      <a:accent3>
        <a:srgbClr val="3679C9"/>
      </a:accent3>
      <a:accent4>
        <a:srgbClr val="6058AD"/>
      </a:accent4>
      <a:accent5>
        <a:srgbClr val="A33783"/>
      </a:accent5>
      <a:accent6>
        <a:srgbClr val="E7175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51">
      <a:dk1>
        <a:srgbClr val="000000"/>
      </a:dk1>
      <a:lt1>
        <a:srgbClr val="FFFFFF"/>
      </a:lt1>
      <a:dk2>
        <a:srgbClr val="EDF2F9"/>
      </a:dk2>
      <a:lt2>
        <a:srgbClr val="FFFFFF"/>
      </a:lt2>
      <a:accent1>
        <a:srgbClr val="257AC1"/>
      </a:accent1>
      <a:accent2>
        <a:srgbClr val="2761BF"/>
      </a:accent2>
      <a:accent3>
        <a:srgbClr val="179185"/>
      </a:accent3>
      <a:accent4>
        <a:srgbClr val="439230"/>
      </a:accent4>
      <a:accent5>
        <a:srgbClr val="B09E16"/>
      </a:accent5>
      <a:accent6>
        <a:srgbClr val="CA44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51">
      <a:dk1>
        <a:srgbClr val="000000"/>
      </a:dk1>
      <a:lt1>
        <a:srgbClr val="FFFFFF"/>
      </a:lt1>
      <a:dk2>
        <a:srgbClr val="EDF2F9"/>
      </a:dk2>
      <a:lt2>
        <a:srgbClr val="FFFFFF"/>
      </a:lt2>
      <a:accent1>
        <a:srgbClr val="257AC1"/>
      </a:accent1>
      <a:accent2>
        <a:srgbClr val="2761BF"/>
      </a:accent2>
      <a:accent3>
        <a:srgbClr val="179185"/>
      </a:accent3>
      <a:accent4>
        <a:srgbClr val="439230"/>
      </a:accent4>
      <a:accent5>
        <a:srgbClr val="B09E16"/>
      </a:accent5>
      <a:accent6>
        <a:srgbClr val="CA44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251">
      <a:dk1>
        <a:srgbClr val="000000"/>
      </a:dk1>
      <a:lt1>
        <a:srgbClr val="FFFFFF"/>
      </a:lt1>
      <a:dk2>
        <a:srgbClr val="EDF2F9"/>
      </a:dk2>
      <a:lt2>
        <a:srgbClr val="FFFFFF"/>
      </a:lt2>
      <a:accent1>
        <a:srgbClr val="257AC1"/>
      </a:accent1>
      <a:accent2>
        <a:srgbClr val="2761BF"/>
      </a:accent2>
      <a:accent3>
        <a:srgbClr val="179185"/>
      </a:accent3>
      <a:accent4>
        <a:srgbClr val="439230"/>
      </a:accent4>
      <a:accent5>
        <a:srgbClr val="B09E16"/>
      </a:accent5>
      <a:accent6>
        <a:srgbClr val="CA44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4236</Words>
  <Application>WPS 演示</Application>
  <PresentationFormat>自定义</PresentationFormat>
  <Paragraphs>310</Paragraphs>
  <Slides>37</Slides>
  <Notes>55</Notes>
  <HiddenSlides>0</HiddenSlides>
  <MMClips>0</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37</vt:i4>
      </vt:variant>
    </vt:vector>
  </HeadingPairs>
  <TitlesOfParts>
    <vt:vector size="60" baseType="lpstr">
      <vt:lpstr>Arial</vt:lpstr>
      <vt:lpstr>宋体</vt:lpstr>
      <vt:lpstr>Wingdings</vt:lpstr>
      <vt:lpstr>微软雅黑</vt:lpstr>
      <vt:lpstr>汉仪旗黑-85S</vt:lpstr>
      <vt:lpstr>黑体</vt:lpstr>
      <vt:lpstr>Georgia</vt:lpstr>
      <vt:lpstr>汉仪劲楷简</vt:lpstr>
      <vt:lpstr>Wingdings</vt:lpstr>
      <vt:lpstr>汉仪中宋简</vt:lpstr>
      <vt:lpstr>Palatino Linotype</vt:lpstr>
      <vt:lpstr>Calibri</vt:lpstr>
      <vt:lpstr>Arial Unicode MS</vt:lpstr>
      <vt:lpstr>Open Sans</vt:lpstr>
      <vt:lpstr>Segoe Print</vt:lpstr>
      <vt:lpstr>Impact</vt:lpstr>
      <vt:lpstr>Times New Roman</vt:lpstr>
      <vt:lpstr>隶书</vt:lpstr>
      <vt:lpstr>等线</vt:lpstr>
      <vt:lpstr>3_Office 主题​​</vt:lpstr>
      <vt:lpstr>1_Office 主题​​</vt:lpstr>
      <vt:lpstr>2_Office 主题​​</vt:lpstr>
      <vt:lpstr>4_Office 主题​​</vt:lpstr>
      <vt:lpstr>嘉博数据库平台使用手册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欣欣1386986883</cp:lastModifiedBy>
  <cp:revision>160</cp:revision>
  <dcterms:created xsi:type="dcterms:W3CDTF">2017-02-23T02:39:00Z</dcterms:created>
  <dcterms:modified xsi:type="dcterms:W3CDTF">2022-10-24T11:22:13Z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4A6A699B52FF4EDEA2C4059A9241A9E3</vt:lpwstr>
  </property>
  <property fmtid="{D5CDD505-2E9C-101B-9397-08002B2CF9AE}" pid="3" name="KSOProductBuildVer">
    <vt:lpwstr>2052-11.1.0.12598</vt:lpwstr>
  </property>
</Properties>
</file>